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 id="2147483655" r:id="rId4"/>
  </p:sldMasterIdLst>
  <p:notesMasterIdLst>
    <p:notesMasterId r:id="rId6"/>
  </p:notesMasterIdLst>
  <p:handoutMasterIdLst>
    <p:handoutMasterId r:id="rId7"/>
  </p:handoutMasterIdLst>
  <p:sldIdLst>
    <p:sldId id="286" r:id="rId5"/>
  </p:sldIdLst>
  <p:sldSz cx="43891200" cy="32918400"/>
  <p:notesSz cx="7315200" cy="96012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024">
          <p15:clr>
            <a:srgbClr val="A4A3A4"/>
          </p15:clr>
        </p15:guide>
        <p15:guide id="4"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0A0F"/>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659" autoAdjust="0"/>
    <p:restoredTop sz="94706" autoAdjust="0"/>
  </p:normalViewPr>
  <p:slideViewPr>
    <p:cSldViewPr snapToGrid="0" snapToObjects="1" showGuides="1">
      <p:cViewPr varScale="1">
        <p:scale>
          <a:sx n="19" d="100"/>
          <a:sy n="19" d="100"/>
        </p:scale>
        <p:origin x="1338" y="30"/>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3" d="100"/>
          <a:sy n="83" d="100"/>
        </p:scale>
        <p:origin x="-2730" y="-84"/>
      </p:cViewPr>
      <p:guideLst>
        <p:guide orient="horz" pos="2880"/>
        <p:guide pos="2160"/>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smtClean="0"/>
              <a:t>Student</a:t>
            </a:r>
            <a:r>
              <a:rPr lang="en-GB" baseline="0" dirty="0" smtClean="0"/>
              <a:t> access to session materials</a:t>
            </a:r>
            <a:endParaRPr lang="en-GB" dirty="0"/>
          </a:p>
        </c:rich>
      </c:tx>
      <c:layout>
        <c:manualLayout>
          <c:xMode val="edge"/>
          <c:yMode val="edge"/>
          <c:x val="0.27926257056529052"/>
          <c:y val="9.971471944046694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6899866237682231E-2"/>
          <c:y val="1.5772274295514487E-2"/>
          <c:w val="0.96310011432427212"/>
          <c:h val="0.92015275142379538"/>
        </c:manualLayout>
      </c:layout>
      <c:barChart>
        <c:barDir val="col"/>
        <c:grouping val="stacked"/>
        <c:varyColors val="0"/>
        <c:ser>
          <c:idx val="0"/>
          <c:order val="0"/>
          <c:tx>
            <c:strRef>
              <c:f>Sheet1!$B$1</c:f>
              <c:strCache>
                <c:ptCount val="1"/>
                <c:pt idx="0">
                  <c:v>Before session</c:v>
                </c:pt>
              </c:strCache>
            </c:strRef>
          </c:tx>
          <c:spPr>
            <a:solidFill>
              <a:schemeClr val="accent1"/>
            </a:solidFill>
            <a:ln>
              <a:noFill/>
            </a:ln>
            <a:effectLst/>
          </c:spPr>
          <c:invertIfNegative val="0"/>
          <c:cat>
            <c:strRef>
              <c:f>Sheet1!$A$2:$A$5</c:f>
              <c:strCache>
                <c:ptCount val="4"/>
                <c:pt idx="0">
                  <c:v>All materials</c:v>
                </c:pt>
                <c:pt idx="1">
                  <c:v>PowerPoint</c:v>
                </c:pt>
                <c:pt idx="2">
                  <c:v>Worksheets</c:v>
                </c:pt>
                <c:pt idx="3">
                  <c:v>Journal articles</c:v>
                </c:pt>
              </c:strCache>
            </c:strRef>
          </c:cat>
          <c:val>
            <c:numRef>
              <c:f>Sheet1!$B$2:$B$5</c:f>
              <c:numCache>
                <c:formatCode>General</c:formatCode>
                <c:ptCount val="4"/>
                <c:pt idx="0">
                  <c:v>17</c:v>
                </c:pt>
                <c:pt idx="1">
                  <c:v>14</c:v>
                </c:pt>
                <c:pt idx="2">
                  <c:v>14</c:v>
                </c:pt>
                <c:pt idx="3">
                  <c:v>5</c:v>
                </c:pt>
              </c:numCache>
            </c:numRef>
          </c:val>
          <c:extLst>
            <c:ext xmlns:c16="http://schemas.microsoft.com/office/drawing/2014/chart" uri="{C3380CC4-5D6E-409C-BE32-E72D297353CC}">
              <c16:uniqueId val="{00000000-5A4E-42FB-9118-BBE084E810B9}"/>
            </c:ext>
          </c:extLst>
        </c:ser>
        <c:ser>
          <c:idx val="1"/>
          <c:order val="1"/>
          <c:tx>
            <c:strRef>
              <c:f>Sheet1!$C$1</c:f>
              <c:strCache>
                <c:ptCount val="1"/>
                <c:pt idx="0">
                  <c:v>After session</c:v>
                </c:pt>
              </c:strCache>
            </c:strRef>
          </c:tx>
          <c:spPr>
            <a:solidFill>
              <a:schemeClr val="accent2"/>
            </a:solidFill>
            <a:ln>
              <a:noFill/>
            </a:ln>
            <a:effectLst/>
          </c:spPr>
          <c:invertIfNegative val="0"/>
          <c:cat>
            <c:strRef>
              <c:f>Sheet1!$A$2:$A$5</c:f>
              <c:strCache>
                <c:ptCount val="4"/>
                <c:pt idx="0">
                  <c:v>All materials</c:v>
                </c:pt>
                <c:pt idx="1">
                  <c:v>PowerPoint</c:v>
                </c:pt>
                <c:pt idx="2">
                  <c:v>Worksheets</c:v>
                </c:pt>
                <c:pt idx="3">
                  <c:v>Journal articles</c:v>
                </c:pt>
              </c:strCache>
            </c:strRef>
          </c:cat>
          <c:val>
            <c:numRef>
              <c:f>Sheet1!$C$2:$C$5</c:f>
              <c:numCache>
                <c:formatCode>General</c:formatCode>
                <c:ptCount val="4"/>
                <c:pt idx="0">
                  <c:v>4</c:v>
                </c:pt>
                <c:pt idx="1">
                  <c:v>5</c:v>
                </c:pt>
                <c:pt idx="2">
                  <c:v>5</c:v>
                </c:pt>
                <c:pt idx="3">
                  <c:v>6</c:v>
                </c:pt>
              </c:numCache>
            </c:numRef>
          </c:val>
          <c:extLst>
            <c:ext xmlns:c16="http://schemas.microsoft.com/office/drawing/2014/chart" uri="{C3380CC4-5D6E-409C-BE32-E72D297353CC}">
              <c16:uniqueId val="{00000001-5A4E-42FB-9118-BBE084E810B9}"/>
            </c:ext>
          </c:extLst>
        </c:ser>
        <c:dLbls>
          <c:showLegendKey val="0"/>
          <c:showVal val="0"/>
          <c:showCatName val="0"/>
          <c:showSerName val="0"/>
          <c:showPercent val="0"/>
          <c:showBubbleSize val="0"/>
        </c:dLbls>
        <c:gapWidth val="150"/>
        <c:overlap val="100"/>
        <c:axId val="242042560"/>
        <c:axId val="288565208"/>
      </c:barChart>
      <c:catAx>
        <c:axId val="24204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8565208"/>
        <c:crosses val="autoZero"/>
        <c:auto val="1"/>
        <c:lblAlgn val="ctr"/>
        <c:lblOffset val="100"/>
        <c:noMultiLvlLbl val="0"/>
      </c:catAx>
      <c:valAx>
        <c:axId val="288565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2042560"/>
        <c:crosses val="autoZero"/>
        <c:crossBetween val="between"/>
      </c:valAx>
      <c:spPr>
        <a:noFill/>
        <a:ln w="28575">
          <a:solidFill>
            <a:schemeClr val="tx1"/>
          </a:solidFill>
        </a:ln>
        <a:effectLst/>
      </c:spPr>
    </c:plotArea>
    <c:legend>
      <c:legendPos val="b"/>
      <c:layout>
        <c:manualLayout>
          <c:xMode val="edge"/>
          <c:yMode val="edge"/>
          <c:x val="0.67634096074678696"/>
          <c:y val="0.16113588468361328"/>
          <c:w val="0.28585179570868124"/>
          <c:h val="4.741682551822584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35622F-D727-41E4-AB3F-E890EDC401E3}" type="doc">
      <dgm:prSet loTypeId="urn:microsoft.com/office/officeart/2005/8/layout/radial4" loCatId="relationship" qsTypeId="urn:microsoft.com/office/officeart/2005/8/quickstyle/simple1" qsCatId="simple" csTypeId="urn:microsoft.com/office/officeart/2005/8/colors/accent1_2" csCatId="accent1" phldr="0"/>
      <dgm:spPr/>
      <dgm:t>
        <a:bodyPr/>
        <a:lstStyle/>
        <a:p>
          <a:endParaRPr lang="en-GB"/>
        </a:p>
      </dgm:t>
    </dgm:pt>
    <dgm:pt modelId="{9359E5F2-1395-4798-943C-0BBF9F279524}">
      <dgm:prSet phldrT="[Text]" phldr="1"/>
      <dgm:spPr/>
      <dgm:t>
        <a:bodyPr/>
        <a:lstStyle/>
        <a:p>
          <a:endParaRPr lang="en-GB" dirty="0"/>
        </a:p>
      </dgm:t>
    </dgm:pt>
    <dgm:pt modelId="{176BC7E1-767B-4DE9-B042-530B78E083E3}" type="parTrans" cxnId="{57E01BB9-9276-41C6-AE43-884391611ECD}">
      <dgm:prSet/>
      <dgm:spPr/>
      <dgm:t>
        <a:bodyPr/>
        <a:lstStyle/>
        <a:p>
          <a:endParaRPr lang="en-GB"/>
        </a:p>
      </dgm:t>
    </dgm:pt>
    <dgm:pt modelId="{8C02DFA6-BC09-4C3E-B713-12CCAAC450E0}" type="sibTrans" cxnId="{57E01BB9-9276-41C6-AE43-884391611ECD}">
      <dgm:prSet/>
      <dgm:spPr/>
      <dgm:t>
        <a:bodyPr/>
        <a:lstStyle/>
        <a:p>
          <a:endParaRPr lang="en-GB"/>
        </a:p>
      </dgm:t>
    </dgm:pt>
    <dgm:pt modelId="{7DF370F8-B42C-4D02-A46B-DBEB056E3AA8}">
      <dgm:prSet phldrT="[Text]" phldr="1"/>
      <dgm:spPr/>
      <dgm:t>
        <a:bodyPr/>
        <a:lstStyle/>
        <a:p>
          <a:endParaRPr lang="en-GB" dirty="0"/>
        </a:p>
      </dgm:t>
    </dgm:pt>
    <dgm:pt modelId="{3115537F-208E-445C-8E33-A178178E75AE}" type="parTrans" cxnId="{1836027F-589F-4949-8C54-018FC9270C12}">
      <dgm:prSet/>
      <dgm:spPr/>
      <dgm:t>
        <a:bodyPr/>
        <a:lstStyle/>
        <a:p>
          <a:endParaRPr lang="en-GB"/>
        </a:p>
      </dgm:t>
    </dgm:pt>
    <dgm:pt modelId="{106F1E6B-0FA1-4D5A-A569-D91E8C79EB14}" type="sibTrans" cxnId="{1836027F-589F-4949-8C54-018FC9270C12}">
      <dgm:prSet/>
      <dgm:spPr/>
      <dgm:t>
        <a:bodyPr/>
        <a:lstStyle/>
        <a:p>
          <a:endParaRPr lang="en-GB"/>
        </a:p>
      </dgm:t>
    </dgm:pt>
    <dgm:pt modelId="{80985229-7FC8-46F9-B931-70645C106783}">
      <dgm:prSet phldrT="[Text]" phldr="1"/>
      <dgm:spPr/>
      <dgm:t>
        <a:bodyPr/>
        <a:lstStyle/>
        <a:p>
          <a:endParaRPr lang="en-GB" dirty="0"/>
        </a:p>
      </dgm:t>
    </dgm:pt>
    <dgm:pt modelId="{55D2C2B2-B8EB-4433-8DD2-224C094A3CCF}" type="parTrans" cxnId="{848C8B50-7F86-4323-815B-42A3884CCECB}">
      <dgm:prSet/>
      <dgm:spPr/>
      <dgm:t>
        <a:bodyPr/>
        <a:lstStyle/>
        <a:p>
          <a:endParaRPr lang="en-GB"/>
        </a:p>
      </dgm:t>
    </dgm:pt>
    <dgm:pt modelId="{40A81096-D093-482E-84D8-906AAFA76B39}" type="sibTrans" cxnId="{848C8B50-7F86-4323-815B-42A3884CCECB}">
      <dgm:prSet/>
      <dgm:spPr/>
      <dgm:t>
        <a:bodyPr/>
        <a:lstStyle/>
        <a:p>
          <a:endParaRPr lang="en-GB"/>
        </a:p>
      </dgm:t>
    </dgm:pt>
    <dgm:pt modelId="{7BFB3BB3-4E8E-4B6B-AAD1-8652EDDB058E}">
      <dgm:prSet phldrT="[Text]" phldr="1"/>
      <dgm:spPr/>
      <dgm:t>
        <a:bodyPr/>
        <a:lstStyle/>
        <a:p>
          <a:endParaRPr lang="en-GB" dirty="0"/>
        </a:p>
      </dgm:t>
    </dgm:pt>
    <dgm:pt modelId="{9C30E03C-CBE3-4D55-AE72-9157B6F0E809}" type="parTrans" cxnId="{20B55076-6975-4552-8D0A-495E9E6E8DE1}">
      <dgm:prSet/>
      <dgm:spPr/>
      <dgm:t>
        <a:bodyPr/>
        <a:lstStyle/>
        <a:p>
          <a:endParaRPr lang="en-GB"/>
        </a:p>
      </dgm:t>
    </dgm:pt>
    <dgm:pt modelId="{14850F23-FF9F-4C8F-A5E9-A62E5FA91050}" type="sibTrans" cxnId="{20B55076-6975-4552-8D0A-495E9E6E8DE1}">
      <dgm:prSet/>
      <dgm:spPr/>
      <dgm:t>
        <a:bodyPr/>
        <a:lstStyle/>
        <a:p>
          <a:endParaRPr lang="en-GB"/>
        </a:p>
      </dgm:t>
    </dgm:pt>
    <dgm:pt modelId="{731A5E96-A399-4ED5-A14F-CB9C207CE840}" type="pres">
      <dgm:prSet presAssocID="{0535622F-D727-41E4-AB3F-E890EDC401E3}" presName="cycle" presStyleCnt="0">
        <dgm:presLayoutVars>
          <dgm:chMax val="1"/>
          <dgm:dir/>
          <dgm:animLvl val="ctr"/>
          <dgm:resizeHandles val="exact"/>
        </dgm:presLayoutVars>
      </dgm:prSet>
      <dgm:spPr/>
      <dgm:t>
        <a:bodyPr/>
        <a:lstStyle/>
        <a:p>
          <a:endParaRPr lang="en-GB"/>
        </a:p>
      </dgm:t>
    </dgm:pt>
    <dgm:pt modelId="{64DA7455-5A95-48CF-B03D-62E7D2EA881E}" type="pres">
      <dgm:prSet presAssocID="{9359E5F2-1395-4798-943C-0BBF9F279524}" presName="centerShape" presStyleLbl="node0" presStyleIdx="0" presStyleCnt="1"/>
      <dgm:spPr/>
      <dgm:t>
        <a:bodyPr/>
        <a:lstStyle/>
        <a:p>
          <a:endParaRPr lang="en-GB"/>
        </a:p>
      </dgm:t>
    </dgm:pt>
    <dgm:pt modelId="{046293EE-7E6A-4916-91F3-F172F6A39080}" type="pres">
      <dgm:prSet presAssocID="{3115537F-208E-445C-8E33-A178178E75AE}" presName="parTrans" presStyleLbl="bgSibTrans2D1" presStyleIdx="0" presStyleCnt="3"/>
      <dgm:spPr/>
      <dgm:t>
        <a:bodyPr/>
        <a:lstStyle/>
        <a:p>
          <a:endParaRPr lang="en-GB"/>
        </a:p>
      </dgm:t>
    </dgm:pt>
    <dgm:pt modelId="{8D1AD38F-37CE-408E-9EA5-7B99D0155FD9}" type="pres">
      <dgm:prSet presAssocID="{7DF370F8-B42C-4D02-A46B-DBEB056E3AA8}" presName="node" presStyleLbl="node1" presStyleIdx="0" presStyleCnt="3">
        <dgm:presLayoutVars>
          <dgm:bulletEnabled val="1"/>
        </dgm:presLayoutVars>
      </dgm:prSet>
      <dgm:spPr/>
      <dgm:t>
        <a:bodyPr/>
        <a:lstStyle/>
        <a:p>
          <a:endParaRPr lang="en-GB"/>
        </a:p>
      </dgm:t>
    </dgm:pt>
    <dgm:pt modelId="{06E4E389-DE56-4719-9924-355544BAB583}" type="pres">
      <dgm:prSet presAssocID="{55D2C2B2-B8EB-4433-8DD2-224C094A3CCF}" presName="parTrans" presStyleLbl="bgSibTrans2D1" presStyleIdx="1" presStyleCnt="3"/>
      <dgm:spPr/>
      <dgm:t>
        <a:bodyPr/>
        <a:lstStyle/>
        <a:p>
          <a:endParaRPr lang="en-GB"/>
        </a:p>
      </dgm:t>
    </dgm:pt>
    <dgm:pt modelId="{63DFF838-9B07-49B2-A57A-551ED3362803}" type="pres">
      <dgm:prSet presAssocID="{80985229-7FC8-46F9-B931-70645C106783}" presName="node" presStyleLbl="node1" presStyleIdx="1" presStyleCnt="3">
        <dgm:presLayoutVars>
          <dgm:bulletEnabled val="1"/>
        </dgm:presLayoutVars>
      </dgm:prSet>
      <dgm:spPr/>
      <dgm:t>
        <a:bodyPr/>
        <a:lstStyle/>
        <a:p>
          <a:endParaRPr lang="en-GB"/>
        </a:p>
      </dgm:t>
    </dgm:pt>
    <dgm:pt modelId="{BF211705-9E9B-4A82-A06C-408810040501}" type="pres">
      <dgm:prSet presAssocID="{9C30E03C-CBE3-4D55-AE72-9157B6F0E809}" presName="parTrans" presStyleLbl="bgSibTrans2D1" presStyleIdx="2" presStyleCnt="3"/>
      <dgm:spPr/>
      <dgm:t>
        <a:bodyPr/>
        <a:lstStyle/>
        <a:p>
          <a:endParaRPr lang="en-GB"/>
        </a:p>
      </dgm:t>
    </dgm:pt>
    <dgm:pt modelId="{A6A3E783-FCB5-411B-9098-0333EBBB00D0}" type="pres">
      <dgm:prSet presAssocID="{7BFB3BB3-4E8E-4B6B-AAD1-8652EDDB058E}" presName="node" presStyleLbl="node1" presStyleIdx="2" presStyleCnt="3">
        <dgm:presLayoutVars>
          <dgm:bulletEnabled val="1"/>
        </dgm:presLayoutVars>
      </dgm:prSet>
      <dgm:spPr/>
      <dgm:t>
        <a:bodyPr/>
        <a:lstStyle/>
        <a:p>
          <a:endParaRPr lang="en-GB"/>
        </a:p>
      </dgm:t>
    </dgm:pt>
  </dgm:ptLst>
  <dgm:cxnLst>
    <dgm:cxn modelId="{95A4454D-8FF9-4E65-981B-E5AF2EF943D1}" type="presOf" srcId="{55D2C2B2-B8EB-4433-8DD2-224C094A3CCF}" destId="{06E4E389-DE56-4719-9924-355544BAB583}" srcOrd="0" destOrd="0" presId="urn:microsoft.com/office/officeart/2005/8/layout/radial4"/>
    <dgm:cxn modelId="{9392BD1E-F905-4392-A55B-A6BCC2E1808F}" type="presOf" srcId="{3115537F-208E-445C-8E33-A178178E75AE}" destId="{046293EE-7E6A-4916-91F3-F172F6A39080}" srcOrd="0" destOrd="0" presId="urn:microsoft.com/office/officeart/2005/8/layout/radial4"/>
    <dgm:cxn modelId="{E92BCAFE-CF09-4726-A51F-D422658D2AEE}" type="presOf" srcId="{9359E5F2-1395-4798-943C-0BBF9F279524}" destId="{64DA7455-5A95-48CF-B03D-62E7D2EA881E}" srcOrd="0" destOrd="0" presId="urn:microsoft.com/office/officeart/2005/8/layout/radial4"/>
    <dgm:cxn modelId="{375350ED-531F-47F8-8735-87B861299017}" type="presOf" srcId="{7BFB3BB3-4E8E-4B6B-AAD1-8652EDDB058E}" destId="{A6A3E783-FCB5-411B-9098-0333EBBB00D0}" srcOrd="0" destOrd="0" presId="urn:microsoft.com/office/officeart/2005/8/layout/radial4"/>
    <dgm:cxn modelId="{EA684E4D-3A1B-486F-AA95-6EE8C33617E7}" type="presOf" srcId="{9C30E03C-CBE3-4D55-AE72-9157B6F0E809}" destId="{BF211705-9E9B-4A82-A06C-408810040501}" srcOrd="0" destOrd="0" presId="urn:microsoft.com/office/officeart/2005/8/layout/radial4"/>
    <dgm:cxn modelId="{1836027F-589F-4949-8C54-018FC9270C12}" srcId="{9359E5F2-1395-4798-943C-0BBF9F279524}" destId="{7DF370F8-B42C-4D02-A46B-DBEB056E3AA8}" srcOrd="0" destOrd="0" parTransId="{3115537F-208E-445C-8E33-A178178E75AE}" sibTransId="{106F1E6B-0FA1-4D5A-A569-D91E8C79EB14}"/>
    <dgm:cxn modelId="{37557386-9ACD-4214-AFA8-DABBDC4123A3}" type="presOf" srcId="{7DF370F8-B42C-4D02-A46B-DBEB056E3AA8}" destId="{8D1AD38F-37CE-408E-9EA5-7B99D0155FD9}" srcOrd="0" destOrd="0" presId="urn:microsoft.com/office/officeart/2005/8/layout/radial4"/>
    <dgm:cxn modelId="{8AA132EC-3074-484E-A0E7-F20DCBE2B047}" type="presOf" srcId="{80985229-7FC8-46F9-B931-70645C106783}" destId="{63DFF838-9B07-49B2-A57A-551ED3362803}" srcOrd="0" destOrd="0" presId="urn:microsoft.com/office/officeart/2005/8/layout/radial4"/>
    <dgm:cxn modelId="{57E01BB9-9276-41C6-AE43-884391611ECD}" srcId="{0535622F-D727-41E4-AB3F-E890EDC401E3}" destId="{9359E5F2-1395-4798-943C-0BBF9F279524}" srcOrd="0" destOrd="0" parTransId="{176BC7E1-767B-4DE9-B042-530B78E083E3}" sibTransId="{8C02DFA6-BC09-4C3E-B713-12CCAAC450E0}"/>
    <dgm:cxn modelId="{C1070B16-05E7-4423-98AE-328727D550F6}" type="presOf" srcId="{0535622F-D727-41E4-AB3F-E890EDC401E3}" destId="{731A5E96-A399-4ED5-A14F-CB9C207CE840}" srcOrd="0" destOrd="0" presId="urn:microsoft.com/office/officeart/2005/8/layout/radial4"/>
    <dgm:cxn modelId="{848C8B50-7F86-4323-815B-42A3884CCECB}" srcId="{9359E5F2-1395-4798-943C-0BBF9F279524}" destId="{80985229-7FC8-46F9-B931-70645C106783}" srcOrd="1" destOrd="0" parTransId="{55D2C2B2-B8EB-4433-8DD2-224C094A3CCF}" sibTransId="{40A81096-D093-482E-84D8-906AAFA76B39}"/>
    <dgm:cxn modelId="{20B55076-6975-4552-8D0A-495E9E6E8DE1}" srcId="{9359E5F2-1395-4798-943C-0BBF9F279524}" destId="{7BFB3BB3-4E8E-4B6B-AAD1-8652EDDB058E}" srcOrd="2" destOrd="0" parTransId="{9C30E03C-CBE3-4D55-AE72-9157B6F0E809}" sibTransId="{14850F23-FF9F-4C8F-A5E9-A62E5FA91050}"/>
    <dgm:cxn modelId="{3CC581A8-3D19-4CBD-900D-97DDD3C5F4AF}" type="presParOf" srcId="{731A5E96-A399-4ED5-A14F-CB9C207CE840}" destId="{64DA7455-5A95-48CF-B03D-62E7D2EA881E}" srcOrd="0" destOrd="0" presId="urn:microsoft.com/office/officeart/2005/8/layout/radial4"/>
    <dgm:cxn modelId="{468A6917-E605-46D8-93A2-C3E85EDD0AA7}" type="presParOf" srcId="{731A5E96-A399-4ED5-A14F-CB9C207CE840}" destId="{046293EE-7E6A-4916-91F3-F172F6A39080}" srcOrd="1" destOrd="0" presId="urn:microsoft.com/office/officeart/2005/8/layout/radial4"/>
    <dgm:cxn modelId="{D961991B-AA7F-428B-B457-AF92EFBA7E8D}" type="presParOf" srcId="{731A5E96-A399-4ED5-A14F-CB9C207CE840}" destId="{8D1AD38F-37CE-408E-9EA5-7B99D0155FD9}" srcOrd="2" destOrd="0" presId="urn:microsoft.com/office/officeart/2005/8/layout/radial4"/>
    <dgm:cxn modelId="{CA46F21E-48CC-46C5-8962-36D68A4BEE32}" type="presParOf" srcId="{731A5E96-A399-4ED5-A14F-CB9C207CE840}" destId="{06E4E389-DE56-4719-9924-355544BAB583}" srcOrd="3" destOrd="0" presId="urn:microsoft.com/office/officeart/2005/8/layout/radial4"/>
    <dgm:cxn modelId="{BA6EF047-CCDF-47FA-939D-100C41799698}" type="presParOf" srcId="{731A5E96-A399-4ED5-A14F-CB9C207CE840}" destId="{63DFF838-9B07-49B2-A57A-551ED3362803}" srcOrd="4" destOrd="0" presId="urn:microsoft.com/office/officeart/2005/8/layout/radial4"/>
    <dgm:cxn modelId="{40627208-C10E-41B0-B224-D55E5C94D6F8}" type="presParOf" srcId="{731A5E96-A399-4ED5-A14F-CB9C207CE840}" destId="{BF211705-9E9B-4A82-A06C-408810040501}" srcOrd="5" destOrd="0" presId="urn:microsoft.com/office/officeart/2005/8/layout/radial4"/>
    <dgm:cxn modelId="{6F0B7A9B-F1F2-48C4-8916-8FF64CE79606}" type="presParOf" srcId="{731A5E96-A399-4ED5-A14F-CB9C207CE840}" destId="{A6A3E783-FCB5-411B-9098-0333EBBB00D0}"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823B61-1671-4828-8772-44041A424E86}" type="doc">
      <dgm:prSet loTypeId="urn:microsoft.com/office/officeart/2005/8/layout/equation2" loCatId="relationship" qsTypeId="urn:microsoft.com/office/officeart/2005/8/quickstyle/simple1" qsCatId="simple" csTypeId="urn:microsoft.com/office/officeart/2005/8/colors/accent1_2" csCatId="accent1" phldr="0"/>
      <dgm:spPr/>
    </dgm:pt>
    <dgm:pt modelId="{8FEB03CC-9FEB-4FEB-8EE2-2EA2CFC08E68}">
      <dgm:prSet phldrT="[Text]" phldr="1"/>
      <dgm:spPr/>
      <dgm:t>
        <a:bodyPr/>
        <a:lstStyle/>
        <a:p>
          <a:endParaRPr lang="en-GB" dirty="0"/>
        </a:p>
      </dgm:t>
    </dgm:pt>
    <dgm:pt modelId="{E2B8378B-4C51-449F-9576-00CA3E855922}" type="parTrans" cxnId="{31A52472-BB7D-4B51-A5A0-A36EC2B2D185}">
      <dgm:prSet/>
      <dgm:spPr/>
      <dgm:t>
        <a:bodyPr/>
        <a:lstStyle/>
        <a:p>
          <a:endParaRPr lang="en-GB"/>
        </a:p>
      </dgm:t>
    </dgm:pt>
    <dgm:pt modelId="{33141313-5B2A-4622-A235-D0409CAC0CC6}" type="sibTrans" cxnId="{31A52472-BB7D-4B51-A5A0-A36EC2B2D185}">
      <dgm:prSet/>
      <dgm:spPr/>
      <dgm:t>
        <a:bodyPr/>
        <a:lstStyle/>
        <a:p>
          <a:endParaRPr lang="en-GB" dirty="0"/>
        </a:p>
      </dgm:t>
    </dgm:pt>
    <dgm:pt modelId="{D4A667AA-4903-47B2-842A-F94FC9BA3F6C}">
      <dgm:prSet phldrT="[Text]" phldr="1"/>
      <dgm:spPr/>
      <dgm:t>
        <a:bodyPr/>
        <a:lstStyle/>
        <a:p>
          <a:endParaRPr lang="en-GB" dirty="0"/>
        </a:p>
      </dgm:t>
    </dgm:pt>
    <dgm:pt modelId="{E4A4043D-8756-4197-BEB3-384A540EEDA1}" type="parTrans" cxnId="{A8EB6A4C-32A2-442E-AFF2-D8CAA59D0CEB}">
      <dgm:prSet/>
      <dgm:spPr/>
      <dgm:t>
        <a:bodyPr/>
        <a:lstStyle/>
        <a:p>
          <a:endParaRPr lang="en-GB"/>
        </a:p>
      </dgm:t>
    </dgm:pt>
    <dgm:pt modelId="{AFE95A74-0253-4B33-A111-EB577FDABAAD}" type="sibTrans" cxnId="{A8EB6A4C-32A2-442E-AFF2-D8CAA59D0CEB}">
      <dgm:prSet/>
      <dgm:spPr/>
      <dgm:t>
        <a:bodyPr/>
        <a:lstStyle/>
        <a:p>
          <a:endParaRPr lang="en-GB" dirty="0"/>
        </a:p>
      </dgm:t>
    </dgm:pt>
    <dgm:pt modelId="{70B24AA5-79BE-40B8-A569-B52DF6B9D1ED}">
      <dgm:prSet phldrT="[Text]" phldr="1"/>
      <dgm:spPr/>
      <dgm:t>
        <a:bodyPr/>
        <a:lstStyle/>
        <a:p>
          <a:endParaRPr lang="en-GB" dirty="0"/>
        </a:p>
      </dgm:t>
    </dgm:pt>
    <dgm:pt modelId="{FA2C9DF6-370D-45F5-9A4C-491799620BBD}" type="parTrans" cxnId="{CCB8DD33-DD06-44A4-89B8-57386A1A15EF}">
      <dgm:prSet/>
      <dgm:spPr/>
      <dgm:t>
        <a:bodyPr/>
        <a:lstStyle/>
        <a:p>
          <a:endParaRPr lang="en-GB"/>
        </a:p>
      </dgm:t>
    </dgm:pt>
    <dgm:pt modelId="{9F6727EA-85C3-4935-803A-97A0767107C3}" type="sibTrans" cxnId="{CCB8DD33-DD06-44A4-89B8-57386A1A15EF}">
      <dgm:prSet/>
      <dgm:spPr/>
      <dgm:t>
        <a:bodyPr/>
        <a:lstStyle/>
        <a:p>
          <a:endParaRPr lang="en-GB"/>
        </a:p>
      </dgm:t>
    </dgm:pt>
    <dgm:pt modelId="{576031D3-BEAA-4C91-9D61-793064C5CEA1}" type="pres">
      <dgm:prSet presAssocID="{2D823B61-1671-4828-8772-44041A424E86}" presName="Name0" presStyleCnt="0">
        <dgm:presLayoutVars>
          <dgm:dir/>
          <dgm:resizeHandles val="exact"/>
        </dgm:presLayoutVars>
      </dgm:prSet>
      <dgm:spPr/>
    </dgm:pt>
    <dgm:pt modelId="{2171C378-CD20-442C-B205-5FF32C92FE2E}" type="pres">
      <dgm:prSet presAssocID="{2D823B61-1671-4828-8772-44041A424E86}" presName="vNodes" presStyleCnt="0"/>
      <dgm:spPr/>
    </dgm:pt>
    <dgm:pt modelId="{4C0109D1-0317-4816-9125-F763EB4598D5}" type="pres">
      <dgm:prSet presAssocID="{8FEB03CC-9FEB-4FEB-8EE2-2EA2CFC08E68}" presName="node" presStyleLbl="node1" presStyleIdx="0" presStyleCnt="3">
        <dgm:presLayoutVars>
          <dgm:bulletEnabled val="1"/>
        </dgm:presLayoutVars>
      </dgm:prSet>
      <dgm:spPr/>
      <dgm:t>
        <a:bodyPr/>
        <a:lstStyle/>
        <a:p>
          <a:endParaRPr lang="en-GB"/>
        </a:p>
      </dgm:t>
    </dgm:pt>
    <dgm:pt modelId="{0ACFBA06-4A6B-4885-BF82-B2F93B158DF9}" type="pres">
      <dgm:prSet presAssocID="{33141313-5B2A-4622-A235-D0409CAC0CC6}" presName="spacerT" presStyleCnt="0"/>
      <dgm:spPr/>
    </dgm:pt>
    <dgm:pt modelId="{CA71A553-0DEF-45FA-9337-9F3C86B41E75}" type="pres">
      <dgm:prSet presAssocID="{33141313-5B2A-4622-A235-D0409CAC0CC6}" presName="sibTrans" presStyleLbl="sibTrans2D1" presStyleIdx="0" presStyleCnt="2"/>
      <dgm:spPr/>
      <dgm:t>
        <a:bodyPr/>
        <a:lstStyle/>
        <a:p>
          <a:endParaRPr lang="en-GB"/>
        </a:p>
      </dgm:t>
    </dgm:pt>
    <dgm:pt modelId="{C55C4ED1-FC34-421B-B2BC-195209D8D2E8}" type="pres">
      <dgm:prSet presAssocID="{33141313-5B2A-4622-A235-D0409CAC0CC6}" presName="spacerB" presStyleCnt="0"/>
      <dgm:spPr/>
    </dgm:pt>
    <dgm:pt modelId="{246E7E4C-DC51-42A4-BA92-7278E2271DD0}" type="pres">
      <dgm:prSet presAssocID="{D4A667AA-4903-47B2-842A-F94FC9BA3F6C}" presName="node" presStyleLbl="node1" presStyleIdx="1" presStyleCnt="3">
        <dgm:presLayoutVars>
          <dgm:bulletEnabled val="1"/>
        </dgm:presLayoutVars>
      </dgm:prSet>
      <dgm:spPr/>
      <dgm:t>
        <a:bodyPr/>
        <a:lstStyle/>
        <a:p>
          <a:endParaRPr lang="en-GB"/>
        </a:p>
      </dgm:t>
    </dgm:pt>
    <dgm:pt modelId="{FBD65087-1D4B-4335-91BD-165632E36111}" type="pres">
      <dgm:prSet presAssocID="{2D823B61-1671-4828-8772-44041A424E86}" presName="sibTransLast" presStyleLbl="sibTrans2D1" presStyleIdx="1" presStyleCnt="2"/>
      <dgm:spPr/>
      <dgm:t>
        <a:bodyPr/>
        <a:lstStyle/>
        <a:p>
          <a:endParaRPr lang="en-GB"/>
        </a:p>
      </dgm:t>
    </dgm:pt>
    <dgm:pt modelId="{FD219F6E-38AC-4E4C-A684-13BEFA654E33}" type="pres">
      <dgm:prSet presAssocID="{2D823B61-1671-4828-8772-44041A424E86}" presName="connectorText" presStyleLbl="sibTrans2D1" presStyleIdx="1" presStyleCnt="2"/>
      <dgm:spPr/>
      <dgm:t>
        <a:bodyPr/>
        <a:lstStyle/>
        <a:p>
          <a:endParaRPr lang="en-GB"/>
        </a:p>
      </dgm:t>
    </dgm:pt>
    <dgm:pt modelId="{0AB01662-4D02-4E87-A55D-11AA01190110}" type="pres">
      <dgm:prSet presAssocID="{2D823B61-1671-4828-8772-44041A424E86}" presName="lastNode" presStyleLbl="node1" presStyleIdx="2" presStyleCnt="3">
        <dgm:presLayoutVars>
          <dgm:bulletEnabled val="1"/>
        </dgm:presLayoutVars>
      </dgm:prSet>
      <dgm:spPr/>
      <dgm:t>
        <a:bodyPr/>
        <a:lstStyle/>
        <a:p>
          <a:endParaRPr lang="en-GB"/>
        </a:p>
      </dgm:t>
    </dgm:pt>
  </dgm:ptLst>
  <dgm:cxnLst>
    <dgm:cxn modelId="{ADF19BD8-FBD9-47F2-AFFC-FE92E39ED6B3}" type="presOf" srcId="{70B24AA5-79BE-40B8-A569-B52DF6B9D1ED}" destId="{0AB01662-4D02-4E87-A55D-11AA01190110}" srcOrd="0" destOrd="0" presId="urn:microsoft.com/office/officeart/2005/8/layout/equation2"/>
    <dgm:cxn modelId="{CCB8DD33-DD06-44A4-89B8-57386A1A15EF}" srcId="{2D823B61-1671-4828-8772-44041A424E86}" destId="{70B24AA5-79BE-40B8-A569-B52DF6B9D1ED}" srcOrd="2" destOrd="0" parTransId="{FA2C9DF6-370D-45F5-9A4C-491799620BBD}" sibTransId="{9F6727EA-85C3-4935-803A-97A0767107C3}"/>
    <dgm:cxn modelId="{31A52472-BB7D-4B51-A5A0-A36EC2B2D185}" srcId="{2D823B61-1671-4828-8772-44041A424E86}" destId="{8FEB03CC-9FEB-4FEB-8EE2-2EA2CFC08E68}" srcOrd="0" destOrd="0" parTransId="{E2B8378B-4C51-449F-9576-00CA3E855922}" sibTransId="{33141313-5B2A-4622-A235-D0409CAC0CC6}"/>
    <dgm:cxn modelId="{A40A121D-1904-4EC7-8210-FEB00328C76F}" type="presOf" srcId="{AFE95A74-0253-4B33-A111-EB577FDABAAD}" destId="{FD219F6E-38AC-4E4C-A684-13BEFA654E33}" srcOrd="1" destOrd="0" presId="urn:microsoft.com/office/officeart/2005/8/layout/equation2"/>
    <dgm:cxn modelId="{D8C1EF9C-CC96-45FF-95E0-ADEDB05963C5}" type="presOf" srcId="{8FEB03CC-9FEB-4FEB-8EE2-2EA2CFC08E68}" destId="{4C0109D1-0317-4816-9125-F763EB4598D5}" srcOrd="0" destOrd="0" presId="urn:microsoft.com/office/officeart/2005/8/layout/equation2"/>
    <dgm:cxn modelId="{A8EB6A4C-32A2-442E-AFF2-D8CAA59D0CEB}" srcId="{2D823B61-1671-4828-8772-44041A424E86}" destId="{D4A667AA-4903-47B2-842A-F94FC9BA3F6C}" srcOrd="1" destOrd="0" parTransId="{E4A4043D-8756-4197-BEB3-384A540EEDA1}" sibTransId="{AFE95A74-0253-4B33-A111-EB577FDABAAD}"/>
    <dgm:cxn modelId="{45C159C1-71A2-4073-B70C-0FE0931AC070}" type="presOf" srcId="{AFE95A74-0253-4B33-A111-EB577FDABAAD}" destId="{FBD65087-1D4B-4335-91BD-165632E36111}" srcOrd="0" destOrd="0" presId="urn:microsoft.com/office/officeart/2005/8/layout/equation2"/>
    <dgm:cxn modelId="{72421B2E-9F94-4CB3-AF84-7CC492563024}" type="presOf" srcId="{D4A667AA-4903-47B2-842A-F94FC9BA3F6C}" destId="{246E7E4C-DC51-42A4-BA92-7278E2271DD0}" srcOrd="0" destOrd="0" presId="urn:microsoft.com/office/officeart/2005/8/layout/equation2"/>
    <dgm:cxn modelId="{39CDF018-7520-42D8-AF08-EED3DF33C5FD}" type="presOf" srcId="{33141313-5B2A-4622-A235-D0409CAC0CC6}" destId="{CA71A553-0DEF-45FA-9337-9F3C86B41E75}" srcOrd="0" destOrd="0" presId="urn:microsoft.com/office/officeart/2005/8/layout/equation2"/>
    <dgm:cxn modelId="{2286DA80-7C45-4B87-B72A-A252212F79C6}" type="presOf" srcId="{2D823B61-1671-4828-8772-44041A424E86}" destId="{576031D3-BEAA-4C91-9D61-793064C5CEA1}" srcOrd="0" destOrd="0" presId="urn:microsoft.com/office/officeart/2005/8/layout/equation2"/>
    <dgm:cxn modelId="{F8D22993-68A2-40E9-A7D8-9ADD98A07C6D}" type="presParOf" srcId="{576031D3-BEAA-4C91-9D61-793064C5CEA1}" destId="{2171C378-CD20-442C-B205-5FF32C92FE2E}" srcOrd="0" destOrd="0" presId="urn:microsoft.com/office/officeart/2005/8/layout/equation2"/>
    <dgm:cxn modelId="{DCB12CB6-3429-4D0C-9DB9-433B58B53B81}" type="presParOf" srcId="{2171C378-CD20-442C-B205-5FF32C92FE2E}" destId="{4C0109D1-0317-4816-9125-F763EB4598D5}" srcOrd="0" destOrd="0" presId="urn:microsoft.com/office/officeart/2005/8/layout/equation2"/>
    <dgm:cxn modelId="{E7F20B0B-A732-44DA-A3CB-5E363D1BF6EB}" type="presParOf" srcId="{2171C378-CD20-442C-B205-5FF32C92FE2E}" destId="{0ACFBA06-4A6B-4885-BF82-B2F93B158DF9}" srcOrd="1" destOrd="0" presId="urn:microsoft.com/office/officeart/2005/8/layout/equation2"/>
    <dgm:cxn modelId="{57877728-F192-4EC9-BB5D-544208095466}" type="presParOf" srcId="{2171C378-CD20-442C-B205-5FF32C92FE2E}" destId="{CA71A553-0DEF-45FA-9337-9F3C86B41E75}" srcOrd="2" destOrd="0" presId="urn:microsoft.com/office/officeart/2005/8/layout/equation2"/>
    <dgm:cxn modelId="{22110D72-838F-4145-9018-D866C7624F3E}" type="presParOf" srcId="{2171C378-CD20-442C-B205-5FF32C92FE2E}" destId="{C55C4ED1-FC34-421B-B2BC-195209D8D2E8}" srcOrd="3" destOrd="0" presId="urn:microsoft.com/office/officeart/2005/8/layout/equation2"/>
    <dgm:cxn modelId="{2DD0C25C-A032-4D9A-9578-2F6A416C41B0}" type="presParOf" srcId="{2171C378-CD20-442C-B205-5FF32C92FE2E}" destId="{246E7E4C-DC51-42A4-BA92-7278E2271DD0}" srcOrd="4" destOrd="0" presId="urn:microsoft.com/office/officeart/2005/8/layout/equation2"/>
    <dgm:cxn modelId="{4E19A7F8-AA8C-4534-9E7A-9F069DBA539B}" type="presParOf" srcId="{576031D3-BEAA-4C91-9D61-793064C5CEA1}" destId="{FBD65087-1D4B-4335-91BD-165632E36111}" srcOrd="1" destOrd="0" presId="urn:microsoft.com/office/officeart/2005/8/layout/equation2"/>
    <dgm:cxn modelId="{2B2BF0B9-B6E0-4652-8919-CCDEB593A24F}" type="presParOf" srcId="{FBD65087-1D4B-4335-91BD-165632E36111}" destId="{FD219F6E-38AC-4E4C-A684-13BEFA654E33}" srcOrd="0" destOrd="0" presId="urn:microsoft.com/office/officeart/2005/8/layout/equation2"/>
    <dgm:cxn modelId="{6B7024A2-9895-47E5-BCAD-535031E8E3BF}" type="presParOf" srcId="{576031D3-BEAA-4C91-9D61-793064C5CEA1}" destId="{0AB01662-4D02-4E87-A55D-11AA01190110}" srcOrd="2" destOrd="0" presId="urn:microsoft.com/office/officeart/2005/8/layout/equati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A7455-5A95-48CF-B03D-62E7D2EA881E}">
      <dsp:nvSpPr>
        <dsp:cNvPr id="0" name=""/>
        <dsp:cNvSpPr/>
      </dsp:nvSpPr>
      <dsp:spPr>
        <a:xfrm>
          <a:off x="2886757" y="2701821"/>
          <a:ext cx="2135409" cy="21354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endParaRPr lang="en-GB" sz="5000" kern="1200" dirty="0"/>
        </a:p>
      </dsp:txBody>
      <dsp:txXfrm>
        <a:off x="3199480" y="3014544"/>
        <a:ext cx="1509963" cy="1509963"/>
      </dsp:txXfrm>
    </dsp:sp>
    <dsp:sp modelId="{046293EE-7E6A-4916-91F3-F172F6A39080}">
      <dsp:nvSpPr>
        <dsp:cNvPr id="0" name=""/>
        <dsp:cNvSpPr/>
      </dsp:nvSpPr>
      <dsp:spPr>
        <a:xfrm rot="12900000">
          <a:off x="1371147" y="2281312"/>
          <a:ext cx="1785008" cy="60859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1AD38F-37CE-408E-9EA5-7B99D0155FD9}">
      <dsp:nvSpPr>
        <dsp:cNvPr id="0" name=""/>
        <dsp:cNvSpPr/>
      </dsp:nvSpPr>
      <dsp:spPr>
        <a:xfrm>
          <a:off x="518235" y="1262233"/>
          <a:ext cx="2028639" cy="1622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395" tIns="112395" rIns="112395" bIns="112395" numCol="1" spcCol="1270" anchor="ctr" anchorCtr="0">
          <a:noAutofit/>
        </a:bodyPr>
        <a:lstStyle/>
        <a:p>
          <a:pPr lvl="0" algn="ctr" defTabSz="2622550">
            <a:lnSpc>
              <a:spcPct val="90000"/>
            </a:lnSpc>
            <a:spcBef>
              <a:spcPct val="0"/>
            </a:spcBef>
            <a:spcAft>
              <a:spcPct val="35000"/>
            </a:spcAft>
          </a:pPr>
          <a:endParaRPr lang="en-GB" sz="5900" kern="1200" dirty="0"/>
        </a:p>
      </dsp:txBody>
      <dsp:txXfrm>
        <a:off x="565768" y="1309766"/>
        <a:ext cx="1933573" cy="1527845"/>
      </dsp:txXfrm>
    </dsp:sp>
    <dsp:sp modelId="{06E4E389-DE56-4719-9924-355544BAB583}">
      <dsp:nvSpPr>
        <dsp:cNvPr id="0" name=""/>
        <dsp:cNvSpPr/>
      </dsp:nvSpPr>
      <dsp:spPr>
        <a:xfrm rot="16200000">
          <a:off x="3061958" y="1401132"/>
          <a:ext cx="1785008" cy="60859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DFF838-9B07-49B2-A57A-551ED3362803}">
      <dsp:nvSpPr>
        <dsp:cNvPr id="0" name=""/>
        <dsp:cNvSpPr/>
      </dsp:nvSpPr>
      <dsp:spPr>
        <a:xfrm>
          <a:off x="2940142" y="1468"/>
          <a:ext cx="2028639" cy="1622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395" tIns="112395" rIns="112395" bIns="112395" numCol="1" spcCol="1270" anchor="ctr" anchorCtr="0">
          <a:noAutofit/>
        </a:bodyPr>
        <a:lstStyle/>
        <a:p>
          <a:pPr lvl="0" algn="ctr" defTabSz="2622550">
            <a:lnSpc>
              <a:spcPct val="90000"/>
            </a:lnSpc>
            <a:spcBef>
              <a:spcPct val="0"/>
            </a:spcBef>
            <a:spcAft>
              <a:spcPct val="35000"/>
            </a:spcAft>
          </a:pPr>
          <a:endParaRPr lang="en-GB" sz="5900" kern="1200" dirty="0"/>
        </a:p>
      </dsp:txBody>
      <dsp:txXfrm>
        <a:off x="2987675" y="49001"/>
        <a:ext cx="1933573" cy="1527845"/>
      </dsp:txXfrm>
    </dsp:sp>
    <dsp:sp modelId="{BF211705-9E9B-4A82-A06C-408810040501}">
      <dsp:nvSpPr>
        <dsp:cNvPr id="0" name=""/>
        <dsp:cNvSpPr/>
      </dsp:nvSpPr>
      <dsp:spPr>
        <a:xfrm rot="19500000">
          <a:off x="4752768" y="2281312"/>
          <a:ext cx="1785008" cy="60859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A3E783-FCB5-411B-9098-0333EBBB00D0}">
      <dsp:nvSpPr>
        <dsp:cNvPr id="0" name=""/>
        <dsp:cNvSpPr/>
      </dsp:nvSpPr>
      <dsp:spPr>
        <a:xfrm>
          <a:off x="5362049" y="1262233"/>
          <a:ext cx="2028639" cy="1622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395" tIns="112395" rIns="112395" bIns="112395" numCol="1" spcCol="1270" anchor="ctr" anchorCtr="0">
          <a:noAutofit/>
        </a:bodyPr>
        <a:lstStyle/>
        <a:p>
          <a:pPr lvl="0" algn="ctr" defTabSz="2622550">
            <a:lnSpc>
              <a:spcPct val="90000"/>
            </a:lnSpc>
            <a:spcBef>
              <a:spcPct val="0"/>
            </a:spcBef>
            <a:spcAft>
              <a:spcPct val="35000"/>
            </a:spcAft>
          </a:pPr>
          <a:endParaRPr lang="en-GB" sz="5900" kern="1200" dirty="0"/>
        </a:p>
      </dsp:txBody>
      <dsp:txXfrm>
        <a:off x="5409582" y="1309766"/>
        <a:ext cx="1933573" cy="1527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109D1-0317-4816-9125-F763EB4598D5}">
      <dsp:nvSpPr>
        <dsp:cNvPr id="0" name=""/>
        <dsp:cNvSpPr/>
      </dsp:nvSpPr>
      <dsp:spPr>
        <a:xfrm>
          <a:off x="781238" y="2058"/>
          <a:ext cx="1762902" cy="17629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endParaRPr lang="en-GB" sz="3900" kern="1200" dirty="0"/>
        </a:p>
      </dsp:txBody>
      <dsp:txXfrm>
        <a:off x="1039409" y="260229"/>
        <a:ext cx="1246560" cy="1246560"/>
      </dsp:txXfrm>
    </dsp:sp>
    <dsp:sp modelId="{CA71A553-0DEF-45FA-9337-9F3C86B41E75}">
      <dsp:nvSpPr>
        <dsp:cNvPr id="0" name=""/>
        <dsp:cNvSpPr/>
      </dsp:nvSpPr>
      <dsp:spPr>
        <a:xfrm>
          <a:off x="1151447" y="1908108"/>
          <a:ext cx="1022483" cy="1022483"/>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dirty="0"/>
        </a:p>
      </dsp:txBody>
      <dsp:txXfrm>
        <a:off x="1286977" y="2299105"/>
        <a:ext cx="751423" cy="240489"/>
      </dsp:txXfrm>
    </dsp:sp>
    <dsp:sp modelId="{246E7E4C-DC51-42A4-BA92-7278E2271DD0}">
      <dsp:nvSpPr>
        <dsp:cNvPr id="0" name=""/>
        <dsp:cNvSpPr/>
      </dsp:nvSpPr>
      <dsp:spPr>
        <a:xfrm>
          <a:off x="781238" y="3073739"/>
          <a:ext cx="1762902" cy="17629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endParaRPr lang="en-GB" sz="3900" kern="1200" dirty="0"/>
        </a:p>
      </dsp:txBody>
      <dsp:txXfrm>
        <a:off x="1039409" y="3331910"/>
        <a:ext cx="1246560" cy="1246560"/>
      </dsp:txXfrm>
    </dsp:sp>
    <dsp:sp modelId="{FBD65087-1D4B-4335-91BD-165632E36111}">
      <dsp:nvSpPr>
        <dsp:cNvPr id="0" name=""/>
        <dsp:cNvSpPr/>
      </dsp:nvSpPr>
      <dsp:spPr>
        <a:xfrm>
          <a:off x="2808575" y="2091450"/>
          <a:ext cx="560602" cy="6557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dirty="0"/>
        </a:p>
      </dsp:txBody>
      <dsp:txXfrm>
        <a:off x="2808575" y="2222610"/>
        <a:ext cx="392421" cy="393479"/>
      </dsp:txXfrm>
    </dsp:sp>
    <dsp:sp modelId="{0AB01662-4D02-4E87-A55D-11AA01190110}">
      <dsp:nvSpPr>
        <dsp:cNvPr id="0" name=""/>
        <dsp:cNvSpPr/>
      </dsp:nvSpPr>
      <dsp:spPr>
        <a:xfrm>
          <a:off x="3601882" y="656447"/>
          <a:ext cx="3525804" cy="35258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GB" sz="6500" kern="1200" dirty="0"/>
        </a:p>
      </dsp:txBody>
      <dsp:txXfrm>
        <a:off x="4118224" y="1172789"/>
        <a:ext cx="2493120" cy="249312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58C5BC-9A70-462C-B28D-9600239EAC64}" type="datetimeFigureOut">
              <a:rPr lang="en-US" smtClean="0"/>
              <a:pPr/>
              <a:t>5/6/2016</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9C131B7-05CA-4AEE-9267-6D0ED4DC84F3}" type="slidenum">
              <a:rPr lang="en-US" smtClean="0"/>
              <a:pPr/>
              <a:t>‹#›</a:t>
            </a:fld>
            <a:endParaRPr lang="en-US" dirty="0"/>
          </a:p>
        </p:txBody>
      </p:sp>
    </p:spTree>
    <p:extLst>
      <p:ext uri="{BB962C8B-B14F-4D97-AF65-F5344CB8AC3E}">
        <p14:creationId xmlns:p14="http://schemas.microsoft.com/office/powerpoint/2010/main" val="1185127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6CC2317-6751-4CD4-9995-8782DD78E936}" type="datetimeFigureOut">
              <a:rPr lang="en-US" smtClean="0"/>
              <a:pPr/>
              <a:t>5/6/2016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1983340239"/>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45184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32593" y="457202"/>
            <a:ext cx="32009976" cy="1447800"/>
          </a:xfrm>
          <a:prstGeom prst="rect">
            <a:avLst/>
          </a:prstGeom>
        </p:spPr>
        <p:txBody>
          <a:bodyPr lIns="91436" tIns="45717" rIns="91436" bIns="45717" anchor="ctr" anchorCtr="0"/>
          <a:lstStyle>
            <a:lvl1pPr>
              <a:defRPr b="1"/>
            </a:lvl1pPr>
          </a:lstStyle>
          <a:p>
            <a:r>
              <a:rPr lang="en-US" dirty="0" smtClean="0"/>
              <a:t>Click here to add the poster title</a:t>
            </a:r>
            <a:endParaRPr lang="en-US" dirty="0"/>
          </a:p>
        </p:txBody>
      </p:sp>
      <p:sp>
        <p:nvSpPr>
          <p:cNvPr id="4" name="Text Placeholder 3"/>
          <p:cNvSpPr>
            <a:spLocks noGrp="1"/>
          </p:cNvSpPr>
          <p:nvPr>
            <p:ph type="body" sz="quarter" idx="10" hasCustomPrompt="1"/>
          </p:nvPr>
        </p:nvSpPr>
        <p:spPr>
          <a:xfrm>
            <a:off x="904188" y="6004405"/>
            <a:ext cx="10056813"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6" name="Text Placeholder 5"/>
          <p:cNvSpPr>
            <a:spLocks noGrp="1"/>
          </p:cNvSpPr>
          <p:nvPr>
            <p:ph type="body" sz="quarter" idx="11" hasCustomPrompt="1"/>
          </p:nvPr>
        </p:nvSpPr>
        <p:spPr>
          <a:xfrm>
            <a:off x="922341" y="5265739"/>
            <a:ext cx="10048875" cy="754045"/>
          </a:xfrm>
          <a:prstGeom prst="rect">
            <a:avLst/>
          </a:prstGeom>
          <a:solidFill>
            <a:srgbClr val="C00000"/>
          </a:solidFill>
        </p:spPr>
        <p:txBody>
          <a:bodyPr lIns="91436" tIns="91436" rIns="91436" bIns="91436" anchor="ctr" anchorCtr="0">
            <a:spAutoFit/>
          </a:bodyPr>
          <a:lstStyle>
            <a:lvl1pPr algn="ctr">
              <a:buNone/>
              <a:defRPr sz="3700" b="1" baseline="0">
                <a:solidFill>
                  <a:schemeClr val="bg1"/>
                </a:solidFill>
              </a:defRPr>
            </a:lvl1pPr>
          </a:lstStyle>
          <a:p>
            <a:pPr lvl="0"/>
            <a:r>
              <a:rPr lang="en-US" dirty="0" smtClean="0"/>
              <a:t>(click to edit) INTRODUCTION or ABSTRACT</a:t>
            </a:r>
            <a:endParaRPr lang="en-US" dirty="0"/>
          </a:p>
        </p:txBody>
      </p:sp>
      <p:sp>
        <p:nvSpPr>
          <p:cNvPr id="14" name="Picture Placeholder 13"/>
          <p:cNvSpPr>
            <a:spLocks noGrp="1"/>
          </p:cNvSpPr>
          <p:nvPr>
            <p:ph type="pic" sz="quarter" idx="15" hasCustomPrompt="1"/>
          </p:nvPr>
        </p:nvSpPr>
        <p:spPr>
          <a:xfrm>
            <a:off x="914400" y="11430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8" name="Picture Placeholder 13"/>
          <p:cNvSpPr>
            <a:spLocks noGrp="1"/>
          </p:cNvSpPr>
          <p:nvPr>
            <p:ph type="pic" sz="quarter" idx="18" hasCustomPrompt="1"/>
          </p:nvPr>
        </p:nvSpPr>
        <p:spPr>
          <a:xfrm>
            <a:off x="38557200" y="12192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edit)  OBJECTIVES</a:t>
            </a:r>
            <a:endParaRPr lang="en-US" dirty="0"/>
          </a:p>
        </p:txBody>
      </p:sp>
      <p:sp>
        <p:nvSpPr>
          <p:cNvPr id="21" name="Text Placeholder 3"/>
          <p:cNvSpPr>
            <a:spLocks noGrp="1"/>
          </p:cNvSpPr>
          <p:nvPr>
            <p:ph type="body" sz="quarter" idx="21" hasCustomPrompt="1"/>
          </p:nvPr>
        </p:nvSpPr>
        <p:spPr>
          <a:xfrm>
            <a:off x="11587165" y="5996467"/>
            <a:ext cx="10048874"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2" name="Text Placeholder 5"/>
          <p:cNvSpPr>
            <a:spLocks noGrp="1"/>
          </p:cNvSpPr>
          <p:nvPr>
            <p:ph type="body" sz="quarter" idx="22" hasCustomPrompt="1"/>
          </p:nvPr>
        </p:nvSpPr>
        <p:spPr>
          <a:xfrm>
            <a:off x="11587166" y="5265739"/>
            <a:ext cx="10048875" cy="754045"/>
          </a:xfrm>
          <a:prstGeom prst="rect">
            <a:avLst/>
          </a:prstGeom>
          <a:solidFill>
            <a:srgbClr val="C00000"/>
          </a:solidFill>
        </p:spPr>
        <p:txBody>
          <a:bodyPr lIns="91436" tIns="91436" rIns="91436" bIns="91436" anchor="ctr" anchorCtr="0">
            <a:spAutoFit/>
          </a:bodyPr>
          <a:lstStyle>
            <a:lvl1pPr algn="ctr">
              <a:buNone/>
              <a:defRPr sz="3700" b="1" baseline="0">
                <a:solidFill>
                  <a:schemeClr val="bg1"/>
                </a:solidFill>
              </a:defRPr>
            </a:lvl1pPr>
          </a:lstStyle>
          <a:p>
            <a:pPr lvl="0"/>
            <a:r>
              <a:rPr lang="en-US" dirty="0" smtClean="0"/>
              <a:t>(click to edit)  MATERIALS &amp; METHODS</a:t>
            </a:r>
            <a:endParaRPr lang="en-US" dirty="0"/>
          </a:p>
        </p:txBody>
      </p:sp>
      <p:sp>
        <p:nvSpPr>
          <p:cNvPr id="23" name="Text Placeholder 3"/>
          <p:cNvSpPr>
            <a:spLocks noGrp="1"/>
          </p:cNvSpPr>
          <p:nvPr>
            <p:ph type="body" sz="quarter" idx="23" hasCustomPrompt="1"/>
          </p:nvPr>
        </p:nvSpPr>
        <p:spPr>
          <a:xfrm>
            <a:off x="22258339" y="6004405"/>
            <a:ext cx="10048874"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4" name="Text Placeholder 5"/>
          <p:cNvSpPr>
            <a:spLocks noGrp="1"/>
          </p:cNvSpPr>
          <p:nvPr>
            <p:ph type="body" sz="quarter" idx="24" hasCustomPrompt="1"/>
          </p:nvPr>
        </p:nvSpPr>
        <p:spPr>
          <a:xfrm>
            <a:off x="22250400" y="5257801"/>
            <a:ext cx="10058400" cy="754045"/>
          </a:xfrm>
          <a:prstGeom prst="rect">
            <a:avLst/>
          </a:prstGeom>
          <a:solidFill>
            <a:srgbClr val="C00000"/>
          </a:solidFill>
        </p:spPr>
        <p:txBody>
          <a:bodyPr lIns="91436" tIns="91436" rIns="91436" bIns="91436" anchor="ctr" anchorCtr="0">
            <a:spAutoFit/>
          </a:bodyPr>
          <a:lstStyle>
            <a:lvl1pPr algn="ctr">
              <a:buNone/>
              <a:defRPr sz="3700" b="1" baseline="0">
                <a:solidFill>
                  <a:schemeClr val="bg1"/>
                </a:solidFill>
              </a:defRPr>
            </a:lvl1pPr>
          </a:lstStyle>
          <a:p>
            <a:pPr lvl="0"/>
            <a:r>
              <a:rPr lang="en-US" dirty="0" smtClean="0"/>
              <a:t>(click to edit)  RESULTS</a:t>
            </a:r>
            <a:endParaRPr lang="en-US" dirty="0"/>
          </a:p>
        </p:txBody>
      </p:sp>
      <p:sp>
        <p:nvSpPr>
          <p:cNvPr id="25" name="Text Placeholder 5"/>
          <p:cNvSpPr>
            <a:spLocks noGrp="1"/>
          </p:cNvSpPr>
          <p:nvPr>
            <p:ph type="body" sz="quarter" idx="25" hasCustomPrompt="1"/>
          </p:nvPr>
        </p:nvSpPr>
        <p:spPr>
          <a:xfrm>
            <a:off x="32924750" y="5265739"/>
            <a:ext cx="10047018"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edit)  CONCLUSIONS</a:t>
            </a:r>
            <a:endParaRPr lang="en-US" dirty="0"/>
          </a:p>
        </p:txBody>
      </p:sp>
      <p:sp>
        <p:nvSpPr>
          <p:cNvPr id="26" name="Text Placeholder 3"/>
          <p:cNvSpPr>
            <a:spLocks noGrp="1"/>
          </p:cNvSpPr>
          <p:nvPr>
            <p:ph type="body" sz="quarter" idx="26" hasCustomPrompt="1"/>
          </p:nvPr>
        </p:nvSpPr>
        <p:spPr>
          <a:xfrm>
            <a:off x="32924750" y="6004405"/>
            <a:ext cx="10047018"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7" name="Text Placeholder 5"/>
          <p:cNvSpPr>
            <a:spLocks noGrp="1"/>
          </p:cNvSpPr>
          <p:nvPr>
            <p:ph type="body" sz="quarter" idx="27" hasCustomPrompt="1"/>
          </p:nvPr>
        </p:nvSpPr>
        <p:spPr>
          <a:xfrm>
            <a:off x="32919059" y="14272738"/>
            <a:ext cx="10047018"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edit)  REFERENCES</a:t>
            </a:r>
            <a:endParaRPr lang="en-US" dirty="0"/>
          </a:p>
        </p:txBody>
      </p:sp>
      <p:sp>
        <p:nvSpPr>
          <p:cNvPr id="28" name="Text Placeholder 3"/>
          <p:cNvSpPr>
            <a:spLocks noGrp="1"/>
          </p:cNvSpPr>
          <p:nvPr>
            <p:ph type="body" sz="quarter" idx="28" hasCustomPrompt="1"/>
          </p:nvPr>
        </p:nvSpPr>
        <p:spPr>
          <a:xfrm>
            <a:off x="32997777" y="15011402"/>
            <a:ext cx="10052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9" name="Text Placeholder 5"/>
          <p:cNvSpPr>
            <a:spLocks noGrp="1"/>
          </p:cNvSpPr>
          <p:nvPr>
            <p:ph type="body" sz="quarter" idx="29" hasCustomPrompt="1"/>
          </p:nvPr>
        </p:nvSpPr>
        <p:spPr>
          <a:xfrm>
            <a:off x="32924750" y="25679401"/>
            <a:ext cx="10047018"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edit)  ACKNOWLEDGEMENTS or  CONTACT</a:t>
            </a:r>
            <a:endParaRPr lang="en-US" dirty="0"/>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111" name="Text Placeholder 5"/>
          <p:cNvSpPr>
            <a:spLocks noGrp="1"/>
          </p:cNvSpPr>
          <p:nvPr>
            <p:ph type="body" sz="quarter" idx="9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0" name="Text Placeholder 3"/>
          <p:cNvSpPr>
            <a:spLocks noGrp="1"/>
          </p:cNvSpPr>
          <p:nvPr>
            <p:ph type="body" sz="quarter" idx="96" hasCustomPrompt="1"/>
          </p:nvPr>
        </p:nvSpPr>
        <p:spPr>
          <a:xfrm>
            <a:off x="904188" y="14951552"/>
            <a:ext cx="10056813" cy="846363"/>
          </a:xfrm>
          <a:prstGeom prst="rect">
            <a:avLst/>
          </a:prstGeom>
        </p:spPr>
        <p:txBody>
          <a:bodyPr wrap="square" lIns="228589" tIns="228589" rIns="228589" bIns="228589">
            <a:spAutoFit/>
          </a:bodyPr>
          <a:lstStyle>
            <a:lvl1pPr marL="0" indent="0">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103" name="Text Placeholder 3"/>
          <p:cNvSpPr>
            <a:spLocks noGrp="1"/>
          </p:cNvSpPr>
          <p:nvPr>
            <p:ph type="body" sz="quarter" idx="10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1" name="Text Placeholder 3"/>
          <p:cNvSpPr>
            <a:spLocks noGrp="1"/>
          </p:cNvSpPr>
          <p:nvPr>
            <p:ph type="body" sz="quarter" idx="116"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2" name="Text Placeholder 3"/>
          <p:cNvSpPr>
            <a:spLocks noGrp="1"/>
          </p:cNvSpPr>
          <p:nvPr>
            <p:ph type="body" sz="quarter" idx="11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3" name="Text Placeholder 3"/>
          <p:cNvSpPr>
            <a:spLocks noGrp="1"/>
          </p:cNvSpPr>
          <p:nvPr>
            <p:ph type="body" sz="quarter" idx="118"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4" name="Text Placeholder 3"/>
          <p:cNvSpPr>
            <a:spLocks noGrp="1"/>
          </p:cNvSpPr>
          <p:nvPr>
            <p:ph type="body" sz="quarter" idx="119"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5" name="Text Placeholder 3"/>
          <p:cNvSpPr>
            <a:spLocks noGrp="1"/>
          </p:cNvSpPr>
          <p:nvPr>
            <p:ph type="body" sz="quarter" idx="120"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6" name="Text Placeholder 3"/>
          <p:cNvSpPr>
            <a:spLocks noGrp="1"/>
          </p:cNvSpPr>
          <p:nvPr>
            <p:ph type="body" sz="quarter" idx="121"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7" name="Text Placeholder 3"/>
          <p:cNvSpPr>
            <a:spLocks noGrp="1"/>
          </p:cNvSpPr>
          <p:nvPr>
            <p:ph type="body" sz="quarter" idx="122"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8" name="Text Placeholder 3"/>
          <p:cNvSpPr>
            <a:spLocks noGrp="1"/>
          </p:cNvSpPr>
          <p:nvPr>
            <p:ph type="body" sz="quarter" idx="123"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59" name="Text Placeholder 3"/>
          <p:cNvSpPr>
            <a:spLocks noGrp="1"/>
          </p:cNvSpPr>
          <p:nvPr>
            <p:ph type="body" sz="quarter" idx="124"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61" name="Text Placeholder 3"/>
          <p:cNvSpPr>
            <a:spLocks noGrp="1"/>
          </p:cNvSpPr>
          <p:nvPr>
            <p:ph type="body" sz="quarter" idx="125"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3" name="Picture Placeholder 13"/>
          <p:cNvSpPr>
            <a:spLocks noGrp="1"/>
          </p:cNvSpPr>
          <p:nvPr>
            <p:ph type="pic" sz="quarter" idx="11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4" name="Picture Placeholder 13"/>
          <p:cNvSpPr>
            <a:spLocks noGrp="1"/>
          </p:cNvSpPr>
          <p:nvPr>
            <p:ph type="pic" sz="quarter" idx="126"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5" name="Picture Placeholder 13"/>
          <p:cNvSpPr>
            <a:spLocks noGrp="1"/>
          </p:cNvSpPr>
          <p:nvPr>
            <p:ph type="pic" sz="quarter" idx="127"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6" name="Picture Placeholder 13"/>
          <p:cNvSpPr>
            <a:spLocks noGrp="1"/>
          </p:cNvSpPr>
          <p:nvPr>
            <p:ph type="pic" sz="quarter" idx="128"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7" name="Picture Placeholder 13"/>
          <p:cNvSpPr>
            <a:spLocks noGrp="1"/>
          </p:cNvSpPr>
          <p:nvPr>
            <p:ph type="pic" sz="quarter" idx="129"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9" name="Picture Placeholder 13"/>
          <p:cNvSpPr>
            <a:spLocks noGrp="1"/>
          </p:cNvSpPr>
          <p:nvPr>
            <p:ph type="pic" sz="quarter" idx="130"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2" name="Picture Placeholder 13"/>
          <p:cNvSpPr>
            <a:spLocks noGrp="1"/>
          </p:cNvSpPr>
          <p:nvPr>
            <p:ph type="pic" sz="quarter" idx="131"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5" name="Picture Placeholder 13"/>
          <p:cNvSpPr>
            <a:spLocks noGrp="1"/>
          </p:cNvSpPr>
          <p:nvPr>
            <p:ph type="pic" sz="quarter" idx="132"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8" name="Picture Placeholder 13"/>
          <p:cNvSpPr>
            <a:spLocks noGrp="1"/>
          </p:cNvSpPr>
          <p:nvPr>
            <p:ph type="pic" sz="quarter" idx="133"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112" name="Picture Placeholder 13"/>
          <p:cNvSpPr>
            <a:spLocks noGrp="1"/>
          </p:cNvSpPr>
          <p:nvPr>
            <p:ph type="pic" sz="quarter" idx="134"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121" name="Picture Placeholder 13"/>
          <p:cNvSpPr>
            <a:spLocks noGrp="1"/>
          </p:cNvSpPr>
          <p:nvPr>
            <p:ph type="pic" sz="quarter" idx="13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62" name="Text Placeholder 5"/>
          <p:cNvSpPr>
            <a:spLocks noGrp="1"/>
          </p:cNvSpPr>
          <p:nvPr>
            <p:ph type="body" sz="quarter" idx="13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3" name="Text Placeholder 5"/>
          <p:cNvSpPr>
            <a:spLocks noGrp="1"/>
          </p:cNvSpPr>
          <p:nvPr>
            <p:ph type="body" sz="quarter" idx="13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4" name="Text Placeholder 5"/>
          <p:cNvSpPr>
            <a:spLocks noGrp="1"/>
          </p:cNvSpPr>
          <p:nvPr>
            <p:ph type="body" sz="quarter" idx="13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5" name="Text Placeholder 5"/>
          <p:cNvSpPr>
            <a:spLocks noGrp="1"/>
          </p:cNvSpPr>
          <p:nvPr>
            <p:ph type="body" sz="quarter" idx="13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6" name="Text Placeholder 5"/>
          <p:cNvSpPr>
            <a:spLocks noGrp="1"/>
          </p:cNvSpPr>
          <p:nvPr>
            <p:ph type="body" sz="quarter" idx="140"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7" name="Text Placeholder 5"/>
          <p:cNvSpPr>
            <a:spLocks noGrp="1"/>
          </p:cNvSpPr>
          <p:nvPr>
            <p:ph type="body" sz="quarter" idx="141"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8" name="Text Placeholder 5"/>
          <p:cNvSpPr>
            <a:spLocks noGrp="1"/>
          </p:cNvSpPr>
          <p:nvPr>
            <p:ph type="body" sz="quarter" idx="142"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69" name="Text Placeholder 5"/>
          <p:cNvSpPr>
            <a:spLocks noGrp="1"/>
          </p:cNvSpPr>
          <p:nvPr>
            <p:ph type="body" sz="quarter" idx="143"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0" name="Text Placeholder 5"/>
          <p:cNvSpPr>
            <a:spLocks noGrp="1"/>
          </p:cNvSpPr>
          <p:nvPr>
            <p:ph type="body" sz="quarter" idx="144"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1" name="Text Placeholder 5"/>
          <p:cNvSpPr>
            <a:spLocks noGrp="1"/>
          </p:cNvSpPr>
          <p:nvPr>
            <p:ph type="body" sz="quarter" idx="14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2" name="Text Placeholder 5"/>
          <p:cNvSpPr>
            <a:spLocks noGrp="1"/>
          </p:cNvSpPr>
          <p:nvPr>
            <p:ph type="body" sz="quarter" idx="14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3" name="Text Placeholder 5"/>
          <p:cNvSpPr>
            <a:spLocks noGrp="1"/>
          </p:cNvSpPr>
          <p:nvPr>
            <p:ph type="body" sz="quarter" idx="14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4" name="Text Placeholder 5"/>
          <p:cNvSpPr>
            <a:spLocks noGrp="1"/>
          </p:cNvSpPr>
          <p:nvPr>
            <p:ph type="body" sz="quarter" idx="14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5" name="Text Placeholder 5"/>
          <p:cNvSpPr>
            <a:spLocks noGrp="1"/>
          </p:cNvSpPr>
          <p:nvPr>
            <p:ph type="body" sz="quarter" idx="14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7" name="Text Placeholder 76"/>
          <p:cNvSpPr>
            <a:spLocks noGrp="1"/>
          </p:cNvSpPr>
          <p:nvPr>
            <p:ph type="body" sz="quarter" idx="150" hasCustomPrompt="1"/>
          </p:nvPr>
        </p:nvSpPr>
        <p:spPr>
          <a:xfrm>
            <a:off x="5932593" y="3185162"/>
            <a:ext cx="31998968" cy="1280160"/>
          </a:xfrm>
          <a:prstGeom prst="rect">
            <a:avLst/>
          </a:prstGeom>
        </p:spPr>
        <p:txBody>
          <a:bodyPr/>
          <a:lstStyle>
            <a:lvl1pPr algn="ctr">
              <a:buFontTx/>
              <a:buNone/>
              <a:defRPr sz="54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78" name="Text Placeholder 76"/>
          <p:cNvSpPr>
            <a:spLocks noGrp="1"/>
          </p:cNvSpPr>
          <p:nvPr>
            <p:ph type="body" sz="quarter" idx="151" hasCustomPrompt="1"/>
          </p:nvPr>
        </p:nvSpPr>
        <p:spPr>
          <a:xfrm>
            <a:off x="5932593" y="1905002"/>
            <a:ext cx="31998968" cy="1280160"/>
          </a:xfrm>
          <a:prstGeom prst="rect">
            <a:avLst/>
          </a:prstGeom>
        </p:spPr>
        <p:txBody>
          <a:bodyPr/>
          <a:lstStyle>
            <a:lvl1pPr algn="ctr">
              <a:buFontTx/>
              <a:buNone/>
              <a:defRPr sz="72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6" y="6004405"/>
            <a:ext cx="13591277"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6" name="Text Placeholder 5"/>
          <p:cNvSpPr>
            <a:spLocks noGrp="1"/>
          </p:cNvSpPr>
          <p:nvPr>
            <p:ph type="body" sz="quarter" idx="11" hasCustomPrompt="1"/>
          </p:nvPr>
        </p:nvSpPr>
        <p:spPr>
          <a:xfrm>
            <a:off x="922338" y="5265739"/>
            <a:ext cx="13573126"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INTRODUCTION or ABSTRACT</a:t>
            </a:r>
            <a:endParaRPr lang="en-US" dirty="0"/>
          </a:p>
        </p:txBody>
      </p:sp>
      <p:sp>
        <p:nvSpPr>
          <p:cNvPr id="14" name="Picture Placeholder 13"/>
          <p:cNvSpPr>
            <a:spLocks noGrp="1"/>
          </p:cNvSpPr>
          <p:nvPr>
            <p:ph type="pic" sz="quarter" idx="15" hasCustomPrompt="1"/>
          </p:nvPr>
        </p:nvSpPr>
        <p:spPr>
          <a:xfrm>
            <a:off x="914400" y="11430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8" name="Picture Placeholder 13"/>
          <p:cNvSpPr>
            <a:spLocks noGrp="1"/>
          </p:cNvSpPr>
          <p:nvPr>
            <p:ph type="pic" sz="quarter" idx="18" hasCustomPrompt="1"/>
          </p:nvPr>
        </p:nvSpPr>
        <p:spPr>
          <a:xfrm>
            <a:off x="38557200" y="12192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9" name="Text Placeholder 3"/>
          <p:cNvSpPr>
            <a:spLocks noGrp="1"/>
          </p:cNvSpPr>
          <p:nvPr>
            <p:ph type="body" sz="quarter" idx="19" hasCustomPrompt="1"/>
          </p:nvPr>
        </p:nvSpPr>
        <p:spPr>
          <a:xfrm>
            <a:off x="922338" y="17949530"/>
            <a:ext cx="13592864"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0" name="Text Placeholder 5"/>
          <p:cNvSpPr>
            <a:spLocks noGrp="1"/>
          </p:cNvSpPr>
          <p:nvPr>
            <p:ph type="body" sz="quarter" idx="20" hasCustomPrompt="1"/>
          </p:nvPr>
        </p:nvSpPr>
        <p:spPr>
          <a:xfrm>
            <a:off x="942080" y="17242973"/>
            <a:ext cx="13573125"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OBJECTIVES</a:t>
            </a:r>
            <a:endParaRPr lang="en-US" dirty="0"/>
          </a:p>
        </p:txBody>
      </p:sp>
      <p:sp>
        <p:nvSpPr>
          <p:cNvPr id="21" name="Text Placeholder 3"/>
          <p:cNvSpPr>
            <a:spLocks noGrp="1"/>
          </p:cNvSpPr>
          <p:nvPr>
            <p:ph type="body" sz="quarter" idx="21" hasCustomPrompt="1"/>
          </p:nvPr>
        </p:nvSpPr>
        <p:spPr>
          <a:xfrm>
            <a:off x="15154276" y="21304135"/>
            <a:ext cx="13571534"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2" name="Text Placeholder 5"/>
          <p:cNvSpPr>
            <a:spLocks noGrp="1"/>
          </p:cNvSpPr>
          <p:nvPr>
            <p:ph type="body" sz="quarter" idx="22" hasCustomPrompt="1"/>
          </p:nvPr>
        </p:nvSpPr>
        <p:spPr>
          <a:xfrm>
            <a:off x="15154276" y="20573407"/>
            <a:ext cx="13571534"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MATERIALS &amp; METHODS</a:t>
            </a:r>
            <a:endParaRPr lang="en-US" dirty="0"/>
          </a:p>
        </p:txBody>
      </p:sp>
      <p:sp>
        <p:nvSpPr>
          <p:cNvPr id="23" name="Text Placeholder 3"/>
          <p:cNvSpPr>
            <a:spLocks noGrp="1"/>
          </p:cNvSpPr>
          <p:nvPr>
            <p:ph type="body" sz="quarter" idx="23" hasCustomPrompt="1"/>
          </p:nvPr>
        </p:nvSpPr>
        <p:spPr>
          <a:xfrm>
            <a:off x="15162215" y="6012343"/>
            <a:ext cx="13571534"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4" name="Text Placeholder 5"/>
          <p:cNvSpPr>
            <a:spLocks noGrp="1"/>
          </p:cNvSpPr>
          <p:nvPr>
            <p:ph type="body" sz="quarter" idx="24" hasCustomPrompt="1"/>
          </p:nvPr>
        </p:nvSpPr>
        <p:spPr>
          <a:xfrm>
            <a:off x="15154277" y="5265739"/>
            <a:ext cx="13579475"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RESULTS</a:t>
            </a:r>
            <a:endParaRPr lang="en-US" dirty="0"/>
          </a:p>
        </p:txBody>
      </p:sp>
      <p:sp>
        <p:nvSpPr>
          <p:cNvPr id="25" name="Text Placeholder 5"/>
          <p:cNvSpPr>
            <a:spLocks noGrp="1"/>
          </p:cNvSpPr>
          <p:nvPr>
            <p:ph type="body" sz="quarter" idx="25" hasCustomPrompt="1"/>
          </p:nvPr>
        </p:nvSpPr>
        <p:spPr>
          <a:xfrm>
            <a:off x="29395741" y="5265739"/>
            <a:ext cx="13576029"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CONCLUSIONS</a:t>
            </a:r>
            <a:endParaRPr lang="en-US" dirty="0"/>
          </a:p>
        </p:txBody>
      </p:sp>
      <p:sp>
        <p:nvSpPr>
          <p:cNvPr id="26" name="Text Placeholder 3"/>
          <p:cNvSpPr>
            <a:spLocks noGrp="1"/>
          </p:cNvSpPr>
          <p:nvPr>
            <p:ph type="body" sz="quarter" idx="26" hasCustomPrompt="1"/>
          </p:nvPr>
        </p:nvSpPr>
        <p:spPr>
          <a:xfrm>
            <a:off x="29395741" y="6004405"/>
            <a:ext cx="13576029"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7" name="Text Placeholder 5"/>
          <p:cNvSpPr>
            <a:spLocks noGrp="1"/>
          </p:cNvSpPr>
          <p:nvPr>
            <p:ph type="body" sz="quarter" idx="27" hasCustomPrompt="1"/>
          </p:nvPr>
        </p:nvSpPr>
        <p:spPr>
          <a:xfrm>
            <a:off x="29395741" y="17210866"/>
            <a:ext cx="13576029" cy="754045"/>
          </a:xfrm>
          <a:prstGeom prst="rect">
            <a:avLst/>
          </a:prstGeom>
          <a:solidFill>
            <a:srgbClr val="C00000"/>
          </a:solidFill>
          <a:ln>
            <a:solidFill>
              <a:srgbClr val="C00000"/>
            </a:solidFill>
          </a:ln>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REFERENCES</a:t>
            </a:r>
            <a:endParaRPr lang="en-US" dirty="0"/>
          </a:p>
        </p:txBody>
      </p:sp>
      <p:sp>
        <p:nvSpPr>
          <p:cNvPr id="28" name="Text Placeholder 3"/>
          <p:cNvSpPr>
            <a:spLocks noGrp="1"/>
          </p:cNvSpPr>
          <p:nvPr>
            <p:ph type="body" sz="quarter" idx="28" hasCustomPrompt="1"/>
          </p:nvPr>
        </p:nvSpPr>
        <p:spPr>
          <a:xfrm>
            <a:off x="29390710" y="17949530"/>
            <a:ext cx="13581061"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29" name="Text Placeholder 5"/>
          <p:cNvSpPr>
            <a:spLocks noGrp="1"/>
          </p:cNvSpPr>
          <p:nvPr>
            <p:ph type="body" sz="quarter" idx="29" hasCustomPrompt="1"/>
          </p:nvPr>
        </p:nvSpPr>
        <p:spPr>
          <a:xfrm>
            <a:off x="29395741" y="25679401"/>
            <a:ext cx="13576029"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ACKNOWLEDGEMENTS  or  CONTACT</a:t>
            </a:r>
            <a:endParaRPr lang="en-US" dirty="0"/>
          </a:p>
        </p:txBody>
      </p:sp>
      <p:sp>
        <p:nvSpPr>
          <p:cNvPr id="30" name="Text Placeholder 3"/>
          <p:cNvSpPr>
            <a:spLocks noGrp="1"/>
          </p:cNvSpPr>
          <p:nvPr>
            <p:ph type="body" sz="quarter" idx="30" hasCustomPrompt="1"/>
          </p:nvPr>
        </p:nvSpPr>
        <p:spPr>
          <a:xfrm>
            <a:off x="29395742" y="26418067"/>
            <a:ext cx="13581061"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Type in or paste your text here</a:t>
            </a:r>
            <a:endParaRPr lang="en-US" dirty="0"/>
          </a:p>
        </p:txBody>
      </p:sp>
      <p:sp>
        <p:nvSpPr>
          <p:cNvPr id="58" name="Title 1"/>
          <p:cNvSpPr>
            <a:spLocks noGrp="1"/>
          </p:cNvSpPr>
          <p:nvPr>
            <p:ph type="title" hasCustomPrompt="1"/>
          </p:nvPr>
        </p:nvSpPr>
        <p:spPr>
          <a:xfrm>
            <a:off x="5932593" y="457202"/>
            <a:ext cx="32009976" cy="1447800"/>
          </a:xfrm>
          <a:prstGeom prst="rect">
            <a:avLst/>
          </a:prstGeom>
        </p:spPr>
        <p:txBody>
          <a:bodyPr lIns="91436" tIns="45717" rIns="91436" bIns="45717" anchor="ctr" anchorCtr="0"/>
          <a:lstStyle>
            <a:lvl1pPr>
              <a:defRPr b="1"/>
            </a:lvl1pPr>
          </a:lstStyle>
          <a:p>
            <a:r>
              <a:rPr lang="en-US" dirty="0" smtClean="0"/>
              <a:t>Click here to add the poster title</a:t>
            </a:r>
            <a:endParaRPr lang="en-US" dirty="0"/>
          </a:p>
        </p:txBody>
      </p:sp>
      <p:sp>
        <p:nvSpPr>
          <p:cNvPr id="59" name="Text Placeholder 76"/>
          <p:cNvSpPr>
            <a:spLocks noGrp="1"/>
          </p:cNvSpPr>
          <p:nvPr>
            <p:ph type="body" sz="quarter" idx="150" hasCustomPrompt="1"/>
          </p:nvPr>
        </p:nvSpPr>
        <p:spPr>
          <a:xfrm>
            <a:off x="5932593" y="3185162"/>
            <a:ext cx="31998968" cy="1280160"/>
          </a:xfrm>
          <a:prstGeom prst="rect">
            <a:avLst/>
          </a:prstGeom>
        </p:spPr>
        <p:txBody>
          <a:bodyPr/>
          <a:lstStyle>
            <a:lvl1pPr algn="ctr">
              <a:buFontTx/>
              <a:buNone/>
              <a:defRPr sz="54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62" name="Text Placeholder 76"/>
          <p:cNvSpPr>
            <a:spLocks noGrp="1"/>
          </p:cNvSpPr>
          <p:nvPr>
            <p:ph type="body" sz="quarter" idx="151" hasCustomPrompt="1"/>
          </p:nvPr>
        </p:nvSpPr>
        <p:spPr>
          <a:xfrm>
            <a:off x="5932593" y="1905002"/>
            <a:ext cx="31998968" cy="1280160"/>
          </a:xfrm>
          <a:prstGeom prst="rect">
            <a:avLst/>
          </a:prstGeom>
        </p:spPr>
        <p:txBody>
          <a:bodyPr/>
          <a:lstStyle>
            <a:lvl1pPr algn="ctr">
              <a:buFontTx/>
              <a:buNone/>
              <a:defRPr sz="72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71" name="Text Placeholder 5"/>
          <p:cNvSpPr>
            <a:spLocks noGrp="1"/>
          </p:cNvSpPr>
          <p:nvPr>
            <p:ph type="body" sz="quarter" idx="9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2" name="Text Placeholder 3"/>
          <p:cNvSpPr>
            <a:spLocks noGrp="1"/>
          </p:cNvSpPr>
          <p:nvPr>
            <p:ph type="body" sz="quarter" idx="10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3" name="Text Placeholder 3"/>
          <p:cNvSpPr>
            <a:spLocks noGrp="1"/>
          </p:cNvSpPr>
          <p:nvPr>
            <p:ph type="body" sz="quarter" idx="116"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4" name="Text Placeholder 3"/>
          <p:cNvSpPr>
            <a:spLocks noGrp="1"/>
          </p:cNvSpPr>
          <p:nvPr>
            <p:ph type="body" sz="quarter" idx="11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5" name="Text Placeholder 3"/>
          <p:cNvSpPr>
            <a:spLocks noGrp="1"/>
          </p:cNvSpPr>
          <p:nvPr>
            <p:ph type="body" sz="quarter" idx="118"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6" name="Text Placeholder 3"/>
          <p:cNvSpPr>
            <a:spLocks noGrp="1"/>
          </p:cNvSpPr>
          <p:nvPr>
            <p:ph type="body" sz="quarter" idx="119"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7" name="Text Placeholder 3"/>
          <p:cNvSpPr>
            <a:spLocks noGrp="1"/>
          </p:cNvSpPr>
          <p:nvPr>
            <p:ph type="body" sz="quarter" idx="120"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8" name="Text Placeholder 3"/>
          <p:cNvSpPr>
            <a:spLocks noGrp="1"/>
          </p:cNvSpPr>
          <p:nvPr>
            <p:ph type="body" sz="quarter" idx="121"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9" name="Text Placeholder 3"/>
          <p:cNvSpPr>
            <a:spLocks noGrp="1"/>
          </p:cNvSpPr>
          <p:nvPr>
            <p:ph type="body" sz="quarter" idx="122"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0" name="Text Placeholder 3"/>
          <p:cNvSpPr>
            <a:spLocks noGrp="1"/>
          </p:cNvSpPr>
          <p:nvPr>
            <p:ph type="body" sz="quarter" idx="123"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1" name="Text Placeholder 3"/>
          <p:cNvSpPr>
            <a:spLocks noGrp="1"/>
          </p:cNvSpPr>
          <p:nvPr>
            <p:ph type="body" sz="quarter" idx="124"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2" name="Text Placeholder 3"/>
          <p:cNvSpPr>
            <a:spLocks noGrp="1"/>
          </p:cNvSpPr>
          <p:nvPr>
            <p:ph type="body" sz="quarter" idx="125"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3" name="Picture Placeholder 13"/>
          <p:cNvSpPr>
            <a:spLocks noGrp="1"/>
          </p:cNvSpPr>
          <p:nvPr>
            <p:ph type="pic" sz="quarter" idx="11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4" name="Picture Placeholder 13"/>
          <p:cNvSpPr>
            <a:spLocks noGrp="1"/>
          </p:cNvSpPr>
          <p:nvPr>
            <p:ph type="pic" sz="quarter" idx="126"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5" name="Picture Placeholder 13"/>
          <p:cNvSpPr>
            <a:spLocks noGrp="1"/>
          </p:cNvSpPr>
          <p:nvPr>
            <p:ph type="pic" sz="quarter" idx="127"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6" name="Picture Placeholder 13"/>
          <p:cNvSpPr>
            <a:spLocks noGrp="1"/>
          </p:cNvSpPr>
          <p:nvPr>
            <p:ph type="pic" sz="quarter" idx="128"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7" name="Picture Placeholder 13"/>
          <p:cNvSpPr>
            <a:spLocks noGrp="1"/>
          </p:cNvSpPr>
          <p:nvPr>
            <p:ph type="pic" sz="quarter" idx="129"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8" name="Picture Placeholder 13"/>
          <p:cNvSpPr>
            <a:spLocks noGrp="1"/>
          </p:cNvSpPr>
          <p:nvPr>
            <p:ph type="pic" sz="quarter" idx="130"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9" name="Picture Placeholder 13"/>
          <p:cNvSpPr>
            <a:spLocks noGrp="1"/>
          </p:cNvSpPr>
          <p:nvPr>
            <p:ph type="pic" sz="quarter" idx="131"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0" name="Picture Placeholder 13"/>
          <p:cNvSpPr>
            <a:spLocks noGrp="1"/>
          </p:cNvSpPr>
          <p:nvPr>
            <p:ph type="pic" sz="quarter" idx="132"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1" name="Picture Placeholder 13"/>
          <p:cNvSpPr>
            <a:spLocks noGrp="1"/>
          </p:cNvSpPr>
          <p:nvPr>
            <p:ph type="pic" sz="quarter" idx="133"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2" name="Picture Placeholder 13"/>
          <p:cNvSpPr>
            <a:spLocks noGrp="1"/>
          </p:cNvSpPr>
          <p:nvPr>
            <p:ph type="pic" sz="quarter" idx="134"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3" name="Picture Placeholder 13"/>
          <p:cNvSpPr>
            <a:spLocks noGrp="1"/>
          </p:cNvSpPr>
          <p:nvPr>
            <p:ph type="pic" sz="quarter" idx="13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4" name="Text Placeholder 5"/>
          <p:cNvSpPr>
            <a:spLocks noGrp="1"/>
          </p:cNvSpPr>
          <p:nvPr>
            <p:ph type="body" sz="quarter" idx="13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5" name="Text Placeholder 5"/>
          <p:cNvSpPr>
            <a:spLocks noGrp="1"/>
          </p:cNvSpPr>
          <p:nvPr>
            <p:ph type="body" sz="quarter" idx="13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6" name="Text Placeholder 5"/>
          <p:cNvSpPr>
            <a:spLocks noGrp="1"/>
          </p:cNvSpPr>
          <p:nvPr>
            <p:ph type="body" sz="quarter" idx="13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7" name="Text Placeholder 5"/>
          <p:cNvSpPr>
            <a:spLocks noGrp="1"/>
          </p:cNvSpPr>
          <p:nvPr>
            <p:ph type="body" sz="quarter" idx="13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8" name="Text Placeholder 5"/>
          <p:cNvSpPr>
            <a:spLocks noGrp="1"/>
          </p:cNvSpPr>
          <p:nvPr>
            <p:ph type="body" sz="quarter" idx="140"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9" name="Text Placeholder 5"/>
          <p:cNvSpPr>
            <a:spLocks noGrp="1"/>
          </p:cNvSpPr>
          <p:nvPr>
            <p:ph type="body" sz="quarter" idx="141"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0" name="Text Placeholder 5"/>
          <p:cNvSpPr>
            <a:spLocks noGrp="1"/>
          </p:cNvSpPr>
          <p:nvPr>
            <p:ph type="body" sz="quarter" idx="142"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1" name="Text Placeholder 5"/>
          <p:cNvSpPr>
            <a:spLocks noGrp="1"/>
          </p:cNvSpPr>
          <p:nvPr>
            <p:ph type="body" sz="quarter" idx="143"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2" name="Text Placeholder 5"/>
          <p:cNvSpPr>
            <a:spLocks noGrp="1"/>
          </p:cNvSpPr>
          <p:nvPr>
            <p:ph type="body" sz="quarter" idx="144"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3" name="Text Placeholder 5"/>
          <p:cNvSpPr>
            <a:spLocks noGrp="1"/>
          </p:cNvSpPr>
          <p:nvPr>
            <p:ph type="body" sz="quarter" idx="14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4" name="Text Placeholder 5"/>
          <p:cNvSpPr>
            <a:spLocks noGrp="1"/>
          </p:cNvSpPr>
          <p:nvPr>
            <p:ph type="body" sz="quarter" idx="14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5" name="Text Placeholder 5"/>
          <p:cNvSpPr>
            <a:spLocks noGrp="1"/>
          </p:cNvSpPr>
          <p:nvPr>
            <p:ph type="body" sz="quarter" idx="14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6" name="Text Placeholder 5"/>
          <p:cNvSpPr>
            <a:spLocks noGrp="1"/>
          </p:cNvSpPr>
          <p:nvPr>
            <p:ph type="body" sz="quarter" idx="14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7" name="Text Placeholder 5"/>
          <p:cNvSpPr>
            <a:spLocks noGrp="1"/>
          </p:cNvSpPr>
          <p:nvPr>
            <p:ph type="body" sz="quarter" idx="14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6004405"/>
            <a:ext cx="10056813"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6" name="Text Placeholder 5"/>
          <p:cNvSpPr>
            <a:spLocks noGrp="1"/>
          </p:cNvSpPr>
          <p:nvPr>
            <p:ph type="body" sz="quarter" idx="11" hasCustomPrompt="1"/>
          </p:nvPr>
        </p:nvSpPr>
        <p:spPr>
          <a:xfrm>
            <a:off x="922341" y="5265739"/>
            <a:ext cx="10048875" cy="754045"/>
          </a:xfrm>
          <a:prstGeom prst="rect">
            <a:avLst/>
          </a:prstGeom>
          <a:solidFill>
            <a:srgbClr val="C00000"/>
          </a:solidFill>
        </p:spPr>
        <p:txBody>
          <a:bodyPr lIns="91436" tIns="91436" rIns="91436" bIns="91436" anchor="ctr" anchorCtr="0">
            <a:spAutoFit/>
          </a:bodyPr>
          <a:lstStyle>
            <a:lvl1pPr algn="ctr">
              <a:buNone/>
              <a:defRPr sz="3700" b="1" baseline="0">
                <a:solidFill>
                  <a:schemeClr val="bg1"/>
                </a:solidFill>
              </a:defRPr>
            </a:lvl1pPr>
          </a:lstStyle>
          <a:p>
            <a:pPr lvl="0"/>
            <a:r>
              <a:rPr lang="en-US" dirty="0" smtClean="0"/>
              <a:t>(click to add) INTRODUCTION or ABSTRACT</a:t>
            </a:r>
            <a:endParaRPr lang="en-US" dirty="0"/>
          </a:p>
        </p:txBody>
      </p:sp>
      <p:sp>
        <p:nvSpPr>
          <p:cNvPr id="14" name="Picture Placeholder 13"/>
          <p:cNvSpPr>
            <a:spLocks noGrp="1"/>
          </p:cNvSpPr>
          <p:nvPr>
            <p:ph type="pic" sz="quarter" idx="15" hasCustomPrompt="1"/>
          </p:nvPr>
        </p:nvSpPr>
        <p:spPr>
          <a:xfrm>
            <a:off x="914400" y="11430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8" name="Picture Placeholder 13"/>
          <p:cNvSpPr>
            <a:spLocks noGrp="1"/>
          </p:cNvSpPr>
          <p:nvPr>
            <p:ph type="pic" sz="quarter" idx="18" hasCustomPrompt="1"/>
          </p:nvPr>
        </p:nvSpPr>
        <p:spPr>
          <a:xfrm>
            <a:off x="38557200" y="12192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9" name="Text Placeholder 3"/>
          <p:cNvSpPr>
            <a:spLocks noGrp="1"/>
          </p:cNvSpPr>
          <p:nvPr>
            <p:ph type="body" sz="quarter" idx="19" hasCustomPrompt="1"/>
          </p:nvPr>
        </p:nvSpPr>
        <p:spPr>
          <a:xfrm>
            <a:off x="902598" y="14919070"/>
            <a:ext cx="1005840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OBJECTIVES</a:t>
            </a:r>
            <a:endParaRPr lang="en-US" dirty="0"/>
          </a:p>
        </p:txBody>
      </p:sp>
      <p:sp>
        <p:nvSpPr>
          <p:cNvPr id="21" name="Text Placeholder 3"/>
          <p:cNvSpPr>
            <a:spLocks noGrp="1"/>
          </p:cNvSpPr>
          <p:nvPr>
            <p:ph type="body" sz="quarter" idx="21" hasCustomPrompt="1"/>
          </p:nvPr>
        </p:nvSpPr>
        <p:spPr>
          <a:xfrm>
            <a:off x="11587163" y="5996467"/>
            <a:ext cx="20720048"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2" name="Text Placeholder 5"/>
          <p:cNvSpPr>
            <a:spLocks noGrp="1"/>
          </p:cNvSpPr>
          <p:nvPr>
            <p:ph type="body" sz="quarter" idx="22" hasCustomPrompt="1"/>
          </p:nvPr>
        </p:nvSpPr>
        <p:spPr>
          <a:xfrm>
            <a:off x="11587164" y="5265739"/>
            <a:ext cx="20720050"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(header)  MATERIALS &amp; METHODS</a:t>
            </a:r>
            <a:endParaRPr lang="en-US" dirty="0"/>
          </a:p>
        </p:txBody>
      </p:sp>
      <p:sp>
        <p:nvSpPr>
          <p:cNvPr id="23" name="Text Placeholder 3"/>
          <p:cNvSpPr>
            <a:spLocks noGrp="1"/>
          </p:cNvSpPr>
          <p:nvPr>
            <p:ph type="body" sz="quarter" idx="23" hasCustomPrompt="1"/>
          </p:nvPr>
        </p:nvSpPr>
        <p:spPr>
          <a:xfrm>
            <a:off x="11587164" y="21813410"/>
            <a:ext cx="2072005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RESULTS</a:t>
            </a:r>
            <a:endParaRPr lang="en-US" dirty="0"/>
          </a:p>
        </p:txBody>
      </p:sp>
      <p:sp>
        <p:nvSpPr>
          <p:cNvPr id="25" name="Text Placeholder 5"/>
          <p:cNvSpPr>
            <a:spLocks noGrp="1"/>
          </p:cNvSpPr>
          <p:nvPr>
            <p:ph type="body" sz="quarter" idx="25" hasCustomPrompt="1"/>
          </p:nvPr>
        </p:nvSpPr>
        <p:spPr>
          <a:xfrm>
            <a:off x="32924750" y="5265739"/>
            <a:ext cx="10047018"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CONCLUSIONS</a:t>
            </a:r>
            <a:endParaRPr lang="en-US" dirty="0"/>
          </a:p>
        </p:txBody>
      </p:sp>
      <p:sp>
        <p:nvSpPr>
          <p:cNvPr id="26" name="Text Placeholder 3"/>
          <p:cNvSpPr>
            <a:spLocks noGrp="1"/>
          </p:cNvSpPr>
          <p:nvPr>
            <p:ph type="body" sz="quarter" idx="26" hasCustomPrompt="1"/>
          </p:nvPr>
        </p:nvSpPr>
        <p:spPr>
          <a:xfrm>
            <a:off x="32924750" y="6004405"/>
            <a:ext cx="10047018"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7" name="Text Placeholder 5"/>
          <p:cNvSpPr>
            <a:spLocks noGrp="1"/>
          </p:cNvSpPr>
          <p:nvPr>
            <p:ph type="body" sz="quarter" idx="27" hasCustomPrompt="1"/>
          </p:nvPr>
        </p:nvSpPr>
        <p:spPr>
          <a:xfrm>
            <a:off x="32919059" y="14272738"/>
            <a:ext cx="10047018"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REFERENCES</a:t>
            </a:r>
            <a:endParaRPr lang="en-US" dirty="0"/>
          </a:p>
        </p:txBody>
      </p:sp>
      <p:sp>
        <p:nvSpPr>
          <p:cNvPr id="28" name="Text Placeholder 3"/>
          <p:cNvSpPr>
            <a:spLocks noGrp="1"/>
          </p:cNvSpPr>
          <p:nvPr>
            <p:ph type="body" sz="quarter" idx="28" hasCustomPrompt="1"/>
          </p:nvPr>
        </p:nvSpPr>
        <p:spPr>
          <a:xfrm>
            <a:off x="32997777" y="15011402"/>
            <a:ext cx="1005205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9" name="Text Placeholder 5"/>
          <p:cNvSpPr>
            <a:spLocks noGrp="1"/>
          </p:cNvSpPr>
          <p:nvPr>
            <p:ph type="body" sz="quarter" idx="29" hasCustomPrompt="1"/>
          </p:nvPr>
        </p:nvSpPr>
        <p:spPr>
          <a:xfrm>
            <a:off x="32924750" y="25669876"/>
            <a:ext cx="10047018"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ACKNOWLEDGEMENTS or CONTACT</a:t>
            </a:r>
            <a:endParaRPr lang="en-US" dirty="0"/>
          </a:p>
        </p:txBody>
      </p:sp>
      <p:sp>
        <p:nvSpPr>
          <p:cNvPr id="30" name="Text Placeholder 3"/>
          <p:cNvSpPr>
            <a:spLocks noGrp="1"/>
          </p:cNvSpPr>
          <p:nvPr>
            <p:ph type="body" sz="quarter" idx="30" hasCustomPrompt="1"/>
          </p:nvPr>
        </p:nvSpPr>
        <p:spPr>
          <a:xfrm>
            <a:off x="32905536" y="26436774"/>
            <a:ext cx="1005205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60" name="Title 1"/>
          <p:cNvSpPr>
            <a:spLocks noGrp="1"/>
          </p:cNvSpPr>
          <p:nvPr>
            <p:ph type="title" hasCustomPrompt="1"/>
          </p:nvPr>
        </p:nvSpPr>
        <p:spPr>
          <a:xfrm>
            <a:off x="5932593" y="457202"/>
            <a:ext cx="32009976" cy="1447800"/>
          </a:xfrm>
          <a:prstGeom prst="rect">
            <a:avLst/>
          </a:prstGeom>
        </p:spPr>
        <p:txBody>
          <a:bodyPr lIns="91436" tIns="45717" rIns="91436" bIns="45717" anchor="ctr" anchorCtr="0"/>
          <a:lstStyle>
            <a:lvl1pPr>
              <a:defRPr b="1"/>
            </a:lvl1pPr>
          </a:lstStyle>
          <a:p>
            <a:r>
              <a:rPr lang="en-US" dirty="0" smtClean="0"/>
              <a:t>Click here to add the poster title</a:t>
            </a:r>
            <a:endParaRPr lang="en-US" dirty="0"/>
          </a:p>
        </p:txBody>
      </p:sp>
      <p:sp>
        <p:nvSpPr>
          <p:cNvPr id="61" name="Text Placeholder 76"/>
          <p:cNvSpPr>
            <a:spLocks noGrp="1"/>
          </p:cNvSpPr>
          <p:nvPr>
            <p:ph type="body" sz="quarter" idx="150" hasCustomPrompt="1"/>
          </p:nvPr>
        </p:nvSpPr>
        <p:spPr>
          <a:xfrm>
            <a:off x="5932593" y="3185162"/>
            <a:ext cx="31998968" cy="1280160"/>
          </a:xfrm>
          <a:prstGeom prst="rect">
            <a:avLst/>
          </a:prstGeom>
        </p:spPr>
        <p:txBody>
          <a:bodyPr/>
          <a:lstStyle>
            <a:lvl1pPr algn="ctr">
              <a:buFontTx/>
              <a:buNone/>
              <a:defRPr sz="54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62" name="Text Placeholder 76"/>
          <p:cNvSpPr>
            <a:spLocks noGrp="1"/>
          </p:cNvSpPr>
          <p:nvPr>
            <p:ph type="body" sz="quarter" idx="151" hasCustomPrompt="1"/>
          </p:nvPr>
        </p:nvSpPr>
        <p:spPr>
          <a:xfrm>
            <a:off x="5932593" y="1905002"/>
            <a:ext cx="31998968" cy="1280160"/>
          </a:xfrm>
          <a:prstGeom prst="rect">
            <a:avLst/>
          </a:prstGeom>
        </p:spPr>
        <p:txBody>
          <a:bodyPr/>
          <a:lstStyle>
            <a:lvl1pPr algn="ctr">
              <a:buFontTx/>
              <a:buNone/>
              <a:defRPr sz="72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71" name="Text Placeholder 5"/>
          <p:cNvSpPr>
            <a:spLocks noGrp="1"/>
          </p:cNvSpPr>
          <p:nvPr>
            <p:ph type="body" sz="quarter" idx="9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2" name="Text Placeholder 3"/>
          <p:cNvSpPr>
            <a:spLocks noGrp="1"/>
          </p:cNvSpPr>
          <p:nvPr>
            <p:ph type="body" sz="quarter" idx="10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3" name="Text Placeholder 3"/>
          <p:cNvSpPr>
            <a:spLocks noGrp="1"/>
          </p:cNvSpPr>
          <p:nvPr>
            <p:ph type="body" sz="quarter" idx="116"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4" name="Text Placeholder 3"/>
          <p:cNvSpPr>
            <a:spLocks noGrp="1"/>
          </p:cNvSpPr>
          <p:nvPr>
            <p:ph type="body" sz="quarter" idx="11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5" name="Text Placeholder 3"/>
          <p:cNvSpPr>
            <a:spLocks noGrp="1"/>
          </p:cNvSpPr>
          <p:nvPr>
            <p:ph type="body" sz="quarter" idx="118"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6" name="Text Placeholder 3"/>
          <p:cNvSpPr>
            <a:spLocks noGrp="1"/>
          </p:cNvSpPr>
          <p:nvPr>
            <p:ph type="body" sz="quarter" idx="119"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7" name="Text Placeholder 3"/>
          <p:cNvSpPr>
            <a:spLocks noGrp="1"/>
          </p:cNvSpPr>
          <p:nvPr>
            <p:ph type="body" sz="quarter" idx="120"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8" name="Text Placeholder 3"/>
          <p:cNvSpPr>
            <a:spLocks noGrp="1"/>
          </p:cNvSpPr>
          <p:nvPr>
            <p:ph type="body" sz="quarter" idx="121"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9" name="Text Placeholder 3"/>
          <p:cNvSpPr>
            <a:spLocks noGrp="1"/>
          </p:cNvSpPr>
          <p:nvPr>
            <p:ph type="body" sz="quarter" idx="122"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0" name="Text Placeholder 3"/>
          <p:cNvSpPr>
            <a:spLocks noGrp="1"/>
          </p:cNvSpPr>
          <p:nvPr>
            <p:ph type="body" sz="quarter" idx="123"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1" name="Text Placeholder 3"/>
          <p:cNvSpPr>
            <a:spLocks noGrp="1"/>
          </p:cNvSpPr>
          <p:nvPr>
            <p:ph type="body" sz="quarter" idx="124"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2" name="Text Placeholder 3"/>
          <p:cNvSpPr>
            <a:spLocks noGrp="1"/>
          </p:cNvSpPr>
          <p:nvPr>
            <p:ph type="body" sz="quarter" idx="125"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3" name="Picture Placeholder 13"/>
          <p:cNvSpPr>
            <a:spLocks noGrp="1"/>
          </p:cNvSpPr>
          <p:nvPr>
            <p:ph type="pic" sz="quarter" idx="11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4" name="Picture Placeholder 13"/>
          <p:cNvSpPr>
            <a:spLocks noGrp="1"/>
          </p:cNvSpPr>
          <p:nvPr>
            <p:ph type="pic" sz="quarter" idx="126"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5" name="Picture Placeholder 13"/>
          <p:cNvSpPr>
            <a:spLocks noGrp="1"/>
          </p:cNvSpPr>
          <p:nvPr>
            <p:ph type="pic" sz="quarter" idx="127"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6" name="Picture Placeholder 13"/>
          <p:cNvSpPr>
            <a:spLocks noGrp="1"/>
          </p:cNvSpPr>
          <p:nvPr>
            <p:ph type="pic" sz="quarter" idx="128"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7" name="Picture Placeholder 13"/>
          <p:cNvSpPr>
            <a:spLocks noGrp="1"/>
          </p:cNvSpPr>
          <p:nvPr>
            <p:ph type="pic" sz="quarter" idx="129"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8" name="Picture Placeholder 13"/>
          <p:cNvSpPr>
            <a:spLocks noGrp="1"/>
          </p:cNvSpPr>
          <p:nvPr>
            <p:ph type="pic" sz="quarter" idx="130"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9" name="Picture Placeholder 13"/>
          <p:cNvSpPr>
            <a:spLocks noGrp="1"/>
          </p:cNvSpPr>
          <p:nvPr>
            <p:ph type="pic" sz="quarter" idx="131"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0" name="Picture Placeholder 13"/>
          <p:cNvSpPr>
            <a:spLocks noGrp="1"/>
          </p:cNvSpPr>
          <p:nvPr>
            <p:ph type="pic" sz="quarter" idx="132"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1" name="Picture Placeholder 13"/>
          <p:cNvSpPr>
            <a:spLocks noGrp="1"/>
          </p:cNvSpPr>
          <p:nvPr>
            <p:ph type="pic" sz="quarter" idx="133"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2" name="Picture Placeholder 13"/>
          <p:cNvSpPr>
            <a:spLocks noGrp="1"/>
          </p:cNvSpPr>
          <p:nvPr>
            <p:ph type="pic" sz="quarter" idx="134"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3" name="Picture Placeholder 13"/>
          <p:cNvSpPr>
            <a:spLocks noGrp="1"/>
          </p:cNvSpPr>
          <p:nvPr>
            <p:ph type="pic" sz="quarter" idx="13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4" name="Text Placeholder 5"/>
          <p:cNvSpPr>
            <a:spLocks noGrp="1"/>
          </p:cNvSpPr>
          <p:nvPr>
            <p:ph type="body" sz="quarter" idx="13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5" name="Text Placeholder 5"/>
          <p:cNvSpPr>
            <a:spLocks noGrp="1"/>
          </p:cNvSpPr>
          <p:nvPr>
            <p:ph type="body" sz="quarter" idx="13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6" name="Text Placeholder 5"/>
          <p:cNvSpPr>
            <a:spLocks noGrp="1"/>
          </p:cNvSpPr>
          <p:nvPr>
            <p:ph type="body" sz="quarter" idx="13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7" name="Text Placeholder 5"/>
          <p:cNvSpPr>
            <a:spLocks noGrp="1"/>
          </p:cNvSpPr>
          <p:nvPr>
            <p:ph type="body" sz="quarter" idx="13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8" name="Text Placeholder 5"/>
          <p:cNvSpPr>
            <a:spLocks noGrp="1"/>
          </p:cNvSpPr>
          <p:nvPr>
            <p:ph type="body" sz="quarter" idx="140"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9" name="Text Placeholder 5"/>
          <p:cNvSpPr>
            <a:spLocks noGrp="1"/>
          </p:cNvSpPr>
          <p:nvPr>
            <p:ph type="body" sz="quarter" idx="141"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0" name="Text Placeholder 5"/>
          <p:cNvSpPr>
            <a:spLocks noGrp="1"/>
          </p:cNvSpPr>
          <p:nvPr>
            <p:ph type="body" sz="quarter" idx="142"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1" name="Text Placeholder 5"/>
          <p:cNvSpPr>
            <a:spLocks noGrp="1"/>
          </p:cNvSpPr>
          <p:nvPr>
            <p:ph type="body" sz="quarter" idx="143"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2" name="Text Placeholder 5"/>
          <p:cNvSpPr>
            <a:spLocks noGrp="1"/>
          </p:cNvSpPr>
          <p:nvPr>
            <p:ph type="body" sz="quarter" idx="144"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3" name="Text Placeholder 5"/>
          <p:cNvSpPr>
            <a:spLocks noGrp="1"/>
          </p:cNvSpPr>
          <p:nvPr>
            <p:ph type="body" sz="quarter" idx="14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4" name="Text Placeholder 5"/>
          <p:cNvSpPr>
            <a:spLocks noGrp="1"/>
          </p:cNvSpPr>
          <p:nvPr>
            <p:ph type="body" sz="quarter" idx="14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5" name="Text Placeholder 5"/>
          <p:cNvSpPr>
            <a:spLocks noGrp="1"/>
          </p:cNvSpPr>
          <p:nvPr>
            <p:ph type="body" sz="quarter" idx="14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6" name="Text Placeholder 5"/>
          <p:cNvSpPr>
            <a:spLocks noGrp="1"/>
          </p:cNvSpPr>
          <p:nvPr>
            <p:ph type="body" sz="quarter" idx="14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7" name="Text Placeholder 5"/>
          <p:cNvSpPr>
            <a:spLocks noGrp="1"/>
          </p:cNvSpPr>
          <p:nvPr>
            <p:ph type="body" sz="quarter" idx="14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ed right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6004405"/>
            <a:ext cx="10056813"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6" name="Text Placeholder 5"/>
          <p:cNvSpPr>
            <a:spLocks noGrp="1"/>
          </p:cNvSpPr>
          <p:nvPr>
            <p:ph type="body" sz="quarter" idx="11" hasCustomPrompt="1"/>
          </p:nvPr>
        </p:nvSpPr>
        <p:spPr>
          <a:xfrm>
            <a:off x="922341" y="5265739"/>
            <a:ext cx="10048875" cy="754045"/>
          </a:xfrm>
          <a:prstGeom prst="rect">
            <a:avLst/>
          </a:prstGeom>
          <a:solidFill>
            <a:schemeClr val="accent5">
              <a:lumMod val="50000"/>
            </a:schemeClr>
          </a:solidFill>
        </p:spPr>
        <p:txBody>
          <a:bodyPr lIns="91436" tIns="91436" rIns="91436" bIns="91436" anchor="ctr" anchorCtr="0">
            <a:spAutoFit/>
          </a:bodyPr>
          <a:lstStyle>
            <a:lvl1pPr algn="ctr">
              <a:buNone/>
              <a:defRPr sz="3700" b="1" baseline="0">
                <a:solidFill>
                  <a:schemeClr val="bg1"/>
                </a:solidFill>
              </a:defRPr>
            </a:lvl1pPr>
          </a:lstStyle>
          <a:p>
            <a:pPr lvl="0"/>
            <a:r>
              <a:rPr lang="en-US" dirty="0" smtClean="0"/>
              <a:t>(click to add) INTRODUCTION or ABSTRACT</a:t>
            </a:r>
            <a:endParaRPr lang="en-US" dirty="0"/>
          </a:p>
        </p:txBody>
      </p:sp>
      <p:sp>
        <p:nvSpPr>
          <p:cNvPr id="14" name="Picture Placeholder 13"/>
          <p:cNvSpPr>
            <a:spLocks noGrp="1"/>
          </p:cNvSpPr>
          <p:nvPr>
            <p:ph type="pic" sz="quarter" idx="15" hasCustomPrompt="1"/>
          </p:nvPr>
        </p:nvSpPr>
        <p:spPr>
          <a:xfrm>
            <a:off x="914400" y="11430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8" name="Picture Placeholder 13"/>
          <p:cNvSpPr>
            <a:spLocks noGrp="1"/>
          </p:cNvSpPr>
          <p:nvPr>
            <p:ph type="pic" sz="quarter" idx="18" hasCustomPrompt="1"/>
          </p:nvPr>
        </p:nvSpPr>
        <p:spPr>
          <a:xfrm>
            <a:off x="38557200" y="1219200"/>
            <a:ext cx="4419600" cy="2514600"/>
          </a:xfrm>
          <a:prstGeom prst="rect">
            <a:avLst/>
          </a:prstGeom>
        </p:spPr>
        <p:txBody>
          <a:bodyPr lIns="91436" tIns="45717" rIns="91436" bIns="45717" anchor="ctr"/>
          <a:lstStyle>
            <a:lvl1pPr algn="ctr">
              <a:buNone/>
              <a:defRPr sz="4000">
                <a:solidFill>
                  <a:schemeClr val="bg1"/>
                </a:solidFill>
              </a:defRPr>
            </a:lvl1pPr>
          </a:lstStyle>
          <a:p>
            <a:r>
              <a:rPr lang="en-US" dirty="0" smtClean="0"/>
              <a:t>LOGO</a:t>
            </a:r>
            <a:endParaRPr lang="en-US" dirty="0"/>
          </a:p>
        </p:txBody>
      </p:sp>
      <p:sp>
        <p:nvSpPr>
          <p:cNvPr id="19" name="Text Placeholder 3"/>
          <p:cNvSpPr>
            <a:spLocks noGrp="1"/>
          </p:cNvSpPr>
          <p:nvPr>
            <p:ph type="body" sz="quarter" idx="19" hasCustomPrompt="1"/>
          </p:nvPr>
        </p:nvSpPr>
        <p:spPr>
          <a:xfrm>
            <a:off x="902598" y="14919070"/>
            <a:ext cx="1005840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OBJECTIVES</a:t>
            </a:r>
            <a:endParaRPr lang="en-US" dirty="0"/>
          </a:p>
        </p:txBody>
      </p:sp>
      <p:sp>
        <p:nvSpPr>
          <p:cNvPr id="21" name="Text Placeholder 3"/>
          <p:cNvSpPr>
            <a:spLocks noGrp="1"/>
          </p:cNvSpPr>
          <p:nvPr>
            <p:ph type="body" sz="quarter" idx="21" hasCustomPrompt="1"/>
          </p:nvPr>
        </p:nvSpPr>
        <p:spPr>
          <a:xfrm>
            <a:off x="11587166" y="5996467"/>
            <a:ext cx="20720046"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2" name="Text Placeholder 5"/>
          <p:cNvSpPr>
            <a:spLocks noGrp="1"/>
          </p:cNvSpPr>
          <p:nvPr>
            <p:ph type="body" sz="quarter" idx="22" hasCustomPrompt="1"/>
          </p:nvPr>
        </p:nvSpPr>
        <p:spPr>
          <a:xfrm>
            <a:off x="11587164" y="5265739"/>
            <a:ext cx="20720050"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MATERIALS &amp; METHODS</a:t>
            </a:r>
            <a:endParaRPr lang="en-US" dirty="0"/>
          </a:p>
        </p:txBody>
      </p:sp>
      <p:sp>
        <p:nvSpPr>
          <p:cNvPr id="23" name="Text Placeholder 3"/>
          <p:cNvSpPr>
            <a:spLocks noGrp="1"/>
          </p:cNvSpPr>
          <p:nvPr>
            <p:ph type="body" sz="quarter" idx="23" hasCustomPrompt="1"/>
          </p:nvPr>
        </p:nvSpPr>
        <p:spPr>
          <a:xfrm>
            <a:off x="11587164" y="14919070"/>
            <a:ext cx="20720046"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4" name="Text Placeholder 5"/>
          <p:cNvSpPr>
            <a:spLocks noGrp="1"/>
          </p:cNvSpPr>
          <p:nvPr>
            <p:ph type="body" sz="quarter" idx="24" hasCustomPrompt="1"/>
          </p:nvPr>
        </p:nvSpPr>
        <p:spPr>
          <a:xfrm>
            <a:off x="11587165" y="14212888"/>
            <a:ext cx="20720050"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RESULTS</a:t>
            </a:r>
            <a:endParaRPr lang="en-US" dirty="0"/>
          </a:p>
        </p:txBody>
      </p:sp>
      <p:sp>
        <p:nvSpPr>
          <p:cNvPr id="25" name="Text Placeholder 5"/>
          <p:cNvSpPr>
            <a:spLocks noGrp="1"/>
          </p:cNvSpPr>
          <p:nvPr>
            <p:ph type="body" sz="quarter" idx="25" hasCustomPrompt="1"/>
          </p:nvPr>
        </p:nvSpPr>
        <p:spPr>
          <a:xfrm>
            <a:off x="11587164" y="23505310"/>
            <a:ext cx="20720046" cy="754045"/>
          </a:xfrm>
          <a:prstGeom prst="rect">
            <a:avLst/>
          </a:prstGeom>
          <a:solidFill>
            <a:srgbClr val="C00000"/>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CONCLUSIONS</a:t>
            </a:r>
            <a:endParaRPr lang="en-US" dirty="0"/>
          </a:p>
        </p:txBody>
      </p:sp>
      <p:sp>
        <p:nvSpPr>
          <p:cNvPr id="26" name="Text Placeholder 3"/>
          <p:cNvSpPr>
            <a:spLocks noGrp="1"/>
          </p:cNvSpPr>
          <p:nvPr>
            <p:ph type="body" sz="quarter" idx="26" hasCustomPrompt="1"/>
          </p:nvPr>
        </p:nvSpPr>
        <p:spPr>
          <a:xfrm>
            <a:off x="11587164" y="24243974"/>
            <a:ext cx="20720046"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7" name="Text Placeholder 5"/>
          <p:cNvSpPr>
            <a:spLocks noGrp="1"/>
          </p:cNvSpPr>
          <p:nvPr>
            <p:ph type="body" sz="quarter" idx="27" hasCustomPrompt="1"/>
          </p:nvPr>
        </p:nvSpPr>
        <p:spPr>
          <a:xfrm>
            <a:off x="32919059" y="5265739"/>
            <a:ext cx="10047018"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REFERENCES</a:t>
            </a:r>
            <a:endParaRPr lang="en-US" dirty="0"/>
          </a:p>
        </p:txBody>
      </p:sp>
      <p:sp>
        <p:nvSpPr>
          <p:cNvPr id="28" name="Text Placeholder 3"/>
          <p:cNvSpPr>
            <a:spLocks noGrp="1"/>
          </p:cNvSpPr>
          <p:nvPr>
            <p:ph type="body" sz="quarter" idx="28" hasCustomPrompt="1"/>
          </p:nvPr>
        </p:nvSpPr>
        <p:spPr>
          <a:xfrm>
            <a:off x="32914028" y="6004405"/>
            <a:ext cx="1005205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29" name="Text Placeholder 5"/>
          <p:cNvSpPr>
            <a:spLocks noGrp="1"/>
          </p:cNvSpPr>
          <p:nvPr>
            <p:ph type="body" sz="quarter" idx="29" hasCustomPrompt="1"/>
          </p:nvPr>
        </p:nvSpPr>
        <p:spPr>
          <a:xfrm>
            <a:off x="32924750" y="28291981"/>
            <a:ext cx="10047018"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(click to add)  ACKNOWLEDGEMENTS or  CONTACT</a:t>
            </a:r>
            <a:endParaRPr lang="en-US" dirty="0"/>
          </a:p>
        </p:txBody>
      </p:sp>
      <p:sp>
        <p:nvSpPr>
          <p:cNvPr id="30" name="Text Placeholder 3"/>
          <p:cNvSpPr>
            <a:spLocks noGrp="1"/>
          </p:cNvSpPr>
          <p:nvPr>
            <p:ph type="body" sz="quarter" idx="30" hasCustomPrompt="1"/>
          </p:nvPr>
        </p:nvSpPr>
        <p:spPr>
          <a:xfrm>
            <a:off x="32924751" y="29030647"/>
            <a:ext cx="10052050" cy="846363"/>
          </a:xfrm>
          <a:prstGeom prst="rect">
            <a:avLst/>
          </a:prstGeom>
        </p:spPr>
        <p:txBody>
          <a:bodyPr wrap="square" lIns="228589" tIns="228589" rIns="228589" bIns="228589">
            <a:spAutoFit/>
          </a:bodyPr>
          <a:lstStyle>
            <a:lvl1pPr marL="342883" indent="-342883">
              <a:buNone/>
              <a:defRPr sz="250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Enter your text here</a:t>
            </a:r>
            <a:endParaRPr lang="en-US" dirty="0"/>
          </a:p>
        </p:txBody>
      </p:sp>
      <p:sp>
        <p:nvSpPr>
          <p:cNvPr id="60" name="Title 1"/>
          <p:cNvSpPr>
            <a:spLocks noGrp="1"/>
          </p:cNvSpPr>
          <p:nvPr>
            <p:ph type="title" hasCustomPrompt="1"/>
          </p:nvPr>
        </p:nvSpPr>
        <p:spPr>
          <a:xfrm>
            <a:off x="5932593" y="457202"/>
            <a:ext cx="32009976" cy="1447800"/>
          </a:xfrm>
          <a:prstGeom prst="rect">
            <a:avLst/>
          </a:prstGeom>
        </p:spPr>
        <p:txBody>
          <a:bodyPr lIns="91436" tIns="45717" rIns="91436" bIns="45717" anchor="ctr" anchorCtr="0"/>
          <a:lstStyle>
            <a:lvl1pPr>
              <a:defRPr b="1"/>
            </a:lvl1pPr>
          </a:lstStyle>
          <a:p>
            <a:r>
              <a:rPr lang="en-US" dirty="0" smtClean="0"/>
              <a:t>Click here to add the poster title</a:t>
            </a:r>
            <a:endParaRPr lang="en-US" dirty="0"/>
          </a:p>
        </p:txBody>
      </p:sp>
      <p:sp>
        <p:nvSpPr>
          <p:cNvPr id="61" name="Text Placeholder 76"/>
          <p:cNvSpPr>
            <a:spLocks noGrp="1"/>
          </p:cNvSpPr>
          <p:nvPr>
            <p:ph type="body" sz="quarter" idx="150" hasCustomPrompt="1"/>
          </p:nvPr>
        </p:nvSpPr>
        <p:spPr>
          <a:xfrm>
            <a:off x="5932593" y="3185162"/>
            <a:ext cx="31998968" cy="1280160"/>
          </a:xfrm>
          <a:prstGeom prst="rect">
            <a:avLst/>
          </a:prstGeom>
        </p:spPr>
        <p:txBody>
          <a:bodyPr/>
          <a:lstStyle>
            <a:lvl1pPr algn="ctr">
              <a:buFontTx/>
              <a:buNone/>
              <a:defRPr sz="54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62" name="Text Placeholder 76"/>
          <p:cNvSpPr>
            <a:spLocks noGrp="1"/>
          </p:cNvSpPr>
          <p:nvPr>
            <p:ph type="body" sz="quarter" idx="151" hasCustomPrompt="1"/>
          </p:nvPr>
        </p:nvSpPr>
        <p:spPr>
          <a:xfrm>
            <a:off x="5932593" y="1905002"/>
            <a:ext cx="31998968" cy="1280160"/>
          </a:xfrm>
          <a:prstGeom prst="rect">
            <a:avLst/>
          </a:prstGeom>
        </p:spPr>
        <p:txBody>
          <a:bodyPr/>
          <a:lstStyle>
            <a:lvl1pPr algn="ctr">
              <a:buFontTx/>
              <a:buNone/>
              <a:defRPr sz="7200">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smtClean="0"/>
              <a:t>Click here to add authors</a:t>
            </a:r>
            <a:endParaRPr lang="en-US" dirty="0"/>
          </a:p>
        </p:txBody>
      </p:sp>
      <p:sp>
        <p:nvSpPr>
          <p:cNvPr id="71" name="Text Placeholder 5"/>
          <p:cNvSpPr>
            <a:spLocks noGrp="1"/>
          </p:cNvSpPr>
          <p:nvPr>
            <p:ph type="body" sz="quarter" idx="9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72" name="Text Placeholder 3"/>
          <p:cNvSpPr>
            <a:spLocks noGrp="1"/>
          </p:cNvSpPr>
          <p:nvPr>
            <p:ph type="body" sz="quarter" idx="10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3" name="Text Placeholder 3"/>
          <p:cNvSpPr>
            <a:spLocks noGrp="1"/>
          </p:cNvSpPr>
          <p:nvPr>
            <p:ph type="body" sz="quarter" idx="116"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4" name="Text Placeholder 3"/>
          <p:cNvSpPr>
            <a:spLocks noGrp="1"/>
          </p:cNvSpPr>
          <p:nvPr>
            <p:ph type="body" sz="quarter" idx="117"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5" name="Text Placeholder 3"/>
          <p:cNvSpPr>
            <a:spLocks noGrp="1"/>
          </p:cNvSpPr>
          <p:nvPr>
            <p:ph type="body" sz="quarter" idx="118"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6" name="Text Placeholder 3"/>
          <p:cNvSpPr>
            <a:spLocks noGrp="1"/>
          </p:cNvSpPr>
          <p:nvPr>
            <p:ph type="body" sz="quarter" idx="119"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7" name="Text Placeholder 3"/>
          <p:cNvSpPr>
            <a:spLocks noGrp="1"/>
          </p:cNvSpPr>
          <p:nvPr>
            <p:ph type="body" sz="quarter" idx="120"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8" name="Text Placeholder 3"/>
          <p:cNvSpPr>
            <a:spLocks noGrp="1"/>
          </p:cNvSpPr>
          <p:nvPr>
            <p:ph type="body" sz="quarter" idx="121"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79" name="Text Placeholder 3"/>
          <p:cNvSpPr>
            <a:spLocks noGrp="1"/>
          </p:cNvSpPr>
          <p:nvPr>
            <p:ph type="body" sz="quarter" idx="122"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0" name="Text Placeholder 3"/>
          <p:cNvSpPr>
            <a:spLocks noGrp="1"/>
          </p:cNvSpPr>
          <p:nvPr>
            <p:ph type="body" sz="quarter" idx="123"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1" name="Text Placeholder 3"/>
          <p:cNvSpPr>
            <a:spLocks noGrp="1"/>
          </p:cNvSpPr>
          <p:nvPr>
            <p:ph type="body" sz="quarter" idx="124"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2" name="Text Placeholder 3"/>
          <p:cNvSpPr>
            <a:spLocks noGrp="1"/>
          </p:cNvSpPr>
          <p:nvPr>
            <p:ph type="body" sz="quarter" idx="125" hasCustomPrompt="1"/>
          </p:nvPr>
        </p:nvSpPr>
        <p:spPr>
          <a:xfrm>
            <a:off x="-10408283" y="21259801"/>
            <a:ext cx="10056813" cy="846363"/>
          </a:xfrm>
          <a:prstGeom prst="rect">
            <a:avLst/>
          </a:prstGeom>
        </p:spPr>
        <p:txBody>
          <a:bodyPr wrap="square" lIns="228589" tIns="228589" rIns="228589" bIns="228589">
            <a:spAutoFit/>
          </a:bodyPr>
          <a:lstStyle>
            <a:lvl1pPr marL="0" indent="0">
              <a:buNone/>
              <a:defRPr sz="2500" baseline="0">
                <a:latin typeface="Trebuchet MS" pitchFamily="34"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smtClean="0"/>
              <a:t>TEXT PLACEHOLDER</a:t>
            </a:r>
            <a:endParaRPr lang="en-US" dirty="0"/>
          </a:p>
        </p:txBody>
      </p:sp>
      <p:sp>
        <p:nvSpPr>
          <p:cNvPr id="83" name="Picture Placeholder 13"/>
          <p:cNvSpPr>
            <a:spLocks noGrp="1"/>
          </p:cNvSpPr>
          <p:nvPr>
            <p:ph type="pic" sz="quarter" idx="11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4" name="Picture Placeholder 13"/>
          <p:cNvSpPr>
            <a:spLocks noGrp="1"/>
          </p:cNvSpPr>
          <p:nvPr>
            <p:ph type="pic" sz="quarter" idx="126"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5" name="Picture Placeholder 13"/>
          <p:cNvSpPr>
            <a:spLocks noGrp="1"/>
          </p:cNvSpPr>
          <p:nvPr>
            <p:ph type="pic" sz="quarter" idx="127"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6" name="Picture Placeholder 13"/>
          <p:cNvSpPr>
            <a:spLocks noGrp="1"/>
          </p:cNvSpPr>
          <p:nvPr>
            <p:ph type="pic" sz="quarter" idx="128"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7" name="Picture Placeholder 13"/>
          <p:cNvSpPr>
            <a:spLocks noGrp="1"/>
          </p:cNvSpPr>
          <p:nvPr>
            <p:ph type="pic" sz="quarter" idx="129"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8" name="Picture Placeholder 13"/>
          <p:cNvSpPr>
            <a:spLocks noGrp="1"/>
          </p:cNvSpPr>
          <p:nvPr>
            <p:ph type="pic" sz="quarter" idx="130"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89" name="Picture Placeholder 13"/>
          <p:cNvSpPr>
            <a:spLocks noGrp="1"/>
          </p:cNvSpPr>
          <p:nvPr>
            <p:ph type="pic" sz="quarter" idx="131"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0" name="Picture Placeholder 13"/>
          <p:cNvSpPr>
            <a:spLocks noGrp="1"/>
          </p:cNvSpPr>
          <p:nvPr>
            <p:ph type="pic" sz="quarter" idx="132"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1" name="Picture Placeholder 13"/>
          <p:cNvSpPr>
            <a:spLocks noGrp="1"/>
          </p:cNvSpPr>
          <p:nvPr>
            <p:ph type="pic" sz="quarter" idx="133"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2" name="Picture Placeholder 13"/>
          <p:cNvSpPr>
            <a:spLocks noGrp="1"/>
          </p:cNvSpPr>
          <p:nvPr>
            <p:ph type="pic" sz="quarter" idx="134"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3" name="Picture Placeholder 13"/>
          <p:cNvSpPr>
            <a:spLocks noGrp="1"/>
          </p:cNvSpPr>
          <p:nvPr>
            <p:ph type="pic" sz="quarter" idx="135" hasCustomPrompt="1"/>
          </p:nvPr>
        </p:nvSpPr>
        <p:spPr>
          <a:xfrm>
            <a:off x="-9326880" y="25313640"/>
            <a:ext cx="7909559" cy="4840110"/>
          </a:xfrm>
          <a:prstGeom prst="rect">
            <a:avLst/>
          </a:prstGeom>
          <a:solidFill>
            <a:schemeClr val="bg2"/>
          </a:solidFill>
          <a:ln>
            <a:solidFill>
              <a:schemeClr val="tx2"/>
            </a:solidFill>
          </a:ln>
          <a:effectLst/>
        </p:spPr>
        <p:txBody>
          <a:bodyPr lIns="91436" tIns="45717" rIns="91436" bIns="45717" anchor="ctr"/>
          <a:lstStyle>
            <a:lvl1pPr marL="0" indent="0" algn="ctr">
              <a:buNone/>
              <a:defRPr sz="4000" b="0" baseline="0">
                <a:solidFill>
                  <a:schemeClr val="tx2"/>
                </a:solidFill>
              </a:defRPr>
            </a:lvl1pPr>
          </a:lstStyle>
          <a:p>
            <a:r>
              <a:rPr lang="en-US" dirty="0" smtClean="0"/>
              <a:t>PICTURE PLACEHOLDER</a:t>
            </a:r>
            <a:endParaRPr lang="en-US" dirty="0"/>
          </a:p>
        </p:txBody>
      </p:sp>
      <p:sp>
        <p:nvSpPr>
          <p:cNvPr id="94" name="Text Placeholder 5"/>
          <p:cNvSpPr>
            <a:spLocks noGrp="1"/>
          </p:cNvSpPr>
          <p:nvPr>
            <p:ph type="body" sz="quarter" idx="13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5" name="Text Placeholder 5"/>
          <p:cNvSpPr>
            <a:spLocks noGrp="1"/>
          </p:cNvSpPr>
          <p:nvPr>
            <p:ph type="body" sz="quarter" idx="13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6" name="Text Placeholder 5"/>
          <p:cNvSpPr>
            <a:spLocks noGrp="1"/>
          </p:cNvSpPr>
          <p:nvPr>
            <p:ph type="body" sz="quarter" idx="13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7" name="Text Placeholder 5"/>
          <p:cNvSpPr>
            <a:spLocks noGrp="1"/>
          </p:cNvSpPr>
          <p:nvPr>
            <p:ph type="body" sz="quarter" idx="13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8" name="Text Placeholder 5"/>
          <p:cNvSpPr>
            <a:spLocks noGrp="1"/>
          </p:cNvSpPr>
          <p:nvPr>
            <p:ph type="body" sz="quarter" idx="140"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99" name="Text Placeholder 5"/>
          <p:cNvSpPr>
            <a:spLocks noGrp="1"/>
          </p:cNvSpPr>
          <p:nvPr>
            <p:ph type="body" sz="quarter" idx="141"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0" name="Text Placeholder 5"/>
          <p:cNvSpPr>
            <a:spLocks noGrp="1"/>
          </p:cNvSpPr>
          <p:nvPr>
            <p:ph type="body" sz="quarter" idx="142"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1" name="Text Placeholder 5"/>
          <p:cNvSpPr>
            <a:spLocks noGrp="1"/>
          </p:cNvSpPr>
          <p:nvPr>
            <p:ph type="body" sz="quarter" idx="143"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2" name="Text Placeholder 5"/>
          <p:cNvSpPr>
            <a:spLocks noGrp="1"/>
          </p:cNvSpPr>
          <p:nvPr>
            <p:ph type="body" sz="quarter" idx="144"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3" name="Text Placeholder 5"/>
          <p:cNvSpPr>
            <a:spLocks noGrp="1"/>
          </p:cNvSpPr>
          <p:nvPr>
            <p:ph type="body" sz="quarter" idx="145"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4" name="Text Placeholder 5"/>
          <p:cNvSpPr>
            <a:spLocks noGrp="1"/>
          </p:cNvSpPr>
          <p:nvPr>
            <p:ph type="body" sz="quarter" idx="146"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5" name="Text Placeholder 5"/>
          <p:cNvSpPr>
            <a:spLocks noGrp="1"/>
          </p:cNvSpPr>
          <p:nvPr>
            <p:ph type="body" sz="quarter" idx="147"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6" name="Text Placeholder 5"/>
          <p:cNvSpPr>
            <a:spLocks noGrp="1"/>
          </p:cNvSpPr>
          <p:nvPr>
            <p:ph type="body" sz="quarter" idx="148"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
        <p:nvSpPr>
          <p:cNvPr id="107" name="Text Placeholder 5"/>
          <p:cNvSpPr>
            <a:spLocks noGrp="1"/>
          </p:cNvSpPr>
          <p:nvPr>
            <p:ph type="body" sz="quarter" idx="149" hasCustomPrompt="1"/>
          </p:nvPr>
        </p:nvSpPr>
        <p:spPr>
          <a:xfrm>
            <a:off x="-10408283" y="18288001"/>
            <a:ext cx="10050462" cy="754045"/>
          </a:xfrm>
          <a:prstGeom prst="rect">
            <a:avLst/>
          </a:prstGeom>
          <a:solidFill>
            <a:schemeClr val="accent5">
              <a:lumMod val="50000"/>
            </a:schemeClr>
          </a:solidFill>
        </p:spPr>
        <p:txBody>
          <a:bodyPr wrap="square" lIns="91436" tIns="91436" rIns="91436" bIns="91436" anchor="ctr" anchorCtr="0">
            <a:spAutoFit/>
          </a:bodyPr>
          <a:lstStyle>
            <a:lvl1pPr algn="ctr">
              <a:buNone/>
              <a:defRPr sz="3700" b="1" baseline="0">
                <a:solidFill>
                  <a:schemeClr val="bg1"/>
                </a:solidFill>
              </a:defRPr>
            </a:lvl1pPr>
          </a:lstStyle>
          <a:p>
            <a:pPr lvl="0"/>
            <a:r>
              <a:rPr lang="en-US" dirty="0" smtClean="0"/>
              <a:t>SECTION HEADER PLACEHOLDER</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www.facebook.com/pages/PosterPresentationscom/217914411419?v=app_4949752878&amp;ref=ts"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facebook.com/pages/PosterPresentationscom/217914411419?v=app_4949752878&amp;ref=ts" TargetMode="Externa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hyperlink" Target="http://www.facebook.com/pages/PosterPresentationscom/217914411419?v=app_4949752878&amp;ref=ts" TargetMode="Externa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hyperlink" Target="http://www.facebook.com/pages/PosterPresentationscom/217914411419?v=app_4949752878&amp;ref=ts"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44222126" y="0"/>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000" b="1" dirty="0" smtClean="0">
                <a:solidFill>
                  <a:schemeClr val="bg1"/>
                </a:solidFill>
                <a:latin typeface="Trebuchet MS" pitchFamily="34" charset="0"/>
              </a:rPr>
              <a:t>QUICK</a:t>
            </a:r>
            <a:r>
              <a:rPr lang="en-US" sz="4000" b="1" baseline="0" dirty="0" smtClean="0">
                <a:solidFill>
                  <a:schemeClr val="bg1"/>
                </a:solidFill>
                <a:latin typeface="Trebuchet MS" pitchFamily="34" charset="0"/>
              </a:rPr>
              <a:t> TIPS</a:t>
            </a:r>
            <a:endParaRPr lang="en-US" sz="4000" b="1" dirty="0" smtClean="0">
              <a:solidFill>
                <a:schemeClr val="bg1"/>
              </a:solidFill>
              <a:latin typeface="Trebuchet MS" pitchFamily="34" charset="0"/>
            </a:endParaRP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3134780"/>
            <a:r>
              <a:rPr lang="en-US" sz="3200" dirty="0" smtClean="0">
                <a:latin typeface="Trebuchet MS" pitchFamily="34" charset="0"/>
              </a:rPr>
              <a:t>This PowerPoint</a:t>
            </a:r>
            <a:r>
              <a:rPr lang="en-US" sz="3200" baseline="0" dirty="0" smtClean="0">
                <a:latin typeface="Trebuchet MS" pitchFamily="34" charset="0"/>
              </a:rPr>
              <a:t> template requires basic PowerPoint (version 2007 or newer) skills. Below is a list of commonly asked questions specific to this template. </a:t>
            </a:r>
            <a:br>
              <a:rPr lang="en-US" sz="3200" baseline="0" dirty="0" smtClean="0">
                <a:latin typeface="Trebuchet MS" pitchFamily="34" charset="0"/>
              </a:rPr>
            </a:br>
            <a:r>
              <a:rPr lang="en-US" sz="3200" baseline="0" dirty="0" smtClean="0">
                <a:latin typeface="Trebuchet MS" pitchFamily="34" charset="0"/>
              </a:rPr>
              <a:t>If you are using an older version of PowerPoint some template features may not work properly.</a:t>
            </a:r>
            <a:endParaRPr lang="en-US" sz="4000" b="1" dirty="0" smtClean="0">
              <a:solidFill>
                <a:srgbClr val="FFFF00"/>
              </a:solidFill>
              <a:latin typeface="Trebuchet MS" pitchFamily="34" charset="0"/>
            </a:endParaRPr>
          </a:p>
          <a:p>
            <a:pPr defTabSz="3134780"/>
            <a:endParaRPr lang="en-US" sz="4000" b="1" dirty="0" smtClean="0">
              <a:solidFill>
                <a:srgbClr val="FFFF00"/>
              </a:solidFill>
              <a:latin typeface="Trebuchet MS" pitchFamily="34" charset="0"/>
            </a:endParaRPr>
          </a:p>
          <a:p>
            <a:pPr algn="ctr"/>
            <a:r>
              <a:rPr lang="en-US" sz="4000" b="1" dirty="0" smtClean="0">
                <a:solidFill>
                  <a:schemeClr val="bg1"/>
                </a:solidFill>
                <a:latin typeface="Trebuchet MS" pitchFamily="34" charset="0"/>
              </a:rPr>
              <a:t>Using the template</a:t>
            </a:r>
            <a:endParaRPr lang="en-US" sz="4000" b="1" baseline="0" dirty="0" smtClean="0">
              <a:solidFill>
                <a:schemeClr val="bg1"/>
              </a:solidFill>
              <a:latin typeface="Trebuchet MS" pitchFamily="34" charset="0"/>
            </a:endParaRPr>
          </a:p>
          <a:p>
            <a:pPr algn="ctr"/>
            <a:endParaRPr lang="en-US" sz="3200" b="1" dirty="0" smtClean="0">
              <a:solidFill>
                <a:srgbClr val="FFFF00"/>
              </a:solidFill>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1" dirty="0" smtClean="0">
                <a:solidFill>
                  <a:srgbClr val="FFFF00"/>
                </a:solidFill>
                <a:latin typeface="Trebuchet MS" pitchFamily="34" charset="0"/>
              </a:rPr>
              <a:t>Verifying the quality of your graphics</a:t>
            </a:r>
          </a:p>
          <a:p>
            <a:pPr defTabSz="3134780"/>
            <a:r>
              <a:rPr lang="en-US" sz="3200" dirty="0" smtClean="0">
                <a:latin typeface="Trebuchet MS" pitchFamily="34" charset="0"/>
              </a:rPr>
              <a:t>Go to the </a:t>
            </a:r>
            <a:r>
              <a:rPr lang="en-US" sz="3200" baseline="0" dirty="0" smtClean="0">
                <a:latin typeface="Trebuchet MS" pitchFamily="34" charset="0"/>
              </a:rPr>
              <a:t>VIEW menu and click on ZOOM to set your preferred magnification. This template is at 100% the size of the final poster. All text and graphics will be printed at 100% their size. To see what your poster will look like when printed, set the zoom to 100% and evaluate the quality of all your graphics before you submit your poster for printing.</a:t>
            </a:r>
            <a:br>
              <a:rPr lang="en-US" sz="3200" baseline="0" dirty="0" smtClean="0">
                <a:latin typeface="Trebuchet MS" pitchFamily="34" charset="0"/>
              </a:rPr>
            </a:br>
            <a:endParaRPr lang="en-US" sz="3200" baseline="0" dirty="0" smtClean="0">
              <a:latin typeface="Trebuchet MS" pitchFamily="34" charset="0"/>
            </a:endParaRPr>
          </a:p>
          <a:p>
            <a:pPr defTabSz="3134780"/>
            <a:r>
              <a:rPr lang="en-US" sz="3200" b="1" dirty="0" smtClean="0">
                <a:solidFill>
                  <a:srgbClr val="FFFF00"/>
                </a:solidFill>
                <a:latin typeface="Trebuchet MS" pitchFamily="34" charset="0"/>
              </a:rPr>
              <a:t>Using the placeholders</a:t>
            </a:r>
          </a:p>
          <a:p>
            <a:pPr defTabSz="3134780"/>
            <a:r>
              <a:rPr lang="en-US" sz="3200" baseline="0" dirty="0" smtClean="0">
                <a:latin typeface="Trebuchet MS" pitchFamily="34" charset="0"/>
              </a:rPr>
              <a:t>To add text to this template click inside a placeholder and type in or paste your text. To move a placeholder, click on it </a:t>
            </a:r>
            <a:r>
              <a:rPr lang="en-US" sz="3200" u="sng" baseline="0" dirty="0" smtClean="0">
                <a:latin typeface="Trebuchet MS" pitchFamily="34" charset="0"/>
              </a:rPr>
              <a:t>once</a:t>
            </a:r>
            <a:r>
              <a:rPr lang="en-US" sz="3200" baseline="0" dirty="0" smtClean="0">
                <a:latin typeface="Trebuchet MS" pitchFamily="34" charset="0"/>
              </a:rPr>
              <a:t> (to select it), place your cursor on its frame and your cursor will change to this symbol:         Then, click </a:t>
            </a:r>
            <a:r>
              <a:rPr lang="en-US" sz="3200" u="sng" baseline="0" dirty="0" smtClean="0">
                <a:latin typeface="Trebuchet MS" pitchFamily="34" charset="0"/>
              </a:rPr>
              <a:t>once</a:t>
            </a:r>
            <a:r>
              <a:rPr lang="en-US" sz="3200" baseline="0" dirty="0" smtClean="0">
                <a:latin typeface="Trebuchet MS" pitchFamily="34" charset="0"/>
              </a:rPr>
              <a:t> and drag it to its new location where you can resize it as needed. Additional placeholders can be found on the left side of this template.</a:t>
            </a:r>
          </a:p>
          <a:p>
            <a:pPr defTabSz="3134780"/>
            <a:endParaRPr lang="en-US" sz="3200" b="1" baseline="0" dirty="0" smtClean="0">
              <a:solidFill>
                <a:srgbClr val="FFFF00"/>
              </a:solidFill>
              <a:latin typeface="Trebuchet MS" pitchFamily="34" charset="0"/>
            </a:endParaRPr>
          </a:p>
          <a:p>
            <a:pPr defTabSz="3134780"/>
            <a:r>
              <a:rPr lang="en-US" sz="3200" b="1" baseline="0" dirty="0" smtClean="0">
                <a:solidFill>
                  <a:srgbClr val="FFFF00"/>
                </a:solidFill>
                <a:latin typeface="Trebuchet MS" pitchFamily="34" charset="0"/>
              </a:rPr>
              <a:t>Modifying the layout</a:t>
            </a:r>
          </a:p>
          <a:p>
            <a:pPr defTabSz="3134780"/>
            <a:r>
              <a:rPr lang="en-US" sz="3200" dirty="0" smtClean="0">
                <a:latin typeface="Trebuchet MS" pitchFamily="34" charset="0"/>
              </a:rPr>
              <a:t>This template has four</a:t>
            </a:r>
            <a:endParaRPr lang="en-US" sz="3200" baseline="0" dirty="0" smtClean="0">
              <a:latin typeface="Trebuchet MS" pitchFamily="34" charset="0"/>
            </a:endParaRPr>
          </a:p>
          <a:p>
            <a:pPr defTabSz="3134780"/>
            <a:r>
              <a:rPr lang="en-US" sz="3200" baseline="0" dirty="0" smtClean="0">
                <a:latin typeface="Trebuchet MS" pitchFamily="34" charset="0"/>
              </a:rPr>
              <a:t>different column layouts. </a:t>
            </a:r>
          </a:p>
          <a:p>
            <a:pPr defTabSz="3134780"/>
            <a:r>
              <a:rPr lang="en-US" sz="3200" u="sng" baseline="0" dirty="0" smtClean="0">
                <a:latin typeface="Trebuchet MS" pitchFamily="34" charset="0"/>
              </a:rPr>
              <a:t>Right-click</a:t>
            </a:r>
            <a:r>
              <a:rPr lang="en-US" sz="3200" baseline="0" dirty="0" smtClean="0">
                <a:latin typeface="Trebuchet MS" pitchFamily="34" charset="0"/>
              </a:rPr>
              <a:t> your mouse</a:t>
            </a:r>
          </a:p>
          <a:p>
            <a:pPr defTabSz="3134780"/>
            <a:r>
              <a:rPr lang="en-US" sz="3200" baseline="0" dirty="0" smtClean="0">
                <a:latin typeface="Trebuchet MS" pitchFamily="34" charset="0"/>
              </a:rPr>
              <a:t>on the background and </a:t>
            </a:r>
          </a:p>
          <a:p>
            <a:pPr defTabSz="3134780"/>
            <a:r>
              <a:rPr lang="en-US" sz="3200" baseline="0" dirty="0" smtClean="0">
                <a:latin typeface="Trebuchet MS" pitchFamily="34" charset="0"/>
              </a:rPr>
              <a:t>click on “Layout” to see </a:t>
            </a:r>
          </a:p>
          <a:p>
            <a:pPr defTabSz="3134780"/>
            <a:r>
              <a:rPr lang="en-US" sz="3200" baseline="0" dirty="0" smtClean="0">
                <a:latin typeface="Trebuchet MS" pitchFamily="34" charset="0"/>
              </a:rPr>
              <a:t>the layout options.</a:t>
            </a:r>
            <a:endParaRPr lang="en-US" sz="3200" dirty="0" smtClean="0">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aseline="0" dirty="0" smtClean="0">
                <a:latin typeface="Trebuchet MS" pitchFamily="34" charset="0"/>
              </a:rPr>
              <a:t>The columns in the provided layouts are fixed and cannot be moved but advanced users can modify any layout by going to VIEW and then SLIDE MASTER.</a:t>
            </a:r>
          </a:p>
          <a:p>
            <a:pPr marL="0" marR="0" indent="0" algn="l" defTabSz="3134780" rtl="0" eaLnBrk="1" fontAlgn="auto" latinLnBrk="0" hangingPunct="1">
              <a:lnSpc>
                <a:spcPct val="100000"/>
              </a:lnSpc>
              <a:spcBef>
                <a:spcPts val="0"/>
              </a:spcBef>
              <a:spcAft>
                <a:spcPts val="0"/>
              </a:spcAft>
              <a:buClrTx/>
              <a:buSzTx/>
              <a:buFontTx/>
              <a:buNone/>
              <a:tabLst/>
              <a:defRPr/>
            </a:pPr>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Importing text and graphics from external sources</a:t>
            </a:r>
          </a:p>
          <a:p>
            <a:pPr defTabSz="3134780"/>
            <a:r>
              <a:rPr lang="en-US" sz="3200" b="1" u="sng" baseline="0" dirty="0" smtClean="0">
                <a:latin typeface="Trebuchet MS" pitchFamily="34" charset="0"/>
              </a:rPr>
              <a:t>TEXT: </a:t>
            </a:r>
            <a:r>
              <a:rPr lang="en-US" sz="3200" baseline="0" dirty="0" smtClean="0">
                <a:latin typeface="Trebuchet MS" pitchFamily="34" charset="0"/>
              </a:rPr>
              <a:t>Paste or type your text into a pre-existing placeholder or drag in a new placeholder from the left side of the template. Move it anywhere as needed.</a:t>
            </a:r>
          </a:p>
          <a:p>
            <a:pPr defTabSz="3134780"/>
            <a:r>
              <a:rPr lang="en-US" sz="3200" b="1" u="sng" baseline="0" dirty="0" smtClean="0">
                <a:latin typeface="Trebuchet MS" pitchFamily="34" charset="0"/>
              </a:rPr>
              <a:t>PHOTOS: </a:t>
            </a:r>
            <a:r>
              <a:rPr lang="en-US" sz="3200" baseline="0" dirty="0" smtClean="0">
                <a:latin typeface="Trebuchet MS" pitchFamily="34" charset="0"/>
              </a:rPr>
              <a:t>Drag in a picture placeholder, size it </a:t>
            </a:r>
            <a:r>
              <a:rPr lang="en-US" sz="3200" u="sng" baseline="0" dirty="0" smtClean="0">
                <a:latin typeface="Trebuchet MS" pitchFamily="34" charset="0"/>
              </a:rPr>
              <a:t>first</a:t>
            </a:r>
            <a:r>
              <a:rPr lang="en-US" sz="3200" baseline="0" dirty="0" smtClean="0">
                <a:latin typeface="Trebuchet MS" pitchFamily="34" charset="0"/>
              </a:rPr>
              <a:t>, click in it and insert a photo from the menu.</a:t>
            </a:r>
          </a:p>
          <a:p>
            <a:pPr defTabSz="3134780"/>
            <a:r>
              <a:rPr lang="en-US" sz="3200" b="1" u="sng" baseline="0" dirty="0" smtClean="0">
                <a:latin typeface="Trebuchet MS" pitchFamily="34" charset="0"/>
              </a:rPr>
              <a:t>TABLES: </a:t>
            </a:r>
            <a:r>
              <a:rPr lang="en-US" sz="3200" baseline="0" dirty="0" smtClean="0">
                <a:latin typeface="Trebuchet MS" pitchFamily="34" charset="0"/>
              </a:rPr>
              <a:t>You can copy and paste a table from an external document onto this poster template. To adjust  the way the text fits within the cells of a table that has been pasted, </a:t>
            </a:r>
            <a:r>
              <a:rPr lang="en-US" sz="3200" u="sng" baseline="0" dirty="0" smtClean="0">
                <a:latin typeface="Trebuchet MS" pitchFamily="34" charset="0"/>
              </a:rPr>
              <a:t>right-click</a:t>
            </a:r>
            <a:r>
              <a:rPr lang="en-US" sz="3200" baseline="0" dirty="0" smtClean="0">
                <a:latin typeface="Trebuchet MS" pitchFamily="34" charset="0"/>
              </a:rPr>
              <a:t> on the table, click FORMAT SHAPE  then click on TEXT BOX and change the INTERNAL MARGIN values to 0.25</a:t>
            </a:r>
          </a:p>
          <a:p>
            <a:pPr defTabSz="3134780"/>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Modifying the color scheme</a:t>
            </a:r>
          </a:p>
          <a:p>
            <a:pPr defTabSz="3134780"/>
            <a:r>
              <a:rPr lang="en-US" sz="3200" baseline="0" dirty="0" smtClean="0">
                <a:latin typeface="Trebuchet MS" pitchFamily="34" charset="0"/>
              </a:rPr>
              <a:t>To change the color scheme of this template go to the “Design” menu and click on “Colors”. You can choose from the provide color combinations or you can create your own.</a:t>
            </a:r>
          </a:p>
          <a:p>
            <a:pPr defTabSz="3134780"/>
            <a:endParaRPr lang="en-US" sz="3200" baseline="0" dirty="0" smtClean="0">
              <a:latin typeface="Trebuchet MS" pitchFamily="34" charset="0"/>
            </a:endParaRPr>
          </a:p>
          <a:p>
            <a:pPr defTabSz="3134780"/>
            <a:endParaRPr lang="en-US" sz="3200" baseline="0" dirty="0" smtClean="0">
              <a:latin typeface="Trebuchet MS" pitchFamily="34" charset="0"/>
            </a:endParaRPr>
          </a:p>
          <a:p>
            <a:pPr defTabSz="4389219"/>
            <a:endParaRPr lang="en-US" sz="2000" baseline="0" dirty="0" smtClean="0">
              <a:latin typeface="Trebuchet MS" pitchFamily="34" charset="0"/>
            </a:endParaRPr>
          </a:p>
          <a:p>
            <a:pPr defTabSz="4389219"/>
            <a:endParaRPr lang="en-US" sz="2000" dirty="0" smtClean="0">
              <a:latin typeface="Trebuchet MS" pitchFamily="34" charset="0"/>
            </a:endParaRPr>
          </a:p>
          <a:p>
            <a:pPr algn="ctr"/>
            <a:endParaRPr lang="en-US" sz="2000" b="1" dirty="0" smtClean="0">
              <a:solidFill>
                <a:schemeClr val="bg1"/>
              </a:solidFill>
              <a:latin typeface="Trebuchet MS" pitchFamily="34" charset="0"/>
            </a:endParaRPr>
          </a:p>
          <a:p>
            <a:pPr defTabSz="4389219"/>
            <a:endParaRPr lang="en-US" sz="2000" b="1" dirty="0" smtClean="0">
              <a:solidFill>
                <a:srgbClr val="FFFF00"/>
              </a:solidFill>
              <a:latin typeface="Trebuchet MS" pitchFamily="34" charset="0"/>
            </a:endParaRPr>
          </a:p>
          <a:p>
            <a:pPr algn="ctr"/>
            <a:endParaRPr lang="en-US" sz="3200" b="1" dirty="0">
              <a:latin typeface="Trebuchet MS" pitchFamily="34" charset="0"/>
            </a:endParaRPr>
          </a:p>
        </p:txBody>
      </p:sp>
      <p:sp>
        <p:nvSpPr>
          <p:cNvPr id="29" name="Rectangle 28"/>
          <p:cNvSpPr/>
          <p:nvPr/>
        </p:nvSpPr>
        <p:spPr>
          <a:xfrm>
            <a:off x="-10402388" y="-19596"/>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400" b="1" dirty="0" smtClean="0">
                <a:solidFill>
                  <a:schemeClr val="bg1"/>
                </a:solidFill>
                <a:latin typeface="Trebuchet MS" pitchFamily="34" charset="0"/>
              </a:rPr>
              <a:t>QUICK DESIGN</a:t>
            </a:r>
            <a:r>
              <a:rPr lang="en-US" sz="4400" b="1" baseline="0" dirty="0" smtClean="0">
                <a:solidFill>
                  <a:schemeClr val="bg1"/>
                </a:solidFill>
                <a:latin typeface="Trebuchet MS" pitchFamily="34" charset="0"/>
              </a:rPr>
              <a:t> </a:t>
            </a:r>
            <a:r>
              <a:rPr lang="en-US" sz="4400" b="1" dirty="0" smtClean="0">
                <a:solidFill>
                  <a:schemeClr val="bg1"/>
                </a:solidFill>
                <a:latin typeface="Trebuchet MS" pitchFamily="34" charset="0"/>
              </a:rPr>
              <a:t>GUIDE</a:t>
            </a: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4389219"/>
            <a:r>
              <a:rPr lang="en-US" sz="3200" dirty="0" smtClean="0">
                <a:latin typeface="Trebuchet MS" pitchFamily="34" charset="0"/>
              </a:rPr>
              <a:t>This PowerPoint</a:t>
            </a:r>
            <a:r>
              <a:rPr lang="en-US" sz="3200" baseline="0" dirty="0" smtClean="0">
                <a:latin typeface="Trebuchet MS" pitchFamily="34" charset="0"/>
              </a:rPr>
              <a:t> </a:t>
            </a:r>
            <a:r>
              <a:rPr lang="en-US" sz="3200" dirty="0" smtClean="0">
                <a:latin typeface="Trebuchet MS" pitchFamily="34" charset="0"/>
              </a:rPr>
              <a:t>2007 template produces</a:t>
            </a:r>
            <a:r>
              <a:rPr lang="en-US" sz="3200" baseline="0" dirty="0" smtClean="0">
                <a:latin typeface="Trebuchet MS" pitchFamily="34" charset="0"/>
              </a:rPr>
              <a:t> </a:t>
            </a:r>
            <a:r>
              <a:rPr lang="en-US" sz="3200" dirty="0" smtClean="0">
                <a:latin typeface="Trebuchet MS" pitchFamily="34" charset="0"/>
              </a:rPr>
              <a:t>a 36”x48” professional  poster. It</a:t>
            </a:r>
            <a:r>
              <a:rPr lang="en-US" sz="3200" baseline="0" dirty="0" smtClean="0">
                <a:latin typeface="Trebuchet MS" pitchFamily="34" charset="0"/>
              </a:rPr>
              <a:t> </a:t>
            </a:r>
            <a:r>
              <a:rPr lang="en-US" sz="3200" dirty="0" smtClean="0">
                <a:latin typeface="Trebuchet MS" pitchFamily="34" charset="0"/>
              </a:rPr>
              <a:t>will save you valuable time placing titles, subtitles,</a:t>
            </a:r>
            <a:r>
              <a:rPr lang="en-US" sz="3200" baseline="0" dirty="0" smtClean="0">
                <a:latin typeface="Trebuchet MS" pitchFamily="34" charset="0"/>
              </a:rPr>
              <a:t> text, and graphics</a:t>
            </a:r>
            <a:r>
              <a:rPr lang="en-US" sz="3200" dirty="0" smtClean="0">
                <a:latin typeface="Trebuchet MS" pitchFamily="34" charset="0"/>
              </a:rPr>
              <a:t>. </a:t>
            </a:r>
          </a:p>
          <a:p>
            <a:pPr defTabSz="4389219"/>
            <a:endParaRPr lang="en-US" sz="3200" dirty="0" smtClean="0">
              <a:latin typeface="Trebuchet MS" pitchFamily="34" charset="0"/>
            </a:endParaRPr>
          </a:p>
          <a:p>
            <a:pPr defTabSz="4389219"/>
            <a:r>
              <a:rPr lang="en-US" sz="3200" dirty="0" smtClean="0">
                <a:latin typeface="Trebuchet MS" pitchFamily="34" charset="0"/>
              </a:rPr>
              <a:t>Use it to create your presentation. Then send</a:t>
            </a:r>
            <a:r>
              <a:rPr lang="en-US" sz="3200" baseline="0" dirty="0" smtClean="0">
                <a:latin typeface="Trebuchet MS" pitchFamily="34" charset="0"/>
              </a:rPr>
              <a:t> it </a:t>
            </a:r>
            <a:r>
              <a:rPr lang="en-US" sz="3200" dirty="0" smtClean="0">
                <a:latin typeface="Trebuchet MS" pitchFamily="34" charset="0"/>
              </a:rPr>
              <a:t>to </a:t>
            </a:r>
            <a:r>
              <a:rPr lang="en-US" sz="3200" b="1" dirty="0" smtClean="0">
                <a:latin typeface="Trebuchet MS" pitchFamily="34" charset="0"/>
              </a:rPr>
              <a:t>PosterPresentations.com</a:t>
            </a:r>
            <a:r>
              <a:rPr lang="en-US" sz="3200" dirty="0" smtClean="0">
                <a:latin typeface="Trebuchet MS" pitchFamily="34" charset="0"/>
              </a:rPr>
              <a:t> for premium quality, same day affordable printing.</a:t>
            </a:r>
            <a:br>
              <a:rPr lang="en-US" sz="3200" dirty="0" smtClean="0">
                <a:latin typeface="Trebuchet MS" pitchFamily="34" charset="0"/>
              </a:rPr>
            </a:br>
            <a:endParaRPr lang="en-US" sz="3200" dirty="0" smtClean="0">
              <a:latin typeface="Trebuchet MS" pitchFamily="34" charset="0"/>
            </a:endParaRPr>
          </a:p>
          <a:p>
            <a:pPr defTabSz="4389219"/>
            <a:r>
              <a:rPr lang="en-US" sz="3200" dirty="0" smtClean="0">
                <a:latin typeface="Trebuchet MS" pitchFamily="34" charset="0"/>
              </a:rPr>
              <a:t>We provide a series of </a:t>
            </a:r>
            <a:r>
              <a:rPr lang="en-US" sz="3200" b="1" dirty="0" smtClean="0">
                <a:latin typeface="Trebuchet MS" pitchFamily="34" charset="0"/>
              </a:rPr>
              <a:t>online tutorials</a:t>
            </a:r>
            <a:r>
              <a:rPr lang="en-US" sz="3200" dirty="0" smtClean="0">
                <a:latin typeface="Trebuchet MS" pitchFamily="34" charset="0"/>
              </a:rPr>
              <a:t> that will guide you through the poster design process and answer your poster production questions. </a:t>
            </a:r>
          </a:p>
          <a:p>
            <a:pPr defTabSz="4389219"/>
            <a:endParaRPr lang="en-US" sz="3200" dirty="0" smtClean="0">
              <a:latin typeface="Trebuchet MS" pitchFamily="34" charset="0"/>
            </a:endParaRPr>
          </a:p>
          <a:p>
            <a:pPr defTabSz="4389219"/>
            <a:r>
              <a:rPr lang="en-US" sz="3200" dirty="0" smtClean="0">
                <a:latin typeface="Trebuchet MS" pitchFamily="34" charset="0"/>
              </a:rPr>
              <a:t>View our online</a:t>
            </a:r>
            <a:r>
              <a:rPr lang="en-US" sz="3200" baseline="0" dirty="0" smtClean="0">
                <a:latin typeface="Trebuchet MS" pitchFamily="34" charset="0"/>
              </a:rPr>
              <a:t> tutorials at:</a:t>
            </a:r>
            <a:r>
              <a:rPr lang="en-US" sz="3200" dirty="0" smtClean="0">
                <a:latin typeface="Trebuchet MS" pitchFamily="34" charset="0"/>
              </a:rPr>
              <a:t/>
            </a:r>
            <a:br>
              <a:rPr lang="en-US" sz="3200" dirty="0" smtClean="0">
                <a:latin typeface="Trebuchet MS" pitchFamily="34" charset="0"/>
              </a:rPr>
            </a:br>
            <a:r>
              <a:rPr lang="en-US" sz="3200" dirty="0" smtClean="0">
                <a:solidFill>
                  <a:srgbClr val="FFFF00"/>
                </a:solidFill>
                <a:latin typeface="Trebuchet MS" pitchFamily="34" charset="0"/>
              </a:rPr>
              <a:t> http://bit.ly/Poster_creation_help </a:t>
            </a:r>
            <a:r>
              <a:rPr lang="en-US" sz="3200" dirty="0" smtClean="0">
                <a:latin typeface="Trebuchet MS" pitchFamily="34" charset="0"/>
              </a:rPr>
              <a:t/>
            </a:r>
            <a:br>
              <a:rPr lang="en-US" sz="3200" dirty="0" smtClean="0">
                <a:latin typeface="Trebuchet MS" pitchFamily="34" charset="0"/>
              </a:rPr>
            </a:br>
            <a:r>
              <a:rPr lang="en-US" sz="3200" dirty="0" smtClean="0">
                <a:latin typeface="Trebuchet MS" pitchFamily="34" charset="0"/>
              </a:rPr>
              <a:t>(copy</a:t>
            </a:r>
            <a:r>
              <a:rPr lang="en-US" sz="3200" baseline="0" dirty="0" smtClean="0">
                <a:latin typeface="Trebuchet MS" pitchFamily="34" charset="0"/>
              </a:rPr>
              <a:t> and paste the link into your web browser).</a:t>
            </a:r>
          </a:p>
          <a:p>
            <a:pPr defTabSz="4389219"/>
            <a:endParaRPr lang="en-US" sz="3200" dirty="0" smtClean="0">
              <a:latin typeface="Trebuchet MS" pitchFamily="34" charset="0"/>
            </a:endParaRPr>
          </a:p>
          <a:p>
            <a:pPr defTabSz="4389219"/>
            <a:r>
              <a:rPr lang="en-US" sz="3200" dirty="0" smtClean="0">
                <a:latin typeface="Trebuchet MS" pitchFamily="34" charset="0"/>
              </a:rPr>
              <a:t>For assistance and to order your printed poster</a:t>
            </a:r>
            <a:r>
              <a:rPr lang="en-US" sz="3200" dirty="0" smtClean="0">
                <a:solidFill>
                  <a:schemeClr val="bg1"/>
                </a:solidFill>
                <a:latin typeface="Trebuchet MS" pitchFamily="34" charset="0"/>
              </a:rPr>
              <a:t> call </a:t>
            </a:r>
            <a:r>
              <a:rPr lang="en-US" sz="3200" b="1" dirty="0" smtClean="0">
                <a:solidFill>
                  <a:srgbClr val="FFFF00"/>
                </a:solidFill>
                <a:latin typeface="Trebuchet MS" pitchFamily="34" charset="0"/>
              </a:rPr>
              <a:t>PosterPresentations.com</a:t>
            </a:r>
            <a:r>
              <a:rPr lang="en-US" sz="3200" dirty="0" smtClean="0">
                <a:solidFill>
                  <a:srgbClr val="FFFF00"/>
                </a:solidFill>
                <a:latin typeface="Trebuchet MS" pitchFamily="34" charset="0"/>
              </a:rPr>
              <a:t> </a:t>
            </a:r>
            <a:r>
              <a:rPr lang="en-US" sz="3200" dirty="0" smtClean="0">
                <a:latin typeface="Trebuchet MS" pitchFamily="34" charset="0"/>
              </a:rPr>
              <a:t>at </a:t>
            </a:r>
            <a:r>
              <a:rPr lang="en-US" sz="4000" b="1" dirty="0" smtClean="0">
                <a:solidFill>
                  <a:srgbClr val="FFFF00"/>
                </a:solidFill>
                <a:latin typeface="Trebuchet MS" pitchFamily="34" charset="0"/>
              </a:rPr>
              <a:t>1.866.649.3004</a:t>
            </a:r>
          </a:p>
          <a:p>
            <a:pPr defTabSz="4389219"/>
            <a:endParaRPr lang="en-US" sz="4000" b="1" dirty="0" smtClean="0">
              <a:solidFill>
                <a:srgbClr val="FFFF00"/>
              </a:solidFill>
              <a:latin typeface="Trebuchet MS" pitchFamily="34" charset="0"/>
            </a:endParaRPr>
          </a:p>
          <a:p>
            <a:pPr defTabSz="4389219"/>
            <a:endParaRPr lang="en-US" sz="4000" b="1" dirty="0" smtClean="0">
              <a:solidFill>
                <a:srgbClr val="FFFF00"/>
              </a:solidFill>
              <a:latin typeface="Trebuchet MS" pitchFamily="34" charset="0"/>
            </a:endParaRPr>
          </a:p>
          <a:p>
            <a:pPr algn="ctr"/>
            <a:r>
              <a:rPr lang="en-US" sz="4400" b="1" dirty="0" smtClean="0">
                <a:solidFill>
                  <a:schemeClr val="bg1"/>
                </a:solidFill>
                <a:latin typeface="Trebuchet MS" pitchFamily="34" charset="0"/>
              </a:rPr>
              <a:t>Object Placeholders</a:t>
            </a:r>
          </a:p>
          <a:p>
            <a:pPr algn="ctr"/>
            <a:endParaRPr lang="en-US" sz="4400" b="1" dirty="0" smtClean="0">
              <a:solidFill>
                <a:schemeClr val="bg1"/>
              </a:solidFill>
              <a:latin typeface="Trebuchet MS" pitchFamily="34" charset="0"/>
            </a:endParaRPr>
          </a:p>
          <a:p>
            <a:pPr defTabSz="4389219"/>
            <a:r>
              <a:rPr lang="en-US" sz="3200" dirty="0" smtClean="0">
                <a:latin typeface="Trebuchet MS" pitchFamily="34" charset="0"/>
              </a:rPr>
              <a:t>Use the placeholders provided below to add new elements to your poster:</a:t>
            </a:r>
            <a:r>
              <a:rPr lang="en-US" sz="3200" baseline="0" dirty="0" smtClean="0">
                <a:latin typeface="Trebuchet MS" pitchFamily="34" charset="0"/>
              </a:rPr>
              <a:t> </a:t>
            </a:r>
            <a:r>
              <a:rPr lang="en-US" sz="3200" dirty="0" smtClean="0">
                <a:latin typeface="Trebuchet MS" pitchFamily="34" charset="0"/>
              </a:rPr>
              <a:t>Drag a placeholder onto the</a:t>
            </a:r>
            <a:r>
              <a:rPr lang="en-US" sz="3200" baseline="0" dirty="0" smtClean="0">
                <a:latin typeface="Trebuchet MS" pitchFamily="34" charset="0"/>
              </a:rPr>
              <a:t> poster area,</a:t>
            </a:r>
            <a:r>
              <a:rPr lang="en-US" sz="3200" dirty="0" smtClean="0">
                <a:latin typeface="Trebuchet MS" pitchFamily="34" charset="0"/>
              </a:rPr>
              <a:t> size it, and click it to edit.</a:t>
            </a:r>
          </a:p>
          <a:p>
            <a:pPr defTabSz="4389219"/>
            <a:endParaRPr lang="en-US" sz="3200" dirty="0" smtClean="0">
              <a:latin typeface="Trebuchet MS" pitchFamily="34" charset="0"/>
            </a:endParaRPr>
          </a:p>
          <a:p>
            <a:pPr defTabSz="4389219"/>
            <a:r>
              <a:rPr lang="en-US" sz="3200" b="1" dirty="0" smtClean="0">
                <a:solidFill>
                  <a:srgbClr val="FFFF00"/>
                </a:solidFill>
                <a:latin typeface="Trebuchet MS" pitchFamily="34" charset="0"/>
              </a:rPr>
              <a:t>Section Header placeholder</a:t>
            </a:r>
          </a:p>
          <a:p>
            <a:pPr defTabSz="4389219"/>
            <a:r>
              <a:rPr lang="en-US" sz="3200" dirty="0" smtClean="0">
                <a:latin typeface="Trebuchet MS" pitchFamily="34" charset="0"/>
              </a:rPr>
              <a:t>Move</a:t>
            </a:r>
            <a:r>
              <a:rPr lang="en-US" sz="3200" baseline="0" dirty="0" smtClean="0">
                <a:latin typeface="Trebuchet MS" pitchFamily="34" charset="0"/>
              </a:rPr>
              <a:t> this preformatted section header placeholder to the poster area to add another section header. Use section headers to separate topics or concepts within your presentation. </a:t>
            </a:r>
          </a:p>
          <a:p>
            <a:pPr defTabSz="4389219"/>
            <a:endParaRPr lang="en-US" sz="3200" baseline="0" dirty="0" smtClean="0">
              <a:latin typeface="Trebuchet MS" pitchFamily="34" charset="0"/>
            </a:endParaRPr>
          </a:p>
          <a:p>
            <a:pPr defTabSz="4389219"/>
            <a:endParaRPr lang="en-US" sz="3200" dirty="0" smtClean="0">
              <a:latin typeface="Trebuchet MS" pitchFamily="34" charset="0"/>
            </a:endParaRPr>
          </a:p>
          <a:p>
            <a:pPr defTabSz="4389219"/>
            <a:endParaRPr lang="en-US" sz="3200" b="1" dirty="0" smtClean="0">
              <a:solidFill>
                <a:srgbClr val="FFFF00"/>
              </a:solidFill>
              <a:latin typeface="Trebuchet MS" pitchFamily="34" charset="0"/>
            </a:endParaRPr>
          </a:p>
          <a:p>
            <a:pPr defTabSz="4389219"/>
            <a:r>
              <a:rPr lang="en-US" sz="3200" b="1" dirty="0" smtClean="0">
                <a:solidFill>
                  <a:srgbClr val="FFFF00"/>
                </a:solidFill>
                <a:latin typeface="Trebuchet MS" pitchFamily="34" charset="0"/>
              </a:rPr>
              <a:t>Text placeholder</a:t>
            </a:r>
          </a:p>
          <a:p>
            <a:pPr defTabSz="4389219"/>
            <a:r>
              <a:rPr lang="en-US" sz="3200" baseline="0" dirty="0" smtClean="0">
                <a:latin typeface="Trebuchet MS" pitchFamily="34" charset="0"/>
              </a:rPr>
              <a:t>Move this preformatted text placeholder to the poster to add a new body of text.</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1" baseline="0" dirty="0" smtClean="0">
              <a:solidFill>
                <a:srgbClr val="FFFF00"/>
              </a:solidFill>
              <a:latin typeface="Trebuchet MS" pitchFamily="34" charset="0"/>
            </a:endParaRPr>
          </a:p>
          <a:p>
            <a:pPr defTabSz="4389219"/>
            <a:r>
              <a:rPr lang="en-US" sz="3200" b="1" baseline="0" dirty="0" smtClean="0">
                <a:solidFill>
                  <a:srgbClr val="FFFF00"/>
                </a:solidFill>
                <a:latin typeface="Trebuchet MS" pitchFamily="34" charset="0"/>
              </a:rPr>
              <a:t>Picture placeholder</a:t>
            </a:r>
          </a:p>
          <a:p>
            <a:pPr defTabSz="4389219"/>
            <a:r>
              <a:rPr lang="en-US" sz="3200" baseline="0" dirty="0" smtClean="0">
                <a:latin typeface="Trebuchet MS" pitchFamily="34" charset="0"/>
              </a:rPr>
              <a:t>Move this graphic placeholder onto your poster, size it first, and then click it to add a picture to the poster.</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defTabSz="4389219"/>
            <a:endParaRPr lang="en-US" sz="3200" dirty="0" smtClean="0">
              <a:latin typeface="Trebuchet MS" pitchFamily="34" charset="0"/>
            </a:endParaRPr>
          </a:p>
          <a:p>
            <a:pPr algn="ctr"/>
            <a:endParaRPr lang="en-US" sz="3200" b="1" dirty="0" smtClean="0">
              <a:solidFill>
                <a:schemeClr val="bg1"/>
              </a:solidFill>
              <a:latin typeface="Trebuchet MS" pitchFamily="34" charset="0"/>
            </a:endParaRPr>
          </a:p>
          <a:p>
            <a:pPr defTabSz="4389219"/>
            <a:endParaRPr lang="en-US" sz="3200" b="1" dirty="0" smtClean="0">
              <a:solidFill>
                <a:srgbClr val="FFFF00"/>
              </a:solidFill>
              <a:latin typeface="Trebuchet MS" pitchFamily="34" charset="0"/>
            </a:endParaRPr>
          </a:p>
          <a:p>
            <a:pPr algn="ctr"/>
            <a:endParaRPr lang="en-US" sz="4400" b="1" dirty="0">
              <a:latin typeface="Trebuchet MS" pitchFamily="34" charset="0"/>
            </a:endParaRPr>
          </a:p>
        </p:txBody>
      </p:sp>
      <p:sp>
        <p:nvSpPr>
          <p:cNvPr id="7" name="Rectangle 36"/>
          <p:cNvSpPr>
            <a:spLocks noChangeArrowheads="1"/>
          </p:cNvSpPr>
          <p:nvPr/>
        </p:nvSpPr>
        <p:spPr bwMode="auto">
          <a:xfrm>
            <a:off x="0" y="0"/>
            <a:ext cx="43891200" cy="4800600"/>
          </a:xfrm>
          <a:prstGeom prst="rect">
            <a:avLst/>
          </a:prstGeom>
          <a:solidFill>
            <a:srgbClr val="C00000"/>
          </a:solidFill>
          <a:ln w="9525">
            <a:solidFill>
              <a:srgbClr val="C00000"/>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solidFill>
              <a:srgbClr val="C000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819153"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2011</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15" name="Rectangle 35"/>
          <p:cNvSpPr>
            <a:spLocks noChangeArrowheads="1"/>
          </p:cNvSpPr>
          <p:nvPr/>
        </p:nvSpPr>
        <p:spPr bwMode="auto">
          <a:xfrm>
            <a:off x="32918400" y="5257800"/>
            <a:ext cx="10058400" cy="26746200"/>
          </a:xfrm>
          <a:prstGeom prst="rect">
            <a:avLst/>
          </a:prstGeom>
          <a:solidFill>
            <a:srgbClr val="FFFFFF"/>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16" name="Rectangle 33"/>
          <p:cNvSpPr>
            <a:spLocks noChangeArrowheads="1"/>
          </p:cNvSpPr>
          <p:nvPr/>
        </p:nvSpPr>
        <p:spPr bwMode="auto">
          <a:xfrm>
            <a:off x="11582400" y="5257800"/>
            <a:ext cx="10058400" cy="26746200"/>
          </a:xfrm>
          <a:prstGeom prst="rect">
            <a:avLst/>
          </a:prstGeom>
          <a:solidFill>
            <a:srgbClr val="FFFFFF"/>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17" name="Rectangle 33"/>
          <p:cNvSpPr>
            <a:spLocks noChangeArrowheads="1"/>
          </p:cNvSpPr>
          <p:nvPr/>
        </p:nvSpPr>
        <p:spPr bwMode="auto">
          <a:xfrm>
            <a:off x="22250400" y="5257800"/>
            <a:ext cx="10058400" cy="26746200"/>
          </a:xfrm>
          <a:prstGeom prst="rect">
            <a:avLst/>
          </a:prstGeom>
          <a:solidFill>
            <a:srgbClr val="FFFFFF"/>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25" name="Rectangle 33"/>
          <p:cNvSpPr>
            <a:spLocks noChangeArrowheads="1"/>
          </p:cNvSpPr>
          <p:nvPr/>
        </p:nvSpPr>
        <p:spPr bwMode="auto">
          <a:xfrm>
            <a:off x="922338" y="5257800"/>
            <a:ext cx="10058400" cy="26746200"/>
          </a:xfrm>
          <a:prstGeom prst="rect">
            <a:avLst/>
          </a:prstGeom>
          <a:solidFill>
            <a:srgbClr val="FFFFFF"/>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34" name="Rectangle 33"/>
          <p:cNvSpPr/>
          <p:nvPr/>
        </p:nvSpPr>
        <p:spPr>
          <a:xfrm>
            <a:off x="-10370486" y="21297014"/>
            <a:ext cx="1001856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en-US" dirty="0"/>
          </a:p>
        </p:txBody>
      </p:sp>
      <p:pic>
        <p:nvPicPr>
          <p:cNvPr id="36" name="Picture 2"/>
          <p:cNvPicPr>
            <a:picLocks noChangeAspect="1" noChangeArrowheads="1"/>
          </p:cNvPicPr>
          <p:nvPr/>
        </p:nvPicPr>
        <p:blipFill>
          <a:blip r:embed="rId3" cstate="print"/>
          <a:srcRect/>
          <a:stretch>
            <a:fillRect/>
          </a:stretch>
        </p:blipFill>
        <p:spPr bwMode="auto">
          <a:xfrm>
            <a:off x="49098247" y="15525143"/>
            <a:ext cx="4741366" cy="3058182"/>
          </a:xfrm>
          <a:prstGeom prst="rect">
            <a:avLst/>
          </a:prstGeom>
          <a:noFill/>
          <a:ln w="9525">
            <a:noFill/>
            <a:miter lim="800000"/>
            <a:headEnd/>
            <a:tailEnd/>
          </a:ln>
          <a:effectLst/>
        </p:spPr>
      </p:pic>
      <p:pic>
        <p:nvPicPr>
          <p:cNvPr id="42" name="Picture 2"/>
          <p:cNvPicPr>
            <a:picLocks noChangeAspect="1" noChangeArrowheads="1"/>
          </p:cNvPicPr>
          <p:nvPr/>
        </p:nvPicPr>
        <p:blipFill>
          <a:blip r:embed="rId4" cstate="print"/>
          <a:srcRect/>
          <a:stretch>
            <a:fillRect/>
          </a:stretch>
        </p:blipFill>
        <p:spPr bwMode="auto">
          <a:xfrm>
            <a:off x="47342926" y="13118821"/>
            <a:ext cx="590550" cy="438150"/>
          </a:xfrm>
          <a:prstGeom prst="rect">
            <a:avLst/>
          </a:prstGeom>
          <a:noFill/>
          <a:ln w="9525">
            <a:solidFill>
              <a:schemeClr val="tx1"/>
            </a:solidFill>
            <a:miter lim="800000"/>
            <a:headEnd/>
            <a:tailEnd/>
          </a:ln>
          <a:effectLst/>
        </p:spPr>
      </p:pic>
      <p:sp>
        <p:nvSpPr>
          <p:cNvPr id="44" name="TextBox 43"/>
          <p:cNvSpPr txBox="1"/>
          <p:nvPr/>
        </p:nvSpPr>
        <p:spPr>
          <a:xfrm>
            <a:off x="44487740" y="30588807"/>
            <a:ext cx="9160286" cy="2185208"/>
          </a:xfrm>
          <a:prstGeom prst="rect">
            <a:avLst/>
          </a:prstGeom>
          <a:noFill/>
        </p:spPr>
        <p:txBody>
          <a:bodyPr wrap="square" lIns="91436" tIns="45717" rIns="91436" bIns="45717" rtlCol="0">
            <a:spAutoFit/>
          </a:bodyPr>
          <a:lstStyle/>
          <a:p>
            <a:r>
              <a:rPr lang="en-US" sz="3600" dirty="0" smtClean="0">
                <a:solidFill>
                  <a:schemeClr val="bg1"/>
                </a:solidFill>
              </a:rPr>
              <a:t>© 2011 PosterPresentations.com</a:t>
            </a:r>
            <a:br>
              <a:rPr lang="en-US" sz="3600" dirty="0" smtClean="0">
                <a:solidFill>
                  <a:schemeClr val="bg1"/>
                </a:solidFill>
              </a:rPr>
            </a:br>
            <a:r>
              <a:rPr lang="en-US" sz="3600" dirty="0" smtClean="0">
                <a:solidFill>
                  <a:schemeClr val="bg1"/>
                </a:solidFill>
              </a:rPr>
              <a:t>    </a:t>
            </a:r>
            <a:r>
              <a:rPr lang="en-US" sz="3200" dirty="0" smtClean="0">
                <a:solidFill>
                  <a:schemeClr val="bg1"/>
                </a:solidFill>
              </a:rPr>
              <a:t>2117 Fourth Street ,</a:t>
            </a:r>
            <a:r>
              <a:rPr lang="en-US" sz="3200" baseline="0" dirty="0" smtClean="0">
                <a:solidFill>
                  <a:schemeClr val="bg1"/>
                </a:solidFill>
              </a:rPr>
              <a:t> Unit C</a:t>
            </a:r>
            <a:br>
              <a:rPr lang="en-US" sz="3200" baseline="0" dirty="0" smtClean="0">
                <a:solidFill>
                  <a:schemeClr val="bg1"/>
                </a:solidFill>
              </a:rPr>
            </a:br>
            <a:r>
              <a:rPr lang="en-US" sz="3200" baseline="0" dirty="0" smtClean="0">
                <a:solidFill>
                  <a:schemeClr val="bg1"/>
                </a:solidFill>
              </a:rPr>
              <a:t>    Berkeley CA 94710</a:t>
            </a:r>
            <a:br>
              <a:rPr lang="en-US" sz="3200" baseline="0" dirty="0" smtClean="0">
                <a:solidFill>
                  <a:schemeClr val="bg1"/>
                </a:solidFill>
              </a:rPr>
            </a:br>
            <a:r>
              <a:rPr lang="en-US" sz="3200" baseline="0" dirty="0" smtClean="0">
                <a:solidFill>
                  <a:schemeClr val="bg1"/>
                </a:solidFill>
              </a:rPr>
              <a:t>    </a:t>
            </a:r>
            <a:r>
              <a:rPr lang="en-US" sz="3200" b="1" baseline="0" dirty="0" smtClean="0">
                <a:solidFill>
                  <a:srgbClr val="FFFF00"/>
                </a:solidFill>
              </a:rPr>
              <a:t>posterpresenter@gmail.com</a:t>
            </a:r>
            <a:endParaRPr lang="en-US" sz="3600" b="1" dirty="0">
              <a:solidFill>
                <a:srgbClr val="FFFF00"/>
              </a:solidFill>
            </a:endParaRPr>
          </a:p>
        </p:txBody>
      </p:sp>
      <p:grpSp>
        <p:nvGrpSpPr>
          <p:cNvPr id="40" name="Group 39"/>
          <p:cNvGrpSpPr/>
          <p:nvPr/>
        </p:nvGrpSpPr>
        <p:grpSpPr>
          <a:xfrm>
            <a:off x="-10239857" y="31696514"/>
            <a:ext cx="9771398" cy="1090621"/>
            <a:chOff x="44242388" y="28054064"/>
            <a:chExt cx="9771398" cy="1090621"/>
          </a:xfrm>
        </p:grpSpPr>
        <p:sp>
          <p:nvSpPr>
            <p:cNvPr id="35" name="Rounded Rectangle 34"/>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7" descr="http://t2.gstatic.com/images?q=tbn:ANd9GcR4APHC6TT9w54M2zn_pvCiBxUNcspYPoVxirLRphBoJabfSvu7zw">
              <a:hlinkClick r:id="rId5"/>
            </p:cNvPr>
            <p:cNvPicPr>
              <a:picLocks noChangeAspect="1" noChangeArrowheads="1"/>
            </p:cNvPicPr>
            <p:nvPr userDrawn="1"/>
          </p:nvPicPr>
          <p:blipFill>
            <a:blip r:embed="rId6" cstate="print"/>
            <a:srcRect/>
            <a:stretch>
              <a:fillRect/>
            </a:stretch>
          </p:blipFill>
          <p:spPr bwMode="auto">
            <a:xfrm>
              <a:off x="44341112" y="28126635"/>
              <a:ext cx="914400" cy="914400"/>
            </a:xfrm>
            <a:prstGeom prst="rect">
              <a:avLst/>
            </a:prstGeom>
            <a:noFill/>
          </p:spPr>
        </p:pic>
        <p:sp>
          <p:nvSpPr>
            <p:cNvPr id="33" name="TextBox 32"/>
            <p:cNvSpPr txBox="1"/>
            <p:nvPr userDrawn="1"/>
          </p:nvSpPr>
          <p:spPr>
            <a:xfrm>
              <a:off x="45342598" y="28154090"/>
              <a:ext cx="8671188" cy="892552"/>
            </a:xfrm>
            <a:prstGeom prst="rect">
              <a:avLst/>
            </a:prstGeom>
            <a:noFill/>
          </p:spPr>
          <p:txBody>
            <a:bodyPr wrap="square" rtlCol="0">
              <a:spAutoFit/>
            </a:bodyPr>
            <a:lstStyle/>
            <a:p>
              <a:r>
                <a:rPr lang="en-US" sz="2600" dirty="0" smtClean="0">
                  <a:solidFill>
                    <a:schemeClr val="tx2"/>
                  </a:solidFill>
                  <a:latin typeface="Trebuchet MS" pitchFamily="34" charset="0"/>
                </a:rPr>
                <a:t>Student</a:t>
              </a:r>
              <a:r>
                <a:rPr lang="en-US" sz="2600" baseline="0" dirty="0" smtClean="0">
                  <a:solidFill>
                    <a:schemeClr val="tx2"/>
                  </a:solidFill>
                  <a:latin typeface="Trebuchet MS" pitchFamily="34" charset="0"/>
                </a:rPr>
                <a:t> discounts are available on our Facebook page.</a:t>
              </a:r>
              <a:br>
                <a:rPr lang="en-US" sz="2600" baseline="0" dirty="0" smtClean="0">
                  <a:solidFill>
                    <a:schemeClr val="tx2"/>
                  </a:solidFill>
                  <a:latin typeface="Trebuchet MS" pitchFamily="34" charset="0"/>
                </a:rPr>
              </a:br>
              <a:r>
                <a:rPr lang="en-US" sz="2600" baseline="0" dirty="0" smtClean="0">
                  <a:solidFill>
                    <a:schemeClr val="tx2"/>
                  </a:solidFill>
                  <a:latin typeface="Trebuchet MS" pitchFamily="34" charset="0"/>
                </a:rPr>
                <a:t>Go to </a:t>
              </a:r>
              <a:r>
                <a:rPr lang="en-US" sz="2600" u="sng" baseline="0" dirty="0" smtClean="0">
                  <a:solidFill>
                    <a:schemeClr val="tx2"/>
                  </a:solidFill>
                  <a:latin typeface="Trebuchet MS" pitchFamily="34" charset="0"/>
                </a:rPr>
                <a:t>PosterPresentations.com</a:t>
              </a:r>
              <a:r>
                <a:rPr lang="en-US" sz="2600" baseline="0" dirty="0" smtClean="0">
                  <a:solidFill>
                    <a:schemeClr val="tx2"/>
                  </a:solidFill>
                  <a:latin typeface="Trebuchet MS" pitchFamily="34" charset="0"/>
                </a:rPr>
                <a:t> and click on the FB icon. </a:t>
              </a:r>
              <a:endParaRPr lang="en-US" sz="2600" dirty="0">
                <a:solidFill>
                  <a:schemeClr val="tx2"/>
                </a:solidFill>
                <a:latin typeface="Trebuchet MS" pitchFamily="34" charset="0"/>
              </a:endParaRPr>
            </a:p>
          </p:txBody>
        </p:sp>
      </p:grpSp>
      <p:cxnSp>
        <p:nvCxnSpPr>
          <p:cNvPr id="43" name="Straight Connector 42"/>
          <p:cNvCxnSpPr/>
          <p:nvPr/>
        </p:nvCxnSpPr>
        <p:spPr>
          <a:xfrm>
            <a:off x="44222126" y="30500133"/>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370486" y="11582400"/>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254028" y="4841856"/>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rgbClr val="C00000"/>
          </a:solidFill>
          <a:ln w="9525">
            <a:solidFill>
              <a:srgbClr val="C00000"/>
            </a:solidFill>
            <a:miter lim="800000"/>
            <a:headEnd/>
            <a:tailEnd/>
          </a:ln>
          <a:effectLst/>
        </p:spPr>
        <p:txBody>
          <a:bodyPr wrap="none" lIns="91436" tIns="45717" rIns="91436" bIns="45717" anchor="ctr"/>
          <a:lstStyle/>
          <a:p>
            <a:pPr>
              <a:defRPr/>
            </a:pPr>
            <a:endParaRPr lang="en-US" dirty="0"/>
          </a:p>
        </p:txBody>
      </p:sp>
      <p:sp>
        <p:nvSpPr>
          <p:cNvPr id="8" name="Rectangle 33"/>
          <p:cNvSpPr>
            <a:spLocks noChangeArrowheads="1"/>
          </p:cNvSpPr>
          <p:nvPr/>
        </p:nvSpPr>
        <p:spPr bwMode="auto">
          <a:xfrm>
            <a:off x="914403" y="5257800"/>
            <a:ext cx="13585371"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solidFill>
              <a:srgbClr val="C000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819153"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2011</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18" name="Rectangle 33"/>
          <p:cNvSpPr>
            <a:spLocks noChangeArrowheads="1"/>
          </p:cNvSpPr>
          <p:nvPr/>
        </p:nvSpPr>
        <p:spPr bwMode="auto">
          <a:xfrm>
            <a:off x="15150536" y="5257800"/>
            <a:ext cx="13585371"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19" name="Rectangle 33"/>
          <p:cNvSpPr>
            <a:spLocks noChangeArrowheads="1"/>
          </p:cNvSpPr>
          <p:nvPr/>
        </p:nvSpPr>
        <p:spPr bwMode="auto">
          <a:xfrm>
            <a:off x="29386670" y="5257800"/>
            <a:ext cx="13585371"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27" name="Rectangle 26"/>
          <p:cNvSpPr/>
          <p:nvPr/>
        </p:nvSpPr>
        <p:spPr>
          <a:xfrm>
            <a:off x="44222126" y="0"/>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000" b="1" dirty="0" smtClean="0">
                <a:solidFill>
                  <a:schemeClr val="bg1"/>
                </a:solidFill>
                <a:latin typeface="Trebuchet MS" pitchFamily="34" charset="0"/>
              </a:rPr>
              <a:t>QUICK</a:t>
            </a:r>
            <a:r>
              <a:rPr lang="en-US" sz="4000" b="1" baseline="0" dirty="0" smtClean="0">
                <a:solidFill>
                  <a:schemeClr val="bg1"/>
                </a:solidFill>
                <a:latin typeface="Trebuchet MS" pitchFamily="34" charset="0"/>
              </a:rPr>
              <a:t> TIPS</a:t>
            </a:r>
            <a:endParaRPr lang="en-US" sz="4000" b="1" dirty="0" smtClean="0">
              <a:solidFill>
                <a:schemeClr val="bg1"/>
              </a:solidFill>
              <a:latin typeface="Trebuchet MS" pitchFamily="34" charset="0"/>
            </a:endParaRP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3134780"/>
            <a:r>
              <a:rPr lang="en-US" sz="3200" dirty="0" smtClean="0">
                <a:latin typeface="Trebuchet MS" pitchFamily="34" charset="0"/>
              </a:rPr>
              <a:t>This PowerPoint</a:t>
            </a:r>
            <a:r>
              <a:rPr lang="en-US" sz="3200" baseline="0" dirty="0" smtClean="0">
                <a:latin typeface="Trebuchet MS" pitchFamily="34" charset="0"/>
              </a:rPr>
              <a:t> template requires basic PowerPoint (version 2007 or newer) skills. Below is a list of commonly asked questions specific to this template. </a:t>
            </a:r>
            <a:br>
              <a:rPr lang="en-US" sz="3200" baseline="0" dirty="0" smtClean="0">
                <a:latin typeface="Trebuchet MS" pitchFamily="34" charset="0"/>
              </a:rPr>
            </a:br>
            <a:r>
              <a:rPr lang="en-US" sz="3200" baseline="0" dirty="0" smtClean="0">
                <a:latin typeface="Trebuchet MS" pitchFamily="34" charset="0"/>
              </a:rPr>
              <a:t>If you are using an older version of PowerPoint some template features may not work properly.</a:t>
            </a:r>
            <a:endParaRPr lang="en-US" sz="4000" b="1" dirty="0" smtClean="0">
              <a:solidFill>
                <a:srgbClr val="FFFF00"/>
              </a:solidFill>
              <a:latin typeface="Trebuchet MS" pitchFamily="34" charset="0"/>
            </a:endParaRPr>
          </a:p>
          <a:p>
            <a:pPr defTabSz="3134780"/>
            <a:endParaRPr lang="en-US" sz="4000" b="1" dirty="0" smtClean="0">
              <a:solidFill>
                <a:srgbClr val="FFFF00"/>
              </a:solidFill>
              <a:latin typeface="Trebuchet MS" pitchFamily="34" charset="0"/>
            </a:endParaRPr>
          </a:p>
          <a:p>
            <a:pPr algn="ctr"/>
            <a:r>
              <a:rPr lang="en-US" sz="4000" b="1" dirty="0" smtClean="0">
                <a:solidFill>
                  <a:schemeClr val="bg1"/>
                </a:solidFill>
                <a:latin typeface="Trebuchet MS" pitchFamily="34" charset="0"/>
              </a:rPr>
              <a:t>Using the template</a:t>
            </a:r>
            <a:endParaRPr lang="en-US" sz="4000" b="1" baseline="0" dirty="0" smtClean="0">
              <a:solidFill>
                <a:schemeClr val="bg1"/>
              </a:solidFill>
              <a:latin typeface="Trebuchet MS" pitchFamily="34" charset="0"/>
            </a:endParaRPr>
          </a:p>
          <a:p>
            <a:pPr algn="ctr"/>
            <a:endParaRPr lang="en-US" sz="3200" b="1" dirty="0" smtClean="0">
              <a:solidFill>
                <a:srgbClr val="FFFF00"/>
              </a:solidFill>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1" dirty="0" smtClean="0">
                <a:solidFill>
                  <a:srgbClr val="FFFF00"/>
                </a:solidFill>
                <a:latin typeface="Trebuchet MS" pitchFamily="34" charset="0"/>
              </a:rPr>
              <a:t>Verifying the quality of your graphics</a:t>
            </a:r>
          </a:p>
          <a:p>
            <a:pPr defTabSz="3134780"/>
            <a:r>
              <a:rPr lang="en-US" sz="3200" dirty="0" smtClean="0">
                <a:latin typeface="Trebuchet MS" pitchFamily="34" charset="0"/>
              </a:rPr>
              <a:t>Go to the </a:t>
            </a:r>
            <a:r>
              <a:rPr lang="en-US" sz="3200" baseline="0" dirty="0" smtClean="0">
                <a:latin typeface="Trebuchet MS" pitchFamily="34" charset="0"/>
              </a:rPr>
              <a:t>VIEW menu and click on ZOOM to set your preferred magnification. This template is at 100% the size of the final poster. All text and graphics will be printed at 100% their size. To see what your poster will look like when printed, set the zoom to 100% and evaluate the quality of all your graphics before you submit your poster for printing.</a:t>
            </a:r>
            <a:br>
              <a:rPr lang="en-US" sz="3200" baseline="0" dirty="0" smtClean="0">
                <a:latin typeface="Trebuchet MS" pitchFamily="34" charset="0"/>
              </a:rPr>
            </a:br>
            <a:endParaRPr lang="en-US" sz="3200" baseline="0" dirty="0" smtClean="0">
              <a:latin typeface="Trebuchet MS" pitchFamily="34" charset="0"/>
            </a:endParaRPr>
          </a:p>
          <a:p>
            <a:pPr defTabSz="3134780"/>
            <a:r>
              <a:rPr lang="en-US" sz="3200" b="1" dirty="0" smtClean="0">
                <a:solidFill>
                  <a:srgbClr val="FFFF00"/>
                </a:solidFill>
                <a:latin typeface="Trebuchet MS" pitchFamily="34" charset="0"/>
              </a:rPr>
              <a:t>Using the placeholders</a:t>
            </a:r>
          </a:p>
          <a:p>
            <a:pPr defTabSz="3134780"/>
            <a:r>
              <a:rPr lang="en-US" sz="3200" baseline="0" dirty="0" smtClean="0">
                <a:latin typeface="Trebuchet MS" pitchFamily="34" charset="0"/>
              </a:rPr>
              <a:t>To add text to this template click inside a placeholder and type in or paste your text. To move a placeholder, click on it </a:t>
            </a:r>
            <a:r>
              <a:rPr lang="en-US" sz="3200" u="sng" baseline="0" dirty="0" smtClean="0">
                <a:latin typeface="Trebuchet MS" pitchFamily="34" charset="0"/>
              </a:rPr>
              <a:t>once</a:t>
            </a:r>
            <a:r>
              <a:rPr lang="en-US" sz="3200" baseline="0" dirty="0" smtClean="0">
                <a:latin typeface="Trebuchet MS" pitchFamily="34" charset="0"/>
              </a:rPr>
              <a:t> (to select it), place your cursor on its frame and your cursor will change to this symbol:         Then, click </a:t>
            </a:r>
            <a:r>
              <a:rPr lang="en-US" sz="3200" u="sng" baseline="0" dirty="0" smtClean="0">
                <a:latin typeface="Trebuchet MS" pitchFamily="34" charset="0"/>
              </a:rPr>
              <a:t>once</a:t>
            </a:r>
            <a:r>
              <a:rPr lang="en-US" sz="3200" baseline="0" dirty="0" smtClean="0">
                <a:latin typeface="Trebuchet MS" pitchFamily="34" charset="0"/>
              </a:rPr>
              <a:t> and drag it to its new location where you can resize it as needed. Additional placeholders can be found on the left side of this template.</a:t>
            </a:r>
          </a:p>
          <a:p>
            <a:pPr defTabSz="3134780"/>
            <a:endParaRPr lang="en-US" sz="3200" b="1" baseline="0" dirty="0" smtClean="0">
              <a:solidFill>
                <a:srgbClr val="FFFF00"/>
              </a:solidFill>
              <a:latin typeface="Trebuchet MS" pitchFamily="34" charset="0"/>
            </a:endParaRPr>
          </a:p>
          <a:p>
            <a:pPr defTabSz="3134780"/>
            <a:r>
              <a:rPr lang="en-US" sz="3200" b="1" baseline="0" dirty="0" smtClean="0">
                <a:solidFill>
                  <a:srgbClr val="FFFF00"/>
                </a:solidFill>
                <a:latin typeface="Trebuchet MS" pitchFamily="34" charset="0"/>
              </a:rPr>
              <a:t>Modifying the layout</a:t>
            </a:r>
          </a:p>
          <a:p>
            <a:pPr defTabSz="3134780"/>
            <a:r>
              <a:rPr lang="en-US" sz="3200" dirty="0" smtClean="0">
                <a:latin typeface="Trebuchet MS" pitchFamily="34" charset="0"/>
              </a:rPr>
              <a:t>This template has four</a:t>
            </a:r>
            <a:endParaRPr lang="en-US" sz="3200" baseline="0" dirty="0" smtClean="0">
              <a:latin typeface="Trebuchet MS" pitchFamily="34" charset="0"/>
            </a:endParaRPr>
          </a:p>
          <a:p>
            <a:pPr defTabSz="3134780"/>
            <a:r>
              <a:rPr lang="en-US" sz="3200" baseline="0" dirty="0" smtClean="0">
                <a:latin typeface="Trebuchet MS" pitchFamily="34" charset="0"/>
              </a:rPr>
              <a:t>different column layouts. </a:t>
            </a:r>
          </a:p>
          <a:p>
            <a:pPr defTabSz="3134780"/>
            <a:r>
              <a:rPr lang="en-US" sz="3200" u="sng" baseline="0" dirty="0" smtClean="0">
                <a:latin typeface="Trebuchet MS" pitchFamily="34" charset="0"/>
              </a:rPr>
              <a:t>Right-click</a:t>
            </a:r>
            <a:r>
              <a:rPr lang="en-US" sz="3200" baseline="0" dirty="0" smtClean="0">
                <a:latin typeface="Trebuchet MS" pitchFamily="34" charset="0"/>
              </a:rPr>
              <a:t> your mouse</a:t>
            </a:r>
          </a:p>
          <a:p>
            <a:pPr defTabSz="3134780"/>
            <a:r>
              <a:rPr lang="en-US" sz="3200" baseline="0" dirty="0" smtClean="0">
                <a:latin typeface="Trebuchet MS" pitchFamily="34" charset="0"/>
              </a:rPr>
              <a:t>on the background and </a:t>
            </a:r>
          </a:p>
          <a:p>
            <a:pPr defTabSz="3134780"/>
            <a:r>
              <a:rPr lang="en-US" sz="3200" baseline="0" dirty="0" smtClean="0">
                <a:latin typeface="Trebuchet MS" pitchFamily="34" charset="0"/>
              </a:rPr>
              <a:t>click on “Layout” to see </a:t>
            </a:r>
          </a:p>
          <a:p>
            <a:pPr defTabSz="3134780"/>
            <a:r>
              <a:rPr lang="en-US" sz="3200" baseline="0" dirty="0" smtClean="0">
                <a:latin typeface="Trebuchet MS" pitchFamily="34" charset="0"/>
              </a:rPr>
              <a:t>the layout options.</a:t>
            </a:r>
            <a:endParaRPr lang="en-US" sz="3200" dirty="0" smtClean="0">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aseline="0" dirty="0" smtClean="0">
                <a:latin typeface="Trebuchet MS" pitchFamily="34" charset="0"/>
              </a:rPr>
              <a:t>The columns in the provided layouts are fixed and cannot be moved but advanced users can modify any layout by going to VIEW and then SLIDE MASTER.</a:t>
            </a:r>
          </a:p>
          <a:p>
            <a:pPr marL="0" marR="0" indent="0" algn="l" defTabSz="3134780" rtl="0" eaLnBrk="1" fontAlgn="auto" latinLnBrk="0" hangingPunct="1">
              <a:lnSpc>
                <a:spcPct val="100000"/>
              </a:lnSpc>
              <a:spcBef>
                <a:spcPts val="0"/>
              </a:spcBef>
              <a:spcAft>
                <a:spcPts val="0"/>
              </a:spcAft>
              <a:buClrTx/>
              <a:buSzTx/>
              <a:buFontTx/>
              <a:buNone/>
              <a:tabLst/>
              <a:defRPr/>
            </a:pPr>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Importing text and graphics from external sources</a:t>
            </a:r>
          </a:p>
          <a:p>
            <a:pPr defTabSz="3134780"/>
            <a:r>
              <a:rPr lang="en-US" sz="3200" b="1" u="sng" baseline="0" dirty="0" smtClean="0">
                <a:latin typeface="Trebuchet MS" pitchFamily="34" charset="0"/>
              </a:rPr>
              <a:t>TEXT: </a:t>
            </a:r>
            <a:r>
              <a:rPr lang="en-US" sz="3200" baseline="0" dirty="0" smtClean="0">
                <a:latin typeface="Trebuchet MS" pitchFamily="34" charset="0"/>
              </a:rPr>
              <a:t>Paste or type your text into a pre-existing placeholder or drag in a new placeholder from the left side of the template. Move it anywhere as needed.</a:t>
            </a:r>
          </a:p>
          <a:p>
            <a:pPr defTabSz="3134780"/>
            <a:r>
              <a:rPr lang="en-US" sz="3200" b="1" u="sng" baseline="0" dirty="0" smtClean="0">
                <a:latin typeface="Trebuchet MS" pitchFamily="34" charset="0"/>
              </a:rPr>
              <a:t>PHOTOS: </a:t>
            </a:r>
            <a:r>
              <a:rPr lang="en-US" sz="3200" baseline="0" dirty="0" smtClean="0">
                <a:latin typeface="Trebuchet MS" pitchFamily="34" charset="0"/>
              </a:rPr>
              <a:t>Drag in a picture placeholder, size it </a:t>
            </a:r>
            <a:r>
              <a:rPr lang="en-US" sz="3200" u="sng" baseline="0" dirty="0" smtClean="0">
                <a:latin typeface="Trebuchet MS" pitchFamily="34" charset="0"/>
              </a:rPr>
              <a:t>first</a:t>
            </a:r>
            <a:r>
              <a:rPr lang="en-US" sz="3200" baseline="0" dirty="0" smtClean="0">
                <a:latin typeface="Trebuchet MS" pitchFamily="34" charset="0"/>
              </a:rPr>
              <a:t>, click in it and insert a photo from the menu.</a:t>
            </a:r>
          </a:p>
          <a:p>
            <a:pPr defTabSz="3134780"/>
            <a:r>
              <a:rPr lang="en-US" sz="3200" b="1" u="sng" baseline="0" dirty="0" smtClean="0">
                <a:latin typeface="Trebuchet MS" pitchFamily="34" charset="0"/>
              </a:rPr>
              <a:t>TABLES: </a:t>
            </a:r>
            <a:r>
              <a:rPr lang="en-US" sz="3200" baseline="0" dirty="0" smtClean="0">
                <a:latin typeface="Trebuchet MS" pitchFamily="34" charset="0"/>
              </a:rPr>
              <a:t>You can copy and paste a table from an external document onto this poster template. To adjust  the way the text fits within the cells of a table that has been pasted, </a:t>
            </a:r>
            <a:r>
              <a:rPr lang="en-US" sz="3200" u="sng" baseline="0" dirty="0" smtClean="0">
                <a:latin typeface="Trebuchet MS" pitchFamily="34" charset="0"/>
              </a:rPr>
              <a:t>right-click</a:t>
            </a:r>
            <a:r>
              <a:rPr lang="en-US" sz="3200" baseline="0" dirty="0" smtClean="0">
                <a:latin typeface="Trebuchet MS" pitchFamily="34" charset="0"/>
              </a:rPr>
              <a:t> on the table, click FORMAT SHAPE  then click on TEXT BOX and change the INTERNAL MARGIN values to 0.25</a:t>
            </a:r>
          </a:p>
          <a:p>
            <a:pPr defTabSz="3134780"/>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Modifying the color scheme</a:t>
            </a:r>
          </a:p>
          <a:p>
            <a:pPr defTabSz="3134780"/>
            <a:r>
              <a:rPr lang="en-US" sz="3200" baseline="0" dirty="0" smtClean="0">
                <a:latin typeface="Trebuchet MS" pitchFamily="34" charset="0"/>
              </a:rPr>
              <a:t>To change the color scheme of this template go to the “Design” menu and click on “Colors”. You can choose from the provide color combinations or you can create your own.</a:t>
            </a:r>
          </a:p>
          <a:p>
            <a:pPr defTabSz="3134780"/>
            <a:endParaRPr lang="en-US" sz="3200" baseline="0" dirty="0" smtClean="0">
              <a:latin typeface="Trebuchet MS" pitchFamily="34" charset="0"/>
            </a:endParaRPr>
          </a:p>
          <a:p>
            <a:pPr defTabSz="3134780"/>
            <a:endParaRPr lang="en-US" sz="3200" baseline="0" dirty="0" smtClean="0">
              <a:latin typeface="Trebuchet MS" pitchFamily="34" charset="0"/>
            </a:endParaRPr>
          </a:p>
          <a:p>
            <a:pPr defTabSz="4389219"/>
            <a:endParaRPr lang="en-US" sz="2000" baseline="0" dirty="0" smtClean="0">
              <a:latin typeface="Trebuchet MS" pitchFamily="34" charset="0"/>
            </a:endParaRPr>
          </a:p>
          <a:p>
            <a:pPr defTabSz="4389219"/>
            <a:endParaRPr lang="en-US" sz="2000" dirty="0" smtClean="0">
              <a:latin typeface="Trebuchet MS" pitchFamily="34" charset="0"/>
            </a:endParaRPr>
          </a:p>
          <a:p>
            <a:pPr algn="ctr"/>
            <a:endParaRPr lang="en-US" sz="2000" b="1" dirty="0" smtClean="0">
              <a:solidFill>
                <a:schemeClr val="bg1"/>
              </a:solidFill>
              <a:latin typeface="Trebuchet MS" pitchFamily="34" charset="0"/>
            </a:endParaRPr>
          </a:p>
          <a:p>
            <a:pPr defTabSz="4389219"/>
            <a:endParaRPr lang="en-US" sz="2000" b="1" dirty="0" smtClean="0">
              <a:solidFill>
                <a:srgbClr val="FFFF00"/>
              </a:solidFill>
              <a:latin typeface="Trebuchet MS" pitchFamily="34" charset="0"/>
            </a:endParaRPr>
          </a:p>
          <a:p>
            <a:pPr algn="ctr"/>
            <a:endParaRPr lang="en-US" sz="3200" b="1" dirty="0">
              <a:latin typeface="Trebuchet MS" pitchFamily="34" charset="0"/>
            </a:endParaRPr>
          </a:p>
        </p:txBody>
      </p:sp>
      <p:sp>
        <p:nvSpPr>
          <p:cNvPr id="28" name="Rectangle 27"/>
          <p:cNvSpPr/>
          <p:nvPr/>
        </p:nvSpPr>
        <p:spPr>
          <a:xfrm>
            <a:off x="-10402388" y="-19596"/>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400" b="1" dirty="0" smtClean="0">
                <a:solidFill>
                  <a:schemeClr val="bg1"/>
                </a:solidFill>
                <a:latin typeface="Trebuchet MS" pitchFamily="34" charset="0"/>
              </a:rPr>
              <a:t>QUICK DESIGN</a:t>
            </a:r>
            <a:r>
              <a:rPr lang="en-US" sz="4400" b="1" baseline="0" dirty="0" smtClean="0">
                <a:solidFill>
                  <a:schemeClr val="bg1"/>
                </a:solidFill>
                <a:latin typeface="Trebuchet MS" pitchFamily="34" charset="0"/>
              </a:rPr>
              <a:t> </a:t>
            </a:r>
            <a:r>
              <a:rPr lang="en-US" sz="4400" b="1" dirty="0" smtClean="0">
                <a:solidFill>
                  <a:schemeClr val="bg1"/>
                </a:solidFill>
                <a:latin typeface="Trebuchet MS" pitchFamily="34" charset="0"/>
              </a:rPr>
              <a:t>GUIDE</a:t>
            </a: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4389219"/>
            <a:r>
              <a:rPr lang="en-US" sz="3200" dirty="0" smtClean="0">
                <a:latin typeface="Trebuchet MS" pitchFamily="34" charset="0"/>
              </a:rPr>
              <a:t>This PowerPoint</a:t>
            </a:r>
            <a:r>
              <a:rPr lang="en-US" sz="3200" baseline="0" dirty="0" smtClean="0">
                <a:latin typeface="Trebuchet MS" pitchFamily="34" charset="0"/>
              </a:rPr>
              <a:t> </a:t>
            </a:r>
            <a:r>
              <a:rPr lang="en-US" sz="3200" dirty="0" smtClean="0">
                <a:latin typeface="Trebuchet MS" pitchFamily="34" charset="0"/>
              </a:rPr>
              <a:t>2007 template produces</a:t>
            </a:r>
            <a:r>
              <a:rPr lang="en-US" sz="3200" baseline="0" dirty="0" smtClean="0">
                <a:latin typeface="Trebuchet MS" pitchFamily="34" charset="0"/>
              </a:rPr>
              <a:t> </a:t>
            </a:r>
            <a:r>
              <a:rPr lang="en-US" sz="3200" dirty="0" smtClean="0">
                <a:latin typeface="Trebuchet MS" pitchFamily="34" charset="0"/>
              </a:rPr>
              <a:t>a 36”x48” professional  poster. It</a:t>
            </a:r>
            <a:r>
              <a:rPr lang="en-US" sz="3200" baseline="0" dirty="0" smtClean="0">
                <a:latin typeface="Trebuchet MS" pitchFamily="34" charset="0"/>
              </a:rPr>
              <a:t> </a:t>
            </a:r>
            <a:r>
              <a:rPr lang="en-US" sz="3200" dirty="0" smtClean="0">
                <a:latin typeface="Trebuchet MS" pitchFamily="34" charset="0"/>
              </a:rPr>
              <a:t>will save you valuable time placing titles, subtitles,</a:t>
            </a:r>
            <a:r>
              <a:rPr lang="en-US" sz="3200" baseline="0" dirty="0" smtClean="0">
                <a:latin typeface="Trebuchet MS" pitchFamily="34" charset="0"/>
              </a:rPr>
              <a:t> text, and graphics</a:t>
            </a:r>
            <a:r>
              <a:rPr lang="en-US" sz="3200" dirty="0" smtClean="0">
                <a:latin typeface="Trebuchet MS" pitchFamily="34" charset="0"/>
              </a:rPr>
              <a:t>. </a:t>
            </a:r>
          </a:p>
          <a:p>
            <a:pPr defTabSz="4389219"/>
            <a:endParaRPr lang="en-US" sz="3200" dirty="0" smtClean="0">
              <a:latin typeface="Trebuchet MS" pitchFamily="34" charset="0"/>
            </a:endParaRPr>
          </a:p>
          <a:p>
            <a:pPr defTabSz="4389219"/>
            <a:r>
              <a:rPr lang="en-US" sz="3200" dirty="0" smtClean="0">
                <a:latin typeface="Trebuchet MS" pitchFamily="34" charset="0"/>
              </a:rPr>
              <a:t>Use it to create your presentation. Then send</a:t>
            </a:r>
            <a:r>
              <a:rPr lang="en-US" sz="3200" baseline="0" dirty="0" smtClean="0">
                <a:latin typeface="Trebuchet MS" pitchFamily="34" charset="0"/>
              </a:rPr>
              <a:t> it </a:t>
            </a:r>
            <a:r>
              <a:rPr lang="en-US" sz="3200" dirty="0" smtClean="0">
                <a:latin typeface="Trebuchet MS" pitchFamily="34" charset="0"/>
              </a:rPr>
              <a:t>to </a:t>
            </a:r>
            <a:r>
              <a:rPr lang="en-US" sz="3200" b="1" dirty="0" smtClean="0">
                <a:latin typeface="Trebuchet MS" pitchFamily="34" charset="0"/>
              </a:rPr>
              <a:t>PosterPresentations.com</a:t>
            </a:r>
            <a:r>
              <a:rPr lang="en-US" sz="3200" dirty="0" smtClean="0">
                <a:latin typeface="Trebuchet MS" pitchFamily="34" charset="0"/>
              </a:rPr>
              <a:t> for premium quality, same day affordable printing.</a:t>
            </a:r>
            <a:br>
              <a:rPr lang="en-US" sz="3200" dirty="0" smtClean="0">
                <a:latin typeface="Trebuchet MS" pitchFamily="34" charset="0"/>
              </a:rPr>
            </a:br>
            <a:endParaRPr lang="en-US" sz="3200" dirty="0" smtClean="0">
              <a:latin typeface="Trebuchet MS" pitchFamily="34" charset="0"/>
            </a:endParaRPr>
          </a:p>
          <a:p>
            <a:pPr defTabSz="4389219"/>
            <a:r>
              <a:rPr lang="en-US" sz="3200" dirty="0" smtClean="0">
                <a:latin typeface="Trebuchet MS" pitchFamily="34" charset="0"/>
              </a:rPr>
              <a:t>We provide a series of </a:t>
            </a:r>
            <a:r>
              <a:rPr lang="en-US" sz="3200" b="1" dirty="0" smtClean="0">
                <a:latin typeface="Trebuchet MS" pitchFamily="34" charset="0"/>
              </a:rPr>
              <a:t>online tutorials</a:t>
            </a:r>
            <a:r>
              <a:rPr lang="en-US" sz="3200" dirty="0" smtClean="0">
                <a:latin typeface="Trebuchet MS" pitchFamily="34" charset="0"/>
              </a:rPr>
              <a:t> that will guide you through the poster design process and answer your poster production questions. </a:t>
            </a:r>
          </a:p>
          <a:p>
            <a:pPr defTabSz="4389219"/>
            <a:endParaRPr lang="en-US" sz="3200" dirty="0" smtClean="0">
              <a:latin typeface="Trebuchet MS" pitchFamily="34" charset="0"/>
            </a:endParaRPr>
          </a:p>
          <a:p>
            <a:pPr defTabSz="4389219"/>
            <a:r>
              <a:rPr lang="en-US" sz="3200" dirty="0" smtClean="0">
                <a:latin typeface="Trebuchet MS" pitchFamily="34" charset="0"/>
              </a:rPr>
              <a:t>View our online</a:t>
            </a:r>
            <a:r>
              <a:rPr lang="en-US" sz="3200" baseline="0" dirty="0" smtClean="0">
                <a:latin typeface="Trebuchet MS" pitchFamily="34" charset="0"/>
              </a:rPr>
              <a:t> tutorials at:</a:t>
            </a:r>
            <a:r>
              <a:rPr lang="en-US" sz="3200" dirty="0" smtClean="0">
                <a:latin typeface="Trebuchet MS" pitchFamily="34" charset="0"/>
              </a:rPr>
              <a:t/>
            </a:r>
            <a:br>
              <a:rPr lang="en-US" sz="3200" dirty="0" smtClean="0">
                <a:latin typeface="Trebuchet MS" pitchFamily="34" charset="0"/>
              </a:rPr>
            </a:br>
            <a:r>
              <a:rPr lang="en-US" sz="3200" dirty="0" smtClean="0">
                <a:solidFill>
                  <a:srgbClr val="FFFF00"/>
                </a:solidFill>
                <a:latin typeface="Trebuchet MS" pitchFamily="34" charset="0"/>
              </a:rPr>
              <a:t> http://bit.ly/Poster_creation_help </a:t>
            </a:r>
            <a:r>
              <a:rPr lang="en-US" sz="3200" dirty="0" smtClean="0">
                <a:latin typeface="Trebuchet MS" pitchFamily="34" charset="0"/>
              </a:rPr>
              <a:t/>
            </a:r>
            <a:br>
              <a:rPr lang="en-US" sz="3200" dirty="0" smtClean="0">
                <a:latin typeface="Trebuchet MS" pitchFamily="34" charset="0"/>
              </a:rPr>
            </a:br>
            <a:r>
              <a:rPr lang="en-US" sz="3200" dirty="0" smtClean="0">
                <a:latin typeface="Trebuchet MS" pitchFamily="34" charset="0"/>
              </a:rPr>
              <a:t>(copy</a:t>
            </a:r>
            <a:r>
              <a:rPr lang="en-US" sz="3200" baseline="0" dirty="0" smtClean="0">
                <a:latin typeface="Trebuchet MS" pitchFamily="34" charset="0"/>
              </a:rPr>
              <a:t> and paste the link into your web browser).</a:t>
            </a:r>
          </a:p>
          <a:p>
            <a:pPr defTabSz="4389219"/>
            <a:endParaRPr lang="en-US" sz="3200" dirty="0" smtClean="0">
              <a:latin typeface="Trebuchet MS" pitchFamily="34" charset="0"/>
            </a:endParaRPr>
          </a:p>
          <a:p>
            <a:pPr defTabSz="4389219"/>
            <a:r>
              <a:rPr lang="en-US" sz="3200" dirty="0" smtClean="0">
                <a:latin typeface="Trebuchet MS" pitchFamily="34" charset="0"/>
              </a:rPr>
              <a:t>For assistance and to order your printed poster</a:t>
            </a:r>
            <a:r>
              <a:rPr lang="en-US" sz="3200" dirty="0" smtClean="0">
                <a:solidFill>
                  <a:schemeClr val="bg1"/>
                </a:solidFill>
                <a:latin typeface="Trebuchet MS" pitchFamily="34" charset="0"/>
              </a:rPr>
              <a:t> call </a:t>
            </a:r>
            <a:r>
              <a:rPr lang="en-US" sz="3200" b="1" dirty="0" smtClean="0">
                <a:solidFill>
                  <a:srgbClr val="FFFF00"/>
                </a:solidFill>
                <a:latin typeface="Trebuchet MS" pitchFamily="34" charset="0"/>
              </a:rPr>
              <a:t>PosterPresentations.com</a:t>
            </a:r>
            <a:r>
              <a:rPr lang="en-US" sz="3200" dirty="0" smtClean="0">
                <a:solidFill>
                  <a:srgbClr val="FFFF00"/>
                </a:solidFill>
                <a:latin typeface="Trebuchet MS" pitchFamily="34" charset="0"/>
              </a:rPr>
              <a:t> </a:t>
            </a:r>
            <a:r>
              <a:rPr lang="en-US" sz="3200" dirty="0" smtClean="0">
                <a:latin typeface="Trebuchet MS" pitchFamily="34" charset="0"/>
              </a:rPr>
              <a:t>at </a:t>
            </a:r>
            <a:r>
              <a:rPr lang="en-US" sz="4000" b="1" dirty="0" smtClean="0">
                <a:solidFill>
                  <a:srgbClr val="FFFF00"/>
                </a:solidFill>
                <a:latin typeface="Trebuchet MS" pitchFamily="34" charset="0"/>
              </a:rPr>
              <a:t>1.866.649.3004</a:t>
            </a:r>
          </a:p>
          <a:p>
            <a:pPr defTabSz="4389219"/>
            <a:endParaRPr lang="en-US" sz="4000" b="1" dirty="0" smtClean="0">
              <a:solidFill>
                <a:srgbClr val="FFFF00"/>
              </a:solidFill>
              <a:latin typeface="Trebuchet MS" pitchFamily="34" charset="0"/>
            </a:endParaRPr>
          </a:p>
          <a:p>
            <a:pPr defTabSz="4389219"/>
            <a:endParaRPr lang="en-US" sz="4000" b="1" dirty="0" smtClean="0">
              <a:solidFill>
                <a:srgbClr val="FFFF00"/>
              </a:solidFill>
              <a:latin typeface="Trebuchet MS" pitchFamily="34" charset="0"/>
            </a:endParaRPr>
          </a:p>
          <a:p>
            <a:pPr algn="ctr"/>
            <a:r>
              <a:rPr lang="en-US" sz="4400" b="1" dirty="0" smtClean="0">
                <a:solidFill>
                  <a:schemeClr val="bg1"/>
                </a:solidFill>
                <a:latin typeface="Trebuchet MS" pitchFamily="34" charset="0"/>
              </a:rPr>
              <a:t>Object Placeholders</a:t>
            </a:r>
          </a:p>
          <a:p>
            <a:pPr algn="ctr"/>
            <a:endParaRPr lang="en-US" sz="4400" b="1" dirty="0" smtClean="0">
              <a:solidFill>
                <a:schemeClr val="bg1"/>
              </a:solidFill>
              <a:latin typeface="Trebuchet MS" pitchFamily="34" charset="0"/>
            </a:endParaRPr>
          </a:p>
          <a:p>
            <a:pPr defTabSz="4389219"/>
            <a:r>
              <a:rPr lang="en-US" sz="3200" dirty="0" smtClean="0">
                <a:latin typeface="Trebuchet MS" pitchFamily="34" charset="0"/>
              </a:rPr>
              <a:t>Use the placeholders provided below to add new elements to your poster:</a:t>
            </a:r>
            <a:r>
              <a:rPr lang="en-US" sz="3200" baseline="0" dirty="0" smtClean="0">
                <a:latin typeface="Trebuchet MS" pitchFamily="34" charset="0"/>
              </a:rPr>
              <a:t> </a:t>
            </a:r>
            <a:r>
              <a:rPr lang="en-US" sz="3200" dirty="0" smtClean="0">
                <a:latin typeface="Trebuchet MS" pitchFamily="34" charset="0"/>
              </a:rPr>
              <a:t>Drag a placeholder onto the</a:t>
            </a:r>
            <a:r>
              <a:rPr lang="en-US" sz="3200" baseline="0" dirty="0" smtClean="0">
                <a:latin typeface="Trebuchet MS" pitchFamily="34" charset="0"/>
              </a:rPr>
              <a:t> poster area,</a:t>
            </a:r>
            <a:r>
              <a:rPr lang="en-US" sz="3200" dirty="0" smtClean="0">
                <a:latin typeface="Trebuchet MS" pitchFamily="34" charset="0"/>
              </a:rPr>
              <a:t> size it, and click it to edit.</a:t>
            </a:r>
          </a:p>
          <a:p>
            <a:pPr defTabSz="4389219"/>
            <a:endParaRPr lang="en-US" sz="3200" dirty="0" smtClean="0">
              <a:latin typeface="Trebuchet MS" pitchFamily="34" charset="0"/>
            </a:endParaRPr>
          </a:p>
          <a:p>
            <a:pPr defTabSz="4389219"/>
            <a:r>
              <a:rPr lang="en-US" sz="3200" b="1" dirty="0" smtClean="0">
                <a:solidFill>
                  <a:srgbClr val="FFFF00"/>
                </a:solidFill>
                <a:latin typeface="Trebuchet MS" pitchFamily="34" charset="0"/>
              </a:rPr>
              <a:t>Section Header placeholder</a:t>
            </a:r>
          </a:p>
          <a:p>
            <a:pPr defTabSz="4389219"/>
            <a:r>
              <a:rPr lang="en-US" sz="3200" dirty="0" smtClean="0">
                <a:latin typeface="Trebuchet MS" pitchFamily="34" charset="0"/>
              </a:rPr>
              <a:t>Move</a:t>
            </a:r>
            <a:r>
              <a:rPr lang="en-US" sz="3200" baseline="0" dirty="0" smtClean="0">
                <a:latin typeface="Trebuchet MS" pitchFamily="34" charset="0"/>
              </a:rPr>
              <a:t> this preformatted section header placeholder to the poster area to add another section header. Use section headers to separate topics or concepts within your presentation. </a:t>
            </a:r>
          </a:p>
          <a:p>
            <a:pPr defTabSz="4389219"/>
            <a:endParaRPr lang="en-US" sz="3200" baseline="0" dirty="0" smtClean="0">
              <a:latin typeface="Trebuchet MS" pitchFamily="34" charset="0"/>
            </a:endParaRPr>
          </a:p>
          <a:p>
            <a:pPr defTabSz="4389219"/>
            <a:endParaRPr lang="en-US" sz="3200" dirty="0" smtClean="0">
              <a:latin typeface="Trebuchet MS" pitchFamily="34" charset="0"/>
            </a:endParaRPr>
          </a:p>
          <a:p>
            <a:pPr defTabSz="4389219"/>
            <a:endParaRPr lang="en-US" sz="3200" b="1" dirty="0" smtClean="0">
              <a:solidFill>
                <a:srgbClr val="FFFF00"/>
              </a:solidFill>
              <a:latin typeface="Trebuchet MS" pitchFamily="34" charset="0"/>
            </a:endParaRPr>
          </a:p>
          <a:p>
            <a:pPr defTabSz="4389219"/>
            <a:r>
              <a:rPr lang="en-US" sz="3200" b="1" dirty="0" smtClean="0">
                <a:solidFill>
                  <a:srgbClr val="FFFF00"/>
                </a:solidFill>
                <a:latin typeface="Trebuchet MS" pitchFamily="34" charset="0"/>
              </a:rPr>
              <a:t>Text placeholder</a:t>
            </a:r>
          </a:p>
          <a:p>
            <a:pPr defTabSz="4389219"/>
            <a:r>
              <a:rPr lang="en-US" sz="3200" baseline="0" dirty="0" smtClean="0">
                <a:latin typeface="Trebuchet MS" pitchFamily="34" charset="0"/>
              </a:rPr>
              <a:t>Move this preformatted text placeholder to the poster to add a new body of text.</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1" baseline="0" dirty="0" smtClean="0">
              <a:solidFill>
                <a:srgbClr val="FFFF00"/>
              </a:solidFill>
              <a:latin typeface="Trebuchet MS" pitchFamily="34" charset="0"/>
            </a:endParaRPr>
          </a:p>
          <a:p>
            <a:pPr defTabSz="4389219"/>
            <a:r>
              <a:rPr lang="en-US" sz="3200" b="1" baseline="0" dirty="0" smtClean="0">
                <a:solidFill>
                  <a:srgbClr val="FFFF00"/>
                </a:solidFill>
                <a:latin typeface="Trebuchet MS" pitchFamily="34" charset="0"/>
              </a:rPr>
              <a:t>Picture placeholder</a:t>
            </a:r>
          </a:p>
          <a:p>
            <a:pPr defTabSz="4389219"/>
            <a:r>
              <a:rPr lang="en-US" sz="3200" baseline="0" dirty="0" smtClean="0">
                <a:latin typeface="Trebuchet MS" pitchFamily="34" charset="0"/>
              </a:rPr>
              <a:t>Move this graphic placeholder onto your poster, size it first, and then click it to add a picture to the poster.</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defTabSz="4389219"/>
            <a:endParaRPr lang="en-US" sz="3200" dirty="0" smtClean="0">
              <a:latin typeface="Trebuchet MS" pitchFamily="34" charset="0"/>
            </a:endParaRPr>
          </a:p>
          <a:p>
            <a:pPr algn="ctr"/>
            <a:endParaRPr lang="en-US" sz="3200" b="1" dirty="0" smtClean="0">
              <a:solidFill>
                <a:schemeClr val="bg1"/>
              </a:solidFill>
              <a:latin typeface="Trebuchet MS" pitchFamily="34" charset="0"/>
            </a:endParaRPr>
          </a:p>
          <a:p>
            <a:pPr defTabSz="4389219"/>
            <a:endParaRPr lang="en-US" sz="3200" b="1" dirty="0" smtClean="0">
              <a:solidFill>
                <a:srgbClr val="FFFF00"/>
              </a:solidFill>
              <a:latin typeface="Trebuchet MS" pitchFamily="34" charset="0"/>
            </a:endParaRPr>
          </a:p>
          <a:p>
            <a:pPr algn="ctr"/>
            <a:endParaRPr lang="en-US" sz="4400" b="1" dirty="0">
              <a:latin typeface="Trebuchet MS" pitchFamily="34" charset="0"/>
            </a:endParaRPr>
          </a:p>
        </p:txBody>
      </p:sp>
      <p:sp>
        <p:nvSpPr>
          <p:cNvPr id="29" name="Rectangle 28"/>
          <p:cNvSpPr/>
          <p:nvPr/>
        </p:nvSpPr>
        <p:spPr>
          <a:xfrm>
            <a:off x="-10370486" y="21297014"/>
            <a:ext cx="1001856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en-US" dirty="0"/>
          </a:p>
        </p:txBody>
      </p:sp>
      <p:pic>
        <p:nvPicPr>
          <p:cNvPr id="30" name="Picture 2"/>
          <p:cNvPicPr>
            <a:picLocks noChangeAspect="1" noChangeArrowheads="1"/>
          </p:cNvPicPr>
          <p:nvPr/>
        </p:nvPicPr>
        <p:blipFill>
          <a:blip r:embed="rId3" cstate="print"/>
          <a:srcRect/>
          <a:stretch>
            <a:fillRect/>
          </a:stretch>
        </p:blipFill>
        <p:spPr bwMode="auto">
          <a:xfrm>
            <a:off x="49098247" y="15525143"/>
            <a:ext cx="4741366" cy="3058182"/>
          </a:xfrm>
          <a:prstGeom prst="rect">
            <a:avLst/>
          </a:prstGeom>
          <a:noFill/>
          <a:ln w="9525">
            <a:noFill/>
            <a:miter lim="800000"/>
            <a:headEnd/>
            <a:tailEnd/>
          </a:ln>
          <a:effectLst/>
        </p:spPr>
      </p:pic>
      <p:pic>
        <p:nvPicPr>
          <p:cNvPr id="31" name="Picture 2"/>
          <p:cNvPicPr>
            <a:picLocks noChangeAspect="1" noChangeArrowheads="1"/>
          </p:cNvPicPr>
          <p:nvPr/>
        </p:nvPicPr>
        <p:blipFill>
          <a:blip r:embed="rId4" cstate="print"/>
          <a:srcRect/>
          <a:stretch>
            <a:fillRect/>
          </a:stretch>
        </p:blipFill>
        <p:spPr bwMode="auto">
          <a:xfrm>
            <a:off x="47342926" y="13118821"/>
            <a:ext cx="590550" cy="438150"/>
          </a:xfrm>
          <a:prstGeom prst="rect">
            <a:avLst/>
          </a:prstGeom>
          <a:noFill/>
          <a:ln w="9525">
            <a:solidFill>
              <a:schemeClr val="tx1"/>
            </a:solidFill>
            <a:miter lim="800000"/>
            <a:headEnd/>
            <a:tailEnd/>
          </a:ln>
          <a:effectLst/>
        </p:spPr>
      </p:pic>
      <p:sp>
        <p:nvSpPr>
          <p:cNvPr id="32" name="TextBox 31"/>
          <p:cNvSpPr txBox="1"/>
          <p:nvPr/>
        </p:nvSpPr>
        <p:spPr>
          <a:xfrm>
            <a:off x="44487740" y="30588807"/>
            <a:ext cx="9160286" cy="2185208"/>
          </a:xfrm>
          <a:prstGeom prst="rect">
            <a:avLst/>
          </a:prstGeom>
          <a:noFill/>
        </p:spPr>
        <p:txBody>
          <a:bodyPr wrap="square" lIns="91436" tIns="45717" rIns="91436" bIns="45717" rtlCol="0">
            <a:spAutoFit/>
          </a:bodyPr>
          <a:lstStyle/>
          <a:p>
            <a:r>
              <a:rPr lang="en-US" sz="3600" dirty="0" smtClean="0">
                <a:solidFill>
                  <a:schemeClr val="bg1"/>
                </a:solidFill>
              </a:rPr>
              <a:t>© 2011 PosterPresentations.com</a:t>
            </a:r>
            <a:br>
              <a:rPr lang="en-US" sz="3600" dirty="0" smtClean="0">
                <a:solidFill>
                  <a:schemeClr val="bg1"/>
                </a:solidFill>
              </a:rPr>
            </a:br>
            <a:r>
              <a:rPr lang="en-US" sz="3600" dirty="0" smtClean="0">
                <a:solidFill>
                  <a:schemeClr val="bg1"/>
                </a:solidFill>
              </a:rPr>
              <a:t>    </a:t>
            </a:r>
            <a:r>
              <a:rPr lang="en-US" sz="3200" dirty="0" smtClean="0">
                <a:solidFill>
                  <a:schemeClr val="bg1"/>
                </a:solidFill>
              </a:rPr>
              <a:t>2117 Fourth Street ,</a:t>
            </a:r>
            <a:r>
              <a:rPr lang="en-US" sz="3200" baseline="0" dirty="0" smtClean="0">
                <a:solidFill>
                  <a:schemeClr val="bg1"/>
                </a:solidFill>
              </a:rPr>
              <a:t> Unit C</a:t>
            </a:r>
            <a:br>
              <a:rPr lang="en-US" sz="3200" baseline="0" dirty="0" smtClean="0">
                <a:solidFill>
                  <a:schemeClr val="bg1"/>
                </a:solidFill>
              </a:rPr>
            </a:br>
            <a:r>
              <a:rPr lang="en-US" sz="3200" baseline="0" dirty="0" smtClean="0">
                <a:solidFill>
                  <a:schemeClr val="bg1"/>
                </a:solidFill>
              </a:rPr>
              <a:t>    Berkeley CA 94710</a:t>
            </a:r>
            <a:br>
              <a:rPr lang="en-US" sz="3200" baseline="0" dirty="0" smtClean="0">
                <a:solidFill>
                  <a:schemeClr val="bg1"/>
                </a:solidFill>
              </a:rPr>
            </a:br>
            <a:r>
              <a:rPr lang="en-US" sz="3200" baseline="0" dirty="0" smtClean="0">
                <a:solidFill>
                  <a:schemeClr val="bg1"/>
                </a:solidFill>
              </a:rPr>
              <a:t>    </a:t>
            </a:r>
            <a:r>
              <a:rPr lang="en-US" sz="3200" b="1" baseline="0" dirty="0" smtClean="0">
                <a:solidFill>
                  <a:srgbClr val="FFFF00"/>
                </a:solidFill>
              </a:rPr>
              <a:t>posterpresenter@gmail.com</a:t>
            </a:r>
            <a:endParaRPr lang="en-US" sz="3600" b="1" dirty="0">
              <a:solidFill>
                <a:srgbClr val="FFFF00"/>
              </a:solidFill>
            </a:endParaRPr>
          </a:p>
        </p:txBody>
      </p:sp>
      <p:grpSp>
        <p:nvGrpSpPr>
          <p:cNvPr id="33" name="Group 32"/>
          <p:cNvGrpSpPr/>
          <p:nvPr/>
        </p:nvGrpSpPr>
        <p:grpSpPr>
          <a:xfrm>
            <a:off x="-10239857" y="31696514"/>
            <a:ext cx="9771398" cy="1090621"/>
            <a:chOff x="44242388" y="28054064"/>
            <a:chExt cx="9771398" cy="1090621"/>
          </a:xfrm>
        </p:grpSpPr>
        <p:sp>
          <p:nvSpPr>
            <p:cNvPr id="34" name="Rounded Rectangle 33"/>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7" descr="http://t2.gstatic.com/images?q=tbn:ANd9GcR4APHC6TT9w54M2zn_pvCiBxUNcspYPoVxirLRphBoJabfSvu7zw">
              <a:hlinkClick r:id="rId5"/>
            </p:cNvPr>
            <p:cNvPicPr>
              <a:picLocks noChangeAspect="1" noChangeArrowheads="1"/>
            </p:cNvPicPr>
            <p:nvPr userDrawn="1"/>
          </p:nvPicPr>
          <p:blipFill>
            <a:blip r:embed="rId6" cstate="print"/>
            <a:srcRect/>
            <a:stretch>
              <a:fillRect/>
            </a:stretch>
          </p:blipFill>
          <p:spPr bwMode="auto">
            <a:xfrm>
              <a:off x="44341112" y="28126635"/>
              <a:ext cx="914400" cy="914400"/>
            </a:xfrm>
            <a:prstGeom prst="rect">
              <a:avLst/>
            </a:prstGeom>
            <a:noFill/>
          </p:spPr>
        </p:pic>
        <p:sp>
          <p:nvSpPr>
            <p:cNvPr id="36" name="TextBox 35"/>
            <p:cNvSpPr txBox="1"/>
            <p:nvPr userDrawn="1"/>
          </p:nvSpPr>
          <p:spPr>
            <a:xfrm>
              <a:off x="45342598" y="28154090"/>
              <a:ext cx="8671188" cy="892552"/>
            </a:xfrm>
            <a:prstGeom prst="rect">
              <a:avLst/>
            </a:prstGeom>
            <a:noFill/>
          </p:spPr>
          <p:txBody>
            <a:bodyPr wrap="square" rtlCol="0">
              <a:spAutoFit/>
            </a:bodyPr>
            <a:lstStyle/>
            <a:p>
              <a:r>
                <a:rPr lang="en-US" sz="2600" dirty="0" smtClean="0">
                  <a:solidFill>
                    <a:schemeClr val="tx2"/>
                  </a:solidFill>
                  <a:latin typeface="Trebuchet MS" pitchFamily="34" charset="0"/>
                </a:rPr>
                <a:t>Student</a:t>
              </a:r>
              <a:r>
                <a:rPr lang="en-US" sz="2600" baseline="0" dirty="0" smtClean="0">
                  <a:solidFill>
                    <a:schemeClr val="tx2"/>
                  </a:solidFill>
                  <a:latin typeface="Trebuchet MS" pitchFamily="34" charset="0"/>
                </a:rPr>
                <a:t> discounts are available on our Facebook page.</a:t>
              </a:r>
              <a:br>
                <a:rPr lang="en-US" sz="2600" baseline="0" dirty="0" smtClean="0">
                  <a:solidFill>
                    <a:schemeClr val="tx2"/>
                  </a:solidFill>
                  <a:latin typeface="Trebuchet MS" pitchFamily="34" charset="0"/>
                </a:rPr>
              </a:br>
              <a:r>
                <a:rPr lang="en-US" sz="2600" baseline="0" dirty="0" smtClean="0">
                  <a:solidFill>
                    <a:schemeClr val="tx2"/>
                  </a:solidFill>
                  <a:latin typeface="Trebuchet MS" pitchFamily="34" charset="0"/>
                </a:rPr>
                <a:t>Go to </a:t>
              </a:r>
              <a:r>
                <a:rPr lang="en-US" sz="2600" u="sng" baseline="0" dirty="0" smtClean="0">
                  <a:solidFill>
                    <a:schemeClr val="tx2"/>
                  </a:solidFill>
                  <a:latin typeface="Trebuchet MS" pitchFamily="34" charset="0"/>
                </a:rPr>
                <a:t>PosterPresentations.com</a:t>
              </a:r>
              <a:r>
                <a:rPr lang="en-US" sz="2600" baseline="0" dirty="0" smtClean="0">
                  <a:solidFill>
                    <a:schemeClr val="tx2"/>
                  </a:solidFill>
                  <a:latin typeface="Trebuchet MS" pitchFamily="34" charset="0"/>
                </a:rPr>
                <a:t> and click on the FB icon. </a:t>
              </a:r>
              <a:endParaRPr lang="en-US" sz="2600" dirty="0">
                <a:solidFill>
                  <a:schemeClr val="tx2"/>
                </a:solidFill>
                <a:latin typeface="Trebuchet MS" pitchFamily="34" charset="0"/>
              </a:endParaRPr>
            </a:p>
          </p:txBody>
        </p:sp>
      </p:grpSp>
      <p:cxnSp>
        <p:nvCxnSpPr>
          <p:cNvPr id="37" name="Straight Connector 36"/>
          <p:cNvCxnSpPr/>
          <p:nvPr/>
        </p:nvCxnSpPr>
        <p:spPr>
          <a:xfrm>
            <a:off x="44222126" y="30500133"/>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0370486" y="11582400"/>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4254028" y="4841856"/>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rgbClr val="C00000"/>
          </a:solidFill>
          <a:ln w="9525">
            <a:solidFill>
              <a:srgbClr val="C00000"/>
            </a:solidFill>
            <a:miter lim="800000"/>
            <a:headEnd/>
            <a:tailEnd/>
          </a:ln>
          <a:effectLst/>
        </p:spPr>
        <p:txBody>
          <a:bodyPr wrap="none" lIns="91436" tIns="45717" rIns="91436" bIns="45717" anchor="ctr"/>
          <a:lstStyle/>
          <a:p>
            <a:pPr>
              <a:defRPr/>
            </a:pPr>
            <a:endParaRPr lang="en-US" dirty="0"/>
          </a:p>
        </p:txBody>
      </p:sp>
      <p:sp>
        <p:nvSpPr>
          <p:cNvPr id="8" name="Rectangle 33"/>
          <p:cNvSpPr>
            <a:spLocks noChangeArrowheads="1"/>
          </p:cNvSpPr>
          <p:nvPr/>
        </p:nvSpPr>
        <p:spPr bwMode="auto">
          <a:xfrm>
            <a:off x="914400" y="5257800"/>
            <a:ext cx="10058400"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solidFill>
              <a:srgbClr val="C000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819153"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2011</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15" name="Rectangle 35"/>
          <p:cNvSpPr>
            <a:spLocks noChangeArrowheads="1"/>
          </p:cNvSpPr>
          <p:nvPr/>
        </p:nvSpPr>
        <p:spPr bwMode="auto">
          <a:xfrm>
            <a:off x="32918400" y="5257800"/>
            <a:ext cx="10058400"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16" name="Rectangle 33"/>
          <p:cNvSpPr>
            <a:spLocks noChangeArrowheads="1"/>
          </p:cNvSpPr>
          <p:nvPr/>
        </p:nvSpPr>
        <p:spPr bwMode="auto">
          <a:xfrm>
            <a:off x="11582402" y="5257800"/>
            <a:ext cx="20724813"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27" name="Rectangle 26"/>
          <p:cNvSpPr/>
          <p:nvPr/>
        </p:nvSpPr>
        <p:spPr>
          <a:xfrm>
            <a:off x="44222126" y="0"/>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000" b="1" dirty="0" smtClean="0">
                <a:solidFill>
                  <a:schemeClr val="bg1"/>
                </a:solidFill>
                <a:latin typeface="Trebuchet MS" pitchFamily="34" charset="0"/>
              </a:rPr>
              <a:t>QUICK</a:t>
            </a:r>
            <a:r>
              <a:rPr lang="en-US" sz="4000" b="1" baseline="0" dirty="0" smtClean="0">
                <a:solidFill>
                  <a:schemeClr val="bg1"/>
                </a:solidFill>
                <a:latin typeface="Trebuchet MS" pitchFamily="34" charset="0"/>
              </a:rPr>
              <a:t> TIPS</a:t>
            </a:r>
            <a:endParaRPr lang="en-US" sz="4000" b="1" dirty="0" smtClean="0">
              <a:solidFill>
                <a:schemeClr val="bg1"/>
              </a:solidFill>
              <a:latin typeface="Trebuchet MS" pitchFamily="34" charset="0"/>
            </a:endParaRP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3134780"/>
            <a:r>
              <a:rPr lang="en-US" sz="3200" dirty="0" smtClean="0">
                <a:latin typeface="Trebuchet MS" pitchFamily="34" charset="0"/>
              </a:rPr>
              <a:t>This PowerPoint</a:t>
            </a:r>
            <a:r>
              <a:rPr lang="en-US" sz="3200" baseline="0" dirty="0" smtClean="0">
                <a:latin typeface="Trebuchet MS" pitchFamily="34" charset="0"/>
              </a:rPr>
              <a:t> template requires basic PowerPoint (version 2007 or newer) skills. Below is a list of commonly asked questions specific to this template. </a:t>
            </a:r>
            <a:br>
              <a:rPr lang="en-US" sz="3200" baseline="0" dirty="0" smtClean="0">
                <a:latin typeface="Trebuchet MS" pitchFamily="34" charset="0"/>
              </a:rPr>
            </a:br>
            <a:r>
              <a:rPr lang="en-US" sz="3200" baseline="0" dirty="0" smtClean="0">
                <a:latin typeface="Trebuchet MS" pitchFamily="34" charset="0"/>
              </a:rPr>
              <a:t>If you are using an older version of PowerPoint some template features may not work properly.</a:t>
            </a:r>
            <a:endParaRPr lang="en-US" sz="4000" b="1" dirty="0" smtClean="0">
              <a:solidFill>
                <a:srgbClr val="FFFF00"/>
              </a:solidFill>
              <a:latin typeface="Trebuchet MS" pitchFamily="34" charset="0"/>
            </a:endParaRPr>
          </a:p>
          <a:p>
            <a:pPr defTabSz="3134780"/>
            <a:endParaRPr lang="en-US" sz="4000" b="1" dirty="0" smtClean="0">
              <a:solidFill>
                <a:srgbClr val="FFFF00"/>
              </a:solidFill>
              <a:latin typeface="Trebuchet MS" pitchFamily="34" charset="0"/>
            </a:endParaRPr>
          </a:p>
          <a:p>
            <a:pPr algn="ctr"/>
            <a:r>
              <a:rPr lang="en-US" sz="4000" b="1" dirty="0" smtClean="0">
                <a:solidFill>
                  <a:schemeClr val="bg1"/>
                </a:solidFill>
                <a:latin typeface="Trebuchet MS" pitchFamily="34" charset="0"/>
              </a:rPr>
              <a:t>Using the template</a:t>
            </a:r>
            <a:endParaRPr lang="en-US" sz="4000" b="1" baseline="0" dirty="0" smtClean="0">
              <a:solidFill>
                <a:schemeClr val="bg1"/>
              </a:solidFill>
              <a:latin typeface="Trebuchet MS" pitchFamily="34" charset="0"/>
            </a:endParaRPr>
          </a:p>
          <a:p>
            <a:pPr algn="ctr"/>
            <a:endParaRPr lang="en-US" sz="3200" b="1" dirty="0" smtClean="0">
              <a:solidFill>
                <a:srgbClr val="FFFF00"/>
              </a:solidFill>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1" dirty="0" smtClean="0">
                <a:solidFill>
                  <a:srgbClr val="FFFF00"/>
                </a:solidFill>
                <a:latin typeface="Trebuchet MS" pitchFamily="34" charset="0"/>
              </a:rPr>
              <a:t>Verifying the quality of your graphics</a:t>
            </a:r>
          </a:p>
          <a:p>
            <a:pPr defTabSz="3134780"/>
            <a:r>
              <a:rPr lang="en-US" sz="3200" dirty="0" smtClean="0">
                <a:latin typeface="Trebuchet MS" pitchFamily="34" charset="0"/>
              </a:rPr>
              <a:t>Go to the </a:t>
            </a:r>
            <a:r>
              <a:rPr lang="en-US" sz="3200" baseline="0" dirty="0" smtClean="0">
                <a:latin typeface="Trebuchet MS" pitchFamily="34" charset="0"/>
              </a:rPr>
              <a:t>VIEW menu and click on ZOOM to set your preferred magnification. This template is at 100% the size of the final poster. All text and graphics will be printed at 100% their size. To see what your poster will look like when printed, set the zoom to 100% and evaluate the quality of all your graphics before you submit your poster for printing.</a:t>
            </a:r>
            <a:br>
              <a:rPr lang="en-US" sz="3200" baseline="0" dirty="0" smtClean="0">
                <a:latin typeface="Trebuchet MS" pitchFamily="34" charset="0"/>
              </a:rPr>
            </a:br>
            <a:endParaRPr lang="en-US" sz="3200" baseline="0" dirty="0" smtClean="0">
              <a:latin typeface="Trebuchet MS" pitchFamily="34" charset="0"/>
            </a:endParaRPr>
          </a:p>
          <a:p>
            <a:pPr defTabSz="3134780"/>
            <a:r>
              <a:rPr lang="en-US" sz="3200" b="1" dirty="0" smtClean="0">
                <a:solidFill>
                  <a:srgbClr val="FFFF00"/>
                </a:solidFill>
                <a:latin typeface="Trebuchet MS" pitchFamily="34" charset="0"/>
              </a:rPr>
              <a:t>Using the placeholders</a:t>
            </a:r>
          </a:p>
          <a:p>
            <a:pPr defTabSz="3134780"/>
            <a:r>
              <a:rPr lang="en-US" sz="3200" baseline="0" dirty="0" smtClean="0">
                <a:latin typeface="Trebuchet MS" pitchFamily="34" charset="0"/>
              </a:rPr>
              <a:t>To add text to this template click inside a placeholder and type in or paste your text. To move a placeholder, click on it </a:t>
            </a:r>
            <a:r>
              <a:rPr lang="en-US" sz="3200" u="sng" baseline="0" dirty="0" smtClean="0">
                <a:latin typeface="Trebuchet MS" pitchFamily="34" charset="0"/>
              </a:rPr>
              <a:t>once</a:t>
            </a:r>
            <a:r>
              <a:rPr lang="en-US" sz="3200" baseline="0" dirty="0" smtClean="0">
                <a:latin typeface="Trebuchet MS" pitchFamily="34" charset="0"/>
              </a:rPr>
              <a:t> (to select it), place your cursor on its frame and your cursor will change to this symbol:         Then, click </a:t>
            </a:r>
            <a:r>
              <a:rPr lang="en-US" sz="3200" u="sng" baseline="0" dirty="0" smtClean="0">
                <a:latin typeface="Trebuchet MS" pitchFamily="34" charset="0"/>
              </a:rPr>
              <a:t>once</a:t>
            </a:r>
            <a:r>
              <a:rPr lang="en-US" sz="3200" baseline="0" dirty="0" smtClean="0">
                <a:latin typeface="Trebuchet MS" pitchFamily="34" charset="0"/>
              </a:rPr>
              <a:t> and drag it to its new location where you can resize it as needed. Additional placeholders can be found on the left side of this template.</a:t>
            </a:r>
          </a:p>
          <a:p>
            <a:pPr defTabSz="3134780"/>
            <a:endParaRPr lang="en-US" sz="3200" b="1" baseline="0" dirty="0" smtClean="0">
              <a:solidFill>
                <a:srgbClr val="FFFF00"/>
              </a:solidFill>
              <a:latin typeface="Trebuchet MS" pitchFamily="34" charset="0"/>
            </a:endParaRPr>
          </a:p>
          <a:p>
            <a:pPr defTabSz="3134780"/>
            <a:r>
              <a:rPr lang="en-US" sz="3200" b="1" baseline="0" dirty="0" smtClean="0">
                <a:solidFill>
                  <a:srgbClr val="FFFF00"/>
                </a:solidFill>
                <a:latin typeface="Trebuchet MS" pitchFamily="34" charset="0"/>
              </a:rPr>
              <a:t>Modifying the layout</a:t>
            </a:r>
          </a:p>
          <a:p>
            <a:pPr defTabSz="3134780"/>
            <a:r>
              <a:rPr lang="en-US" sz="3200" dirty="0" smtClean="0">
                <a:latin typeface="Trebuchet MS" pitchFamily="34" charset="0"/>
              </a:rPr>
              <a:t>This template has four</a:t>
            </a:r>
            <a:endParaRPr lang="en-US" sz="3200" baseline="0" dirty="0" smtClean="0">
              <a:latin typeface="Trebuchet MS" pitchFamily="34" charset="0"/>
            </a:endParaRPr>
          </a:p>
          <a:p>
            <a:pPr defTabSz="3134780"/>
            <a:r>
              <a:rPr lang="en-US" sz="3200" baseline="0" dirty="0" smtClean="0">
                <a:latin typeface="Trebuchet MS" pitchFamily="34" charset="0"/>
              </a:rPr>
              <a:t>different column layouts. </a:t>
            </a:r>
          </a:p>
          <a:p>
            <a:pPr defTabSz="3134780"/>
            <a:r>
              <a:rPr lang="en-US" sz="3200" u="sng" baseline="0" dirty="0" smtClean="0">
                <a:latin typeface="Trebuchet MS" pitchFamily="34" charset="0"/>
              </a:rPr>
              <a:t>Right-click</a:t>
            </a:r>
            <a:r>
              <a:rPr lang="en-US" sz="3200" baseline="0" dirty="0" smtClean="0">
                <a:latin typeface="Trebuchet MS" pitchFamily="34" charset="0"/>
              </a:rPr>
              <a:t> your mouse</a:t>
            </a:r>
          </a:p>
          <a:p>
            <a:pPr defTabSz="3134780"/>
            <a:r>
              <a:rPr lang="en-US" sz="3200" baseline="0" dirty="0" smtClean="0">
                <a:latin typeface="Trebuchet MS" pitchFamily="34" charset="0"/>
              </a:rPr>
              <a:t>on the background and </a:t>
            </a:r>
          </a:p>
          <a:p>
            <a:pPr defTabSz="3134780"/>
            <a:r>
              <a:rPr lang="en-US" sz="3200" baseline="0" dirty="0" smtClean="0">
                <a:latin typeface="Trebuchet MS" pitchFamily="34" charset="0"/>
              </a:rPr>
              <a:t>click on “Layout” to see </a:t>
            </a:r>
          </a:p>
          <a:p>
            <a:pPr defTabSz="3134780"/>
            <a:r>
              <a:rPr lang="en-US" sz="3200" baseline="0" dirty="0" smtClean="0">
                <a:latin typeface="Trebuchet MS" pitchFamily="34" charset="0"/>
              </a:rPr>
              <a:t>the layout options.</a:t>
            </a:r>
            <a:endParaRPr lang="en-US" sz="3200" dirty="0" smtClean="0">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aseline="0" dirty="0" smtClean="0">
                <a:latin typeface="Trebuchet MS" pitchFamily="34" charset="0"/>
              </a:rPr>
              <a:t>The columns in the provided layouts are fixed and cannot be moved but advanced users can modify any layout by going to VIEW and then SLIDE MASTER.</a:t>
            </a:r>
          </a:p>
          <a:p>
            <a:pPr marL="0" marR="0" indent="0" algn="l" defTabSz="3134780" rtl="0" eaLnBrk="1" fontAlgn="auto" latinLnBrk="0" hangingPunct="1">
              <a:lnSpc>
                <a:spcPct val="100000"/>
              </a:lnSpc>
              <a:spcBef>
                <a:spcPts val="0"/>
              </a:spcBef>
              <a:spcAft>
                <a:spcPts val="0"/>
              </a:spcAft>
              <a:buClrTx/>
              <a:buSzTx/>
              <a:buFontTx/>
              <a:buNone/>
              <a:tabLst/>
              <a:defRPr/>
            </a:pPr>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Importing text and graphics from external sources</a:t>
            </a:r>
          </a:p>
          <a:p>
            <a:pPr defTabSz="3134780"/>
            <a:r>
              <a:rPr lang="en-US" sz="3200" b="1" u="sng" baseline="0" dirty="0" smtClean="0">
                <a:latin typeface="Trebuchet MS" pitchFamily="34" charset="0"/>
              </a:rPr>
              <a:t>TEXT: </a:t>
            </a:r>
            <a:r>
              <a:rPr lang="en-US" sz="3200" baseline="0" dirty="0" smtClean="0">
                <a:latin typeface="Trebuchet MS" pitchFamily="34" charset="0"/>
              </a:rPr>
              <a:t>Paste or type your text into a pre-existing placeholder or drag in a new placeholder from the left side of the template. Move it anywhere as needed.</a:t>
            </a:r>
          </a:p>
          <a:p>
            <a:pPr defTabSz="3134780"/>
            <a:r>
              <a:rPr lang="en-US" sz="3200" b="1" u="sng" baseline="0" dirty="0" smtClean="0">
                <a:latin typeface="Trebuchet MS" pitchFamily="34" charset="0"/>
              </a:rPr>
              <a:t>PHOTOS: </a:t>
            </a:r>
            <a:r>
              <a:rPr lang="en-US" sz="3200" baseline="0" dirty="0" smtClean="0">
                <a:latin typeface="Trebuchet MS" pitchFamily="34" charset="0"/>
              </a:rPr>
              <a:t>Drag in a picture placeholder, size it </a:t>
            </a:r>
            <a:r>
              <a:rPr lang="en-US" sz="3200" u="sng" baseline="0" dirty="0" smtClean="0">
                <a:latin typeface="Trebuchet MS" pitchFamily="34" charset="0"/>
              </a:rPr>
              <a:t>first</a:t>
            </a:r>
            <a:r>
              <a:rPr lang="en-US" sz="3200" baseline="0" dirty="0" smtClean="0">
                <a:latin typeface="Trebuchet MS" pitchFamily="34" charset="0"/>
              </a:rPr>
              <a:t>, click in it and insert a photo from the menu.</a:t>
            </a:r>
          </a:p>
          <a:p>
            <a:pPr defTabSz="3134780"/>
            <a:r>
              <a:rPr lang="en-US" sz="3200" b="1" u="sng" baseline="0" dirty="0" smtClean="0">
                <a:latin typeface="Trebuchet MS" pitchFamily="34" charset="0"/>
              </a:rPr>
              <a:t>TABLES: </a:t>
            </a:r>
            <a:r>
              <a:rPr lang="en-US" sz="3200" baseline="0" dirty="0" smtClean="0">
                <a:latin typeface="Trebuchet MS" pitchFamily="34" charset="0"/>
              </a:rPr>
              <a:t>You can copy and paste a table from an external document onto this poster template. To adjust  the way the text fits within the cells of a table that has been pasted, </a:t>
            </a:r>
            <a:r>
              <a:rPr lang="en-US" sz="3200" u="sng" baseline="0" dirty="0" smtClean="0">
                <a:latin typeface="Trebuchet MS" pitchFamily="34" charset="0"/>
              </a:rPr>
              <a:t>right-click</a:t>
            </a:r>
            <a:r>
              <a:rPr lang="en-US" sz="3200" baseline="0" dirty="0" smtClean="0">
                <a:latin typeface="Trebuchet MS" pitchFamily="34" charset="0"/>
              </a:rPr>
              <a:t> on the table, click FORMAT SHAPE  then click on TEXT BOX and change the INTERNAL MARGIN values to 0.25</a:t>
            </a:r>
          </a:p>
          <a:p>
            <a:pPr defTabSz="3134780"/>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Modifying the color scheme</a:t>
            </a:r>
          </a:p>
          <a:p>
            <a:pPr defTabSz="3134780"/>
            <a:r>
              <a:rPr lang="en-US" sz="3200" baseline="0" dirty="0" smtClean="0">
                <a:latin typeface="Trebuchet MS" pitchFamily="34" charset="0"/>
              </a:rPr>
              <a:t>To change the color scheme of this template go to the “Design” menu and click on “Colors”. You can choose from the provide color combinations or you can create your own.</a:t>
            </a:r>
          </a:p>
          <a:p>
            <a:pPr defTabSz="3134780"/>
            <a:endParaRPr lang="en-US" sz="3200" baseline="0" dirty="0" smtClean="0">
              <a:latin typeface="Trebuchet MS" pitchFamily="34" charset="0"/>
            </a:endParaRPr>
          </a:p>
          <a:p>
            <a:pPr defTabSz="3134780"/>
            <a:endParaRPr lang="en-US" sz="3200" baseline="0" dirty="0" smtClean="0">
              <a:latin typeface="Trebuchet MS" pitchFamily="34" charset="0"/>
            </a:endParaRPr>
          </a:p>
          <a:p>
            <a:pPr defTabSz="4389219"/>
            <a:endParaRPr lang="en-US" sz="2000" baseline="0" dirty="0" smtClean="0">
              <a:latin typeface="Trebuchet MS" pitchFamily="34" charset="0"/>
            </a:endParaRPr>
          </a:p>
          <a:p>
            <a:pPr defTabSz="4389219"/>
            <a:endParaRPr lang="en-US" sz="2000" dirty="0" smtClean="0">
              <a:latin typeface="Trebuchet MS" pitchFamily="34" charset="0"/>
            </a:endParaRPr>
          </a:p>
          <a:p>
            <a:pPr algn="ctr"/>
            <a:endParaRPr lang="en-US" sz="2000" b="1" dirty="0" smtClean="0">
              <a:solidFill>
                <a:schemeClr val="bg1"/>
              </a:solidFill>
              <a:latin typeface="Trebuchet MS" pitchFamily="34" charset="0"/>
            </a:endParaRPr>
          </a:p>
          <a:p>
            <a:pPr defTabSz="4389219"/>
            <a:endParaRPr lang="en-US" sz="2000" b="1" dirty="0" smtClean="0">
              <a:solidFill>
                <a:srgbClr val="FFFF00"/>
              </a:solidFill>
              <a:latin typeface="Trebuchet MS" pitchFamily="34" charset="0"/>
            </a:endParaRPr>
          </a:p>
          <a:p>
            <a:pPr algn="ctr"/>
            <a:endParaRPr lang="en-US" sz="3200" b="1" dirty="0">
              <a:latin typeface="Trebuchet MS" pitchFamily="34" charset="0"/>
            </a:endParaRPr>
          </a:p>
        </p:txBody>
      </p:sp>
      <p:sp>
        <p:nvSpPr>
          <p:cNvPr id="28" name="Rectangle 27"/>
          <p:cNvSpPr/>
          <p:nvPr/>
        </p:nvSpPr>
        <p:spPr>
          <a:xfrm>
            <a:off x="-10402388" y="-19596"/>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400" b="1" dirty="0" smtClean="0">
                <a:solidFill>
                  <a:schemeClr val="bg1"/>
                </a:solidFill>
                <a:latin typeface="Trebuchet MS" pitchFamily="34" charset="0"/>
              </a:rPr>
              <a:t>QUICK DESIGN</a:t>
            </a:r>
            <a:r>
              <a:rPr lang="en-US" sz="4400" b="1" baseline="0" dirty="0" smtClean="0">
                <a:solidFill>
                  <a:schemeClr val="bg1"/>
                </a:solidFill>
                <a:latin typeface="Trebuchet MS" pitchFamily="34" charset="0"/>
              </a:rPr>
              <a:t> </a:t>
            </a:r>
            <a:r>
              <a:rPr lang="en-US" sz="4400" b="1" dirty="0" smtClean="0">
                <a:solidFill>
                  <a:schemeClr val="bg1"/>
                </a:solidFill>
                <a:latin typeface="Trebuchet MS" pitchFamily="34" charset="0"/>
              </a:rPr>
              <a:t>GUIDE</a:t>
            </a: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4389219"/>
            <a:r>
              <a:rPr lang="en-US" sz="3200" dirty="0" smtClean="0">
                <a:latin typeface="Trebuchet MS" pitchFamily="34" charset="0"/>
              </a:rPr>
              <a:t>This PowerPoint</a:t>
            </a:r>
            <a:r>
              <a:rPr lang="en-US" sz="3200" baseline="0" dirty="0" smtClean="0">
                <a:latin typeface="Trebuchet MS" pitchFamily="34" charset="0"/>
              </a:rPr>
              <a:t> </a:t>
            </a:r>
            <a:r>
              <a:rPr lang="en-US" sz="3200" dirty="0" smtClean="0">
                <a:latin typeface="Trebuchet MS" pitchFamily="34" charset="0"/>
              </a:rPr>
              <a:t>2007 template produces</a:t>
            </a:r>
            <a:r>
              <a:rPr lang="en-US" sz="3200" baseline="0" dirty="0" smtClean="0">
                <a:latin typeface="Trebuchet MS" pitchFamily="34" charset="0"/>
              </a:rPr>
              <a:t> </a:t>
            </a:r>
            <a:r>
              <a:rPr lang="en-US" sz="3200" dirty="0" smtClean="0">
                <a:latin typeface="Trebuchet MS" pitchFamily="34" charset="0"/>
              </a:rPr>
              <a:t>a 36”x48” professional  poster. It</a:t>
            </a:r>
            <a:r>
              <a:rPr lang="en-US" sz="3200" baseline="0" dirty="0" smtClean="0">
                <a:latin typeface="Trebuchet MS" pitchFamily="34" charset="0"/>
              </a:rPr>
              <a:t> </a:t>
            </a:r>
            <a:r>
              <a:rPr lang="en-US" sz="3200" dirty="0" smtClean="0">
                <a:latin typeface="Trebuchet MS" pitchFamily="34" charset="0"/>
              </a:rPr>
              <a:t>will save you valuable time placing titles, subtitles,</a:t>
            </a:r>
            <a:r>
              <a:rPr lang="en-US" sz="3200" baseline="0" dirty="0" smtClean="0">
                <a:latin typeface="Trebuchet MS" pitchFamily="34" charset="0"/>
              </a:rPr>
              <a:t> text, and graphics</a:t>
            </a:r>
            <a:r>
              <a:rPr lang="en-US" sz="3200" dirty="0" smtClean="0">
                <a:latin typeface="Trebuchet MS" pitchFamily="34" charset="0"/>
              </a:rPr>
              <a:t>. </a:t>
            </a:r>
          </a:p>
          <a:p>
            <a:pPr defTabSz="4389219"/>
            <a:endParaRPr lang="en-US" sz="3200" dirty="0" smtClean="0">
              <a:latin typeface="Trebuchet MS" pitchFamily="34" charset="0"/>
            </a:endParaRPr>
          </a:p>
          <a:p>
            <a:pPr defTabSz="4389219"/>
            <a:r>
              <a:rPr lang="en-US" sz="3200" dirty="0" smtClean="0">
                <a:latin typeface="Trebuchet MS" pitchFamily="34" charset="0"/>
              </a:rPr>
              <a:t>Use it to create your presentation. Then send</a:t>
            </a:r>
            <a:r>
              <a:rPr lang="en-US" sz="3200" baseline="0" dirty="0" smtClean="0">
                <a:latin typeface="Trebuchet MS" pitchFamily="34" charset="0"/>
              </a:rPr>
              <a:t> it </a:t>
            </a:r>
            <a:r>
              <a:rPr lang="en-US" sz="3200" dirty="0" smtClean="0">
                <a:latin typeface="Trebuchet MS" pitchFamily="34" charset="0"/>
              </a:rPr>
              <a:t>to </a:t>
            </a:r>
            <a:r>
              <a:rPr lang="en-US" sz="3200" b="1" dirty="0" smtClean="0">
                <a:latin typeface="Trebuchet MS" pitchFamily="34" charset="0"/>
              </a:rPr>
              <a:t>PosterPresentations.com</a:t>
            </a:r>
            <a:r>
              <a:rPr lang="en-US" sz="3200" dirty="0" smtClean="0">
                <a:latin typeface="Trebuchet MS" pitchFamily="34" charset="0"/>
              </a:rPr>
              <a:t> for premium quality, same day affordable printing.</a:t>
            </a:r>
            <a:br>
              <a:rPr lang="en-US" sz="3200" dirty="0" smtClean="0">
                <a:latin typeface="Trebuchet MS" pitchFamily="34" charset="0"/>
              </a:rPr>
            </a:br>
            <a:endParaRPr lang="en-US" sz="3200" dirty="0" smtClean="0">
              <a:latin typeface="Trebuchet MS" pitchFamily="34" charset="0"/>
            </a:endParaRPr>
          </a:p>
          <a:p>
            <a:pPr defTabSz="4389219"/>
            <a:r>
              <a:rPr lang="en-US" sz="3200" dirty="0" smtClean="0">
                <a:latin typeface="Trebuchet MS" pitchFamily="34" charset="0"/>
              </a:rPr>
              <a:t>We provide a series of </a:t>
            </a:r>
            <a:r>
              <a:rPr lang="en-US" sz="3200" b="1" dirty="0" smtClean="0">
                <a:latin typeface="Trebuchet MS" pitchFamily="34" charset="0"/>
              </a:rPr>
              <a:t>online tutorials</a:t>
            </a:r>
            <a:r>
              <a:rPr lang="en-US" sz="3200" dirty="0" smtClean="0">
                <a:latin typeface="Trebuchet MS" pitchFamily="34" charset="0"/>
              </a:rPr>
              <a:t> that will guide you through the poster design process and answer your poster production questions. </a:t>
            </a:r>
          </a:p>
          <a:p>
            <a:pPr defTabSz="4389219"/>
            <a:endParaRPr lang="en-US" sz="3200" dirty="0" smtClean="0">
              <a:latin typeface="Trebuchet MS" pitchFamily="34" charset="0"/>
            </a:endParaRPr>
          </a:p>
          <a:p>
            <a:pPr defTabSz="4389219"/>
            <a:r>
              <a:rPr lang="en-US" sz="3200" dirty="0" smtClean="0">
                <a:latin typeface="Trebuchet MS" pitchFamily="34" charset="0"/>
              </a:rPr>
              <a:t>View our online</a:t>
            </a:r>
            <a:r>
              <a:rPr lang="en-US" sz="3200" baseline="0" dirty="0" smtClean="0">
                <a:latin typeface="Trebuchet MS" pitchFamily="34" charset="0"/>
              </a:rPr>
              <a:t> tutorials at:</a:t>
            </a:r>
            <a:r>
              <a:rPr lang="en-US" sz="3200" dirty="0" smtClean="0">
                <a:latin typeface="Trebuchet MS" pitchFamily="34" charset="0"/>
              </a:rPr>
              <a:t/>
            </a:r>
            <a:br>
              <a:rPr lang="en-US" sz="3200" dirty="0" smtClean="0">
                <a:latin typeface="Trebuchet MS" pitchFamily="34" charset="0"/>
              </a:rPr>
            </a:br>
            <a:r>
              <a:rPr lang="en-US" sz="3200" dirty="0" smtClean="0">
                <a:solidFill>
                  <a:srgbClr val="FFFF00"/>
                </a:solidFill>
                <a:latin typeface="Trebuchet MS" pitchFamily="34" charset="0"/>
              </a:rPr>
              <a:t> http://bit.ly/Poster_creation_help </a:t>
            </a:r>
            <a:r>
              <a:rPr lang="en-US" sz="3200" dirty="0" smtClean="0">
                <a:latin typeface="Trebuchet MS" pitchFamily="34" charset="0"/>
              </a:rPr>
              <a:t/>
            </a:r>
            <a:br>
              <a:rPr lang="en-US" sz="3200" dirty="0" smtClean="0">
                <a:latin typeface="Trebuchet MS" pitchFamily="34" charset="0"/>
              </a:rPr>
            </a:br>
            <a:r>
              <a:rPr lang="en-US" sz="3200" dirty="0" smtClean="0">
                <a:latin typeface="Trebuchet MS" pitchFamily="34" charset="0"/>
              </a:rPr>
              <a:t>(copy</a:t>
            </a:r>
            <a:r>
              <a:rPr lang="en-US" sz="3200" baseline="0" dirty="0" smtClean="0">
                <a:latin typeface="Trebuchet MS" pitchFamily="34" charset="0"/>
              </a:rPr>
              <a:t> and paste the link into your web browser).</a:t>
            </a:r>
          </a:p>
          <a:p>
            <a:pPr defTabSz="4389219"/>
            <a:endParaRPr lang="en-US" sz="3200" dirty="0" smtClean="0">
              <a:latin typeface="Trebuchet MS" pitchFamily="34" charset="0"/>
            </a:endParaRPr>
          </a:p>
          <a:p>
            <a:pPr defTabSz="4389219"/>
            <a:r>
              <a:rPr lang="en-US" sz="3200" dirty="0" smtClean="0">
                <a:latin typeface="Trebuchet MS" pitchFamily="34" charset="0"/>
              </a:rPr>
              <a:t>For assistance and to order your printed poster</a:t>
            </a:r>
            <a:r>
              <a:rPr lang="en-US" sz="3200" dirty="0" smtClean="0">
                <a:solidFill>
                  <a:schemeClr val="bg1"/>
                </a:solidFill>
                <a:latin typeface="Trebuchet MS" pitchFamily="34" charset="0"/>
              </a:rPr>
              <a:t> call </a:t>
            </a:r>
            <a:r>
              <a:rPr lang="en-US" sz="3200" b="1" dirty="0" smtClean="0">
                <a:solidFill>
                  <a:srgbClr val="FFFF00"/>
                </a:solidFill>
                <a:latin typeface="Trebuchet MS" pitchFamily="34" charset="0"/>
              </a:rPr>
              <a:t>PosterPresentations.com</a:t>
            </a:r>
            <a:r>
              <a:rPr lang="en-US" sz="3200" dirty="0" smtClean="0">
                <a:solidFill>
                  <a:srgbClr val="FFFF00"/>
                </a:solidFill>
                <a:latin typeface="Trebuchet MS" pitchFamily="34" charset="0"/>
              </a:rPr>
              <a:t> </a:t>
            </a:r>
            <a:r>
              <a:rPr lang="en-US" sz="3200" dirty="0" smtClean="0">
                <a:latin typeface="Trebuchet MS" pitchFamily="34" charset="0"/>
              </a:rPr>
              <a:t>at </a:t>
            </a:r>
            <a:r>
              <a:rPr lang="en-US" sz="4000" b="1" dirty="0" smtClean="0">
                <a:solidFill>
                  <a:srgbClr val="FFFF00"/>
                </a:solidFill>
                <a:latin typeface="Trebuchet MS" pitchFamily="34" charset="0"/>
              </a:rPr>
              <a:t>1.866.649.3004</a:t>
            </a:r>
          </a:p>
          <a:p>
            <a:pPr defTabSz="4389219"/>
            <a:endParaRPr lang="en-US" sz="4000" b="1" dirty="0" smtClean="0">
              <a:solidFill>
                <a:srgbClr val="FFFF00"/>
              </a:solidFill>
              <a:latin typeface="Trebuchet MS" pitchFamily="34" charset="0"/>
            </a:endParaRPr>
          </a:p>
          <a:p>
            <a:pPr defTabSz="4389219"/>
            <a:endParaRPr lang="en-US" sz="4000" b="1" dirty="0" smtClean="0">
              <a:solidFill>
                <a:srgbClr val="FFFF00"/>
              </a:solidFill>
              <a:latin typeface="Trebuchet MS" pitchFamily="34" charset="0"/>
            </a:endParaRPr>
          </a:p>
          <a:p>
            <a:pPr algn="ctr"/>
            <a:r>
              <a:rPr lang="en-US" sz="4400" b="1" dirty="0" smtClean="0">
                <a:solidFill>
                  <a:schemeClr val="bg1"/>
                </a:solidFill>
                <a:latin typeface="Trebuchet MS" pitchFamily="34" charset="0"/>
              </a:rPr>
              <a:t>Object Placeholders</a:t>
            </a:r>
          </a:p>
          <a:p>
            <a:pPr algn="ctr"/>
            <a:endParaRPr lang="en-US" sz="4400" b="1" dirty="0" smtClean="0">
              <a:solidFill>
                <a:schemeClr val="bg1"/>
              </a:solidFill>
              <a:latin typeface="Trebuchet MS" pitchFamily="34" charset="0"/>
            </a:endParaRPr>
          </a:p>
          <a:p>
            <a:pPr defTabSz="4389219"/>
            <a:r>
              <a:rPr lang="en-US" sz="3200" dirty="0" smtClean="0">
                <a:latin typeface="Trebuchet MS" pitchFamily="34" charset="0"/>
              </a:rPr>
              <a:t>Use the placeholders provided below to add new elements to your poster:</a:t>
            </a:r>
            <a:r>
              <a:rPr lang="en-US" sz="3200" baseline="0" dirty="0" smtClean="0">
                <a:latin typeface="Trebuchet MS" pitchFamily="34" charset="0"/>
              </a:rPr>
              <a:t> </a:t>
            </a:r>
            <a:r>
              <a:rPr lang="en-US" sz="3200" dirty="0" smtClean="0">
                <a:latin typeface="Trebuchet MS" pitchFamily="34" charset="0"/>
              </a:rPr>
              <a:t>Drag a placeholder onto the</a:t>
            </a:r>
            <a:r>
              <a:rPr lang="en-US" sz="3200" baseline="0" dirty="0" smtClean="0">
                <a:latin typeface="Trebuchet MS" pitchFamily="34" charset="0"/>
              </a:rPr>
              <a:t> poster area,</a:t>
            </a:r>
            <a:r>
              <a:rPr lang="en-US" sz="3200" dirty="0" smtClean="0">
                <a:latin typeface="Trebuchet MS" pitchFamily="34" charset="0"/>
              </a:rPr>
              <a:t> size it, and click it to edit.</a:t>
            </a:r>
          </a:p>
          <a:p>
            <a:pPr defTabSz="4389219"/>
            <a:endParaRPr lang="en-US" sz="3200" dirty="0" smtClean="0">
              <a:latin typeface="Trebuchet MS" pitchFamily="34" charset="0"/>
            </a:endParaRPr>
          </a:p>
          <a:p>
            <a:pPr defTabSz="4389219"/>
            <a:r>
              <a:rPr lang="en-US" sz="3200" b="1" dirty="0" smtClean="0">
                <a:solidFill>
                  <a:srgbClr val="FFFF00"/>
                </a:solidFill>
                <a:latin typeface="Trebuchet MS" pitchFamily="34" charset="0"/>
              </a:rPr>
              <a:t>Section Header placeholder</a:t>
            </a:r>
          </a:p>
          <a:p>
            <a:pPr defTabSz="4389219"/>
            <a:r>
              <a:rPr lang="en-US" sz="3200" dirty="0" smtClean="0">
                <a:latin typeface="Trebuchet MS" pitchFamily="34" charset="0"/>
              </a:rPr>
              <a:t>Move</a:t>
            </a:r>
            <a:r>
              <a:rPr lang="en-US" sz="3200" baseline="0" dirty="0" smtClean="0">
                <a:latin typeface="Trebuchet MS" pitchFamily="34" charset="0"/>
              </a:rPr>
              <a:t> this preformatted section header placeholder to the poster area to add another section header. Use section headers to separate topics or concepts within your presentation. </a:t>
            </a:r>
          </a:p>
          <a:p>
            <a:pPr defTabSz="4389219"/>
            <a:endParaRPr lang="en-US" sz="3200" baseline="0" dirty="0" smtClean="0">
              <a:latin typeface="Trebuchet MS" pitchFamily="34" charset="0"/>
            </a:endParaRPr>
          </a:p>
          <a:p>
            <a:pPr defTabSz="4389219"/>
            <a:endParaRPr lang="en-US" sz="3200" dirty="0" smtClean="0">
              <a:latin typeface="Trebuchet MS" pitchFamily="34" charset="0"/>
            </a:endParaRPr>
          </a:p>
          <a:p>
            <a:pPr defTabSz="4389219"/>
            <a:endParaRPr lang="en-US" sz="3200" b="1" dirty="0" smtClean="0">
              <a:solidFill>
                <a:srgbClr val="FFFF00"/>
              </a:solidFill>
              <a:latin typeface="Trebuchet MS" pitchFamily="34" charset="0"/>
            </a:endParaRPr>
          </a:p>
          <a:p>
            <a:pPr defTabSz="4389219"/>
            <a:r>
              <a:rPr lang="en-US" sz="3200" b="1" dirty="0" smtClean="0">
                <a:solidFill>
                  <a:srgbClr val="FFFF00"/>
                </a:solidFill>
                <a:latin typeface="Trebuchet MS" pitchFamily="34" charset="0"/>
              </a:rPr>
              <a:t>Text placeholder</a:t>
            </a:r>
          </a:p>
          <a:p>
            <a:pPr defTabSz="4389219"/>
            <a:r>
              <a:rPr lang="en-US" sz="3200" baseline="0" dirty="0" smtClean="0">
                <a:latin typeface="Trebuchet MS" pitchFamily="34" charset="0"/>
              </a:rPr>
              <a:t>Move this preformatted text placeholder to the poster to add a new body of text.</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1" baseline="0" dirty="0" smtClean="0">
              <a:solidFill>
                <a:srgbClr val="FFFF00"/>
              </a:solidFill>
              <a:latin typeface="Trebuchet MS" pitchFamily="34" charset="0"/>
            </a:endParaRPr>
          </a:p>
          <a:p>
            <a:pPr defTabSz="4389219"/>
            <a:r>
              <a:rPr lang="en-US" sz="3200" b="1" baseline="0" dirty="0" smtClean="0">
                <a:solidFill>
                  <a:srgbClr val="FFFF00"/>
                </a:solidFill>
                <a:latin typeface="Trebuchet MS" pitchFamily="34" charset="0"/>
              </a:rPr>
              <a:t>Picture placeholder</a:t>
            </a:r>
          </a:p>
          <a:p>
            <a:pPr defTabSz="4389219"/>
            <a:r>
              <a:rPr lang="en-US" sz="3200" baseline="0" dirty="0" smtClean="0">
                <a:latin typeface="Trebuchet MS" pitchFamily="34" charset="0"/>
              </a:rPr>
              <a:t>Move this graphic placeholder onto your poster, size it first, and then click it to add a picture to the poster.</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defTabSz="4389219"/>
            <a:endParaRPr lang="en-US" sz="3200" dirty="0" smtClean="0">
              <a:latin typeface="Trebuchet MS" pitchFamily="34" charset="0"/>
            </a:endParaRPr>
          </a:p>
          <a:p>
            <a:pPr algn="ctr"/>
            <a:endParaRPr lang="en-US" sz="3200" b="1" dirty="0" smtClean="0">
              <a:solidFill>
                <a:schemeClr val="bg1"/>
              </a:solidFill>
              <a:latin typeface="Trebuchet MS" pitchFamily="34" charset="0"/>
            </a:endParaRPr>
          </a:p>
          <a:p>
            <a:pPr defTabSz="4389219"/>
            <a:endParaRPr lang="en-US" sz="3200" b="1" dirty="0" smtClean="0">
              <a:solidFill>
                <a:srgbClr val="FFFF00"/>
              </a:solidFill>
              <a:latin typeface="Trebuchet MS" pitchFamily="34" charset="0"/>
            </a:endParaRPr>
          </a:p>
          <a:p>
            <a:pPr algn="ctr"/>
            <a:endParaRPr lang="en-US" sz="4400" b="1" dirty="0">
              <a:latin typeface="Trebuchet MS" pitchFamily="34" charset="0"/>
            </a:endParaRPr>
          </a:p>
        </p:txBody>
      </p:sp>
      <p:sp>
        <p:nvSpPr>
          <p:cNvPr id="29" name="Rectangle 28"/>
          <p:cNvSpPr/>
          <p:nvPr/>
        </p:nvSpPr>
        <p:spPr>
          <a:xfrm>
            <a:off x="-10370486" y="21297014"/>
            <a:ext cx="1001856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en-US" dirty="0"/>
          </a:p>
        </p:txBody>
      </p:sp>
      <p:pic>
        <p:nvPicPr>
          <p:cNvPr id="30" name="Picture 2"/>
          <p:cNvPicPr>
            <a:picLocks noChangeAspect="1" noChangeArrowheads="1"/>
          </p:cNvPicPr>
          <p:nvPr/>
        </p:nvPicPr>
        <p:blipFill>
          <a:blip r:embed="rId3" cstate="print"/>
          <a:srcRect/>
          <a:stretch>
            <a:fillRect/>
          </a:stretch>
        </p:blipFill>
        <p:spPr bwMode="auto">
          <a:xfrm>
            <a:off x="49098247" y="15525143"/>
            <a:ext cx="4741366" cy="3058182"/>
          </a:xfrm>
          <a:prstGeom prst="rect">
            <a:avLst/>
          </a:prstGeom>
          <a:noFill/>
          <a:ln w="9525">
            <a:noFill/>
            <a:miter lim="800000"/>
            <a:headEnd/>
            <a:tailEnd/>
          </a:ln>
          <a:effectLst/>
        </p:spPr>
      </p:pic>
      <p:pic>
        <p:nvPicPr>
          <p:cNvPr id="31" name="Picture 2"/>
          <p:cNvPicPr>
            <a:picLocks noChangeAspect="1" noChangeArrowheads="1"/>
          </p:cNvPicPr>
          <p:nvPr/>
        </p:nvPicPr>
        <p:blipFill>
          <a:blip r:embed="rId4" cstate="print"/>
          <a:srcRect/>
          <a:stretch>
            <a:fillRect/>
          </a:stretch>
        </p:blipFill>
        <p:spPr bwMode="auto">
          <a:xfrm>
            <a:off x="47342926" y="13118821"/>
            <a:ext cx="590550" cy="438150"/>
          </a:xfrm>
          <a:prstGeom prst="rect">
            <a:avLst/>
          </a:prstGeom>
          <a:noFill/>
          <a:ln w="9525">
            <a:solidFill>
              <a:schemeClr val="tx1"/>
            </a:solidFill>
            <a:miter lim="800000"/>
            <a:headEnd/>
            <a:tailEnd/>
          </a:ln>
          <a:effectLst/>
        </p:spPr>
      </p:pic>
      <p:sp>
        <p:nvSpPr>
          <p:cNvPr id="32" name="TextBox 31"/>
          <p:cNvSpPr txBox="1"/>
          <p:nvPr/>
        </p:nvSpPr>
        <p:spPr>
          <a:xfrm>
            <a:off x="44487740" y="30588807"/>
            <a:ext cx="9160286" cy="2185208"/>
          </a:xfrm>
          <a:prstGeom prst="rect">
            <a:avLst/>
          </a:prstGeom>
          <a:noFill/>
        </p:spPr>
        <p:txBody>
          <a:bodyPr wrap="square" lIns="91436" tIns="45717" rIns="91436" bIns="45717" rtlCol="0">
            <a:spAutoFit/>
          </a:bodyPr>
          <a:lstStyle/>
          <a:p>
            <a:r>
              <a:rPr lang="en-US" sz="3600" dirty="0" smtClean="0">
                <a:solidFill>
                  <a:schemeClr val="bg1"/>
                </a:solidFill>
              </a:rPr>
              <a:t>© 2011 PosterPresentations.com</a:t>
            </a:r>
            <a:br>
              <a:rPr lang="en-US" sz="3600" dirty="0" smtClean="0">
                <a:solidFill>
                  <a:schemeClr val="bg1"/>
                </a:solidFill>
              </a:rPr>
            </a:br>
            <a:r>
              <a:rPr lang="en-US" sz="3600" dirty="0" smtClean="0">
                <a:solidFill>
                  <a:schemeClr val="bg1"/>
                </a:solidFill>
              </a:rPr>
              <a:t>    </a:t>
            </a:r>
            <a:r>
              <a:rPr lang="en-US" sz="3200" dirty="0" smtClean="0">
                <a:solidFill>
                  <a:schemeClr val="bg1"/>
                </a:solidFill>
              </a:rPr>
              <a:t>2117 Fourth Street ,</a:t>
            </a:r>
            <a:r>
              <a:rPr lang="en-US" sz="3200" baseline="0" dirty="0" smtClean="0">
                <a:solidFill>
                  <a:schemeClr val="bg1"/>
                </a:solidFill>
              </a:rPr>
              <a:t> Unit C</a:t>
            </a:r>
            <a:br>
              <a:rPr lang="en-US" sz="3200" baseline="0" dirty="0" smtClean="0">
                <a:solidFill>
                  <a:schemeClr val="bg1"/>
                </a:solidFill>
              </a:rPr>
            </a:br>
            <a:r>
              <a:rPr lang="en-US" sz="3200" baseline="0" dirty="0" smtClean="0">
                <a:solidFill>
                  <a:schemeClr val="bg1"/>
                </a:solidFill>
              </a:rPr>
              <a:t>    Berkeley CA 94710</a:t>
            </a:r>
            <a:br>
              <a:rPr lang="en-US" sz="3200" baseline="0" dirty="0" smtClean="0">
                <a:solidFill>
                  <a:schemeClr val="bg1"/>
                </a:solidFill>
              </a:rPr>
            </a:br>
            <a:r>
              <a:rPr lang="en-US" sz="3200" baseline="0" dirty="0" smtClean="0">
                <a:solidFill>
                  <a:schemeClr val="bg1"/>
                </a:solidFill>
              </a:rPr>
              <a:t>    </a:t>
            </a:r>
            <a:r>
              <a:rPr lang="en-US" sz="3200" b="1" baseline="0" dirty="0" smtClean="0">
                <a:solidFill>
                  <a:srgbClr val="FFFF00"/>
                </a:solidFill>
              </a:rPr>
              <a:t>posterpresenter@gmail.com</a:t>
            </a:r>
            <a:endParaRPr lang="en-US" sz="3600" b="1" dirty="0">
              <a:solidFill>
                <a:srgbClr val="FFFF00"/>
              </a:solidFill>
            </a:endParaRPr>
          </a:p>
        </p:txBody>
      </p:sp>
      <p:grpSp>
        <p:nvGrpSpPr>
          <p:cNvPr id="33" name="Group 32"/>
          <p:cNvGrpSpPr/>
          <p:nvPr/>
        </p:nvGrpSpPr>
        <p:grpSpPr>
          <a:xfrm>
            <a:off x="-10239857" y="31696514"/>
            <a:ext cx="9771398" cy="1090621"/>
            <a:chOff x="44242388" y="28054064"/>
            <a:chExt cx="9771398" cy="1090621"/>
          </a:xfrm>
        </p:grpSpPr>
        <p:sp>
          <p:nvSpPr>
            <p:cNvPr id="34" name="Rounded Rectangle 33"/>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7" descr="http://t2.gstatic.com/images?q=tbn:ANd9GcR4APHC6TT9w54M2zn_pvCiBxUNcspYPoVxirLRphBoJabfSvu7zw">
              <a:hlinkClick r:id="rId5"/>
            </p:cNvPr>
            <p:cNvPicPr>
              <a:picLocks noChangeAspect="1" noChangeArrowheads="1"/>
            </p:cNvPicPr>
            <p:nvPr userDrawn="1"/>
          </p:nvPicPr>
          <p:blipFill>
            <a:blip r:embed="rId6" cstate="print"/>
            <a:srcRect/>
            <a:stretch>
              <a:fillRect/>
            </a:stretch>
          </p:blipFill>
          <p:spPr bwMode="auto">
            <a:xfrm>
              <a:off x="44341112" y="28126635"/>
              <a:ext cx="914400" cy="914400"/>
            </a:xfrm>
            <a:prstGeom prst="rect">
              <a:avLst/>
            </a:prstGeom>
            <a:noFill/>
          </p:spPr>
        </p:pic>
        <p:sp>
          <p:nvSpPr>
            <p:cNvPr id="36" name="TextBox 35"/>
            <p:cNvSpPr txBox="1"/>
            <p:nvPr userDrawn="1"/>
          </p:nvSpPr>
          <p:spPr>
            <a:xfrm>
              <a:off x="45342598" y="28154090"/>
              <a:ext cx="8671188" cy="892552"/>
            </a:xfrm>
            <a:prstGeom prst="rect">
              <a:avLst/>
            </a:prstGeom>
            <a:noFill/>
          </p:spPr>
          <p:txBody>
            <a:bodyPr wrap="square" rtlCol="0">
              <a:spAutoFit/>
            </a:bodyPr>
            <a:lstStyle/>
            <a:p>
              <a:r>
                <a:rPr lang="en-US" sz="2600" dirty="0" smtClean="0">
                  <a:solidFill>
                    <a:schemeClr val="tx2"/>
                  </a:solidFill>
                  <a:latin typeface="Trebuchet MS" pitchFamily="34" charset="0"/>
                </a:rPr>
                <a:t>Student</a:t>
              </a:r>
              <a:r>
                <a:rPr lang="en-US" sz="2600" baseline="0" dirty="0" smtClean="0">
                  <a:solidFill>
                    <a:schemeClr val="tx2"/>
                  </a:solidFill>
                  <a:latin typeface="Trebuchet MS" pitchFamily="34" charset="0"/>
                </a:rPr>
                <a:t> discounts are available on our Facebook page.</a:t>
              </a:r>
              <a:br>
                <a:rPr lang="en-US" sz="2600" baseline="0" dirty="0" smtClean="0">
                  <a:solidFill>
                    <a:schemeClr val="tx2"/>
                  </a:solidFill>
                  <a:latin typeface="Trebuchet MS" pitchFamily="34" charset="0"/>
                </a:rPr>
              </a:br>
              <a:r>
                <a:rPr lang="en-US" sz="2600" baseline="0" dirty="0" smtClean="0">
                  <a:solidFill>
                    <a:schemeClr val="tx2"/>
                  </a:solidFill>
                  <a:latin typeface="Trebuchet MS" pitchFamily="34" charset="0"/>
                </a:rPr>
                <a:t>Go to </a:t>
              </a:r>
              <a:r>
                <a:rPr lang="en-US" sz="2600" u="sng" baseline="0" dirty="0" smtClean="0">
                  <a:solidFill>
                    <a:schemeClr val="tx2"/>
                  </a:solidFill>
                  <a:latin typeface="Trebuchet MS" pitchFamily="34" charset="0"/>
                </a:rPr>
                <a:t>PosterPresentations.com</a:t>
              </a:r>
              <a:r>
                <a:rPr lang="en-US" sz="2600" baseline="0" dirty="0" smtClean="0">
                  <a:solidFill>
                    <a:schemeClr val="tx2"/>
                  </a:solidFill>
                  <a:latin typeface="Trebuchet MS" pitchFamily="34" charset="0"/>
                </a:rPr>
                <a:t> and click on the FB icon. </a:t>
              </a:r>
              <a:endParaRPr lang="en-US" sz="2600" dirty="0">
                <a:solidFill>
                  <a:schemeClr val="tx2"/>
                </a:solidFill>
                <a:latin typeface="Trebuchet MS" pitchFamily="34" charset="0"/>
              </a:endParaRPr>
            </a:p>
          </p:txBody>
        </p:sp>
      </p:grpSp>
      <p:cxnSp>
        <p:nvCxnSpPr>
          <p:cNvPr id="37" name="Straight Connector 36"/>
          <p:cNvCxnSpPr/>
          <p:nvPr/>
        </p:nvCxnSpPr>
        <p:spPr>
          <a:xfrm>
            <a:off x="44222126" y="30500133"/>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0370486" y="11582400"/>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4254028" y="4841856"/>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800600"/>
          </a:xfrm>
          <a:prstGeom prst="rect">
            <a:avLst/>
          </a:prstGeom>
          <a:solidFill>
            <a:srgbClr val="C00000"/>
          </a:solidFill>
          <a:ln w="9525">
            <a:solidFill>
              <a:srgbClr val="C00000"/>
            </a:solidFill>
            <a:miter lim="800000"/>
            <a:headEnd/>
            <a:tailEnd/>
          </a:ln>
          <a:effectLst/>
        </p:spPr>
        <p:txBody>
          <a:bodyPr wrap="none" lIns="91436" tIns="45717" rIns="91436" bIns="45717" anchor="ctr"/>
          <a:lstStyle/>
          <a:p>
            <a:pPr>
              <a:defRPr/>
            </a:pPr>
            <a:endParaRPr lang="en-US" baseline="-25000" dirty="0"/>
          </a:p>
        </p:txBody>
      </p:sp>
      <p:sp>
        <p:nvSpPr>
          <p:cNvPr id="8" name="Rectangle 33"/>
          <p:cNvSpPr>
            <a:spLocks noChangeArrowheads="1"/>
          </p:cNvSpPr>
          <p:nvPr/>
        </p:nvSpPr>
        <p:spPr bwMode="auto">
          <a:xfrm>
            <a:off x="914400" y="5257800"/>
            <a:ext cx="42057638" cy="26746200"/>
          </a:xfrm>
          <a:prstGeom prst="rect">
            <a:avLst/>
          </a:prstGeom>
          <a:solidFill>
            <a:schemeClr val="bg1"/>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805363"/>
            <a:ext cx="43891200" cy="152400"/>
          </a:xfrm>
          <a:prstGeom prst="rect">
            <a:avLst/>
          </a:prstGeom>
          <a:solidFill>
            <a:schemeClr val="accent5">
              <a:lumMod val="50000"/>
            </a:schemeClr>
          </a:solidFill>
          <a:ln w="152400">
            <a:solidFill>
              <a:srgbClr val="C000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819153" y="32232601"/>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smtClean="0">
                <a:solidFill>
                  <a:schemeClr val="bg1">
                    <a:lumMod val="75000"/>
                  </a:schemeClr>
                </a:solidFill>
                <a:latin typeface="Arial" charset="0"/>
              </a:rPr>
              <a:t>RESEARCH POSTER PRESENTATION </a:t>
            </a:r>
            <a:r>
              <a:rPr lang="en-US" sz="500" b="1" dirty="0">
                <a:solidFill>
                  <a:schemeClr val="bg1">
                    <a:lumMod val="75000"/>
                  </a:schemeClr>
                </a:solidFill>
                <a:latin typeface="Arial" charset="0"/>
              </a:rPr>
              <a:t>DESIGN © </a:t>
            </a:r>
            <a:r>
              <a:rPr lang="en-US" sz="500" b="1" dirty="0" smtClean="0">
                <a:solidFill>
                  <a:schemeClr val="bg1">
                    <a:lumMod val="75000"/>
                  </a:schemeClr>
                </a:solidFill>
                <a:latin typeface="Arial" charset="0"/>
              </a:rPr>
              <a:t>2011</a:t>
            </a:r>
            <a:endParaRPr lang="en-US" sz="500" b="1" dirty="0">
              <a:solidFill>
                <a:schemeClr val="bg1">
                  <a:lumMod val="75000"/>
                </a:schemeClr>
              </a:solidFill>
              <a:latin typeface="Arial" charset="0"/>
            </a:endParaRP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15" name="Rectangle 35"/>
          <p:cNvSpPr>
            <a:spLocks noChangeArrowheads="1"/>
          </p:cNvSpPr>
          <p:nvPr/>
        </p:nvSpPr>
        <p:spPr bwMode="auto">
          <a:xfrm>
            <a:off x="922338" y="5257800"/>
            <a:ext cx="10058400" cy="26746200"/>
          </a:xfrm>
          <a:prstGeom prst="rect">
            <a:avLst/>
          </a:prstGeom>
          <a:solidFill>
            <a:schemeClr val="bg1">
              <a:lumMod val="95000"/>
            </a:schemeClr>
          </a:solidFill>
          <a:ln w="9525">
            <a:solidFill>
              <a:schemeClr val="tx2"/>
            </a:solidFill>
            <a:miter lim="800000"/>
            <a:headEnd/>
            <a:tailEnd/>
          </a:ln>
          <a:effectLst/>
        </p:spPr>
        <p:txBody>
          <a:bodyPr wrap="none" lIns="91436" tIns="45717" rIns="91436" bIns="45717" anchor="ctr"/>
          <a:lstStyle/>
          <a:p>
            <a:pPr>
              <a:defRPr/>
            </a:pPr>
            <a:endParaRPr lang="en-US" dirty="0"/>
          </a:p>
        </p:txBody>
      </p:sp>
      <p:sp>
        <p:nvSpPr>
          <p:cNvPr id="26" name="Rectangle 25"/>
          <p:cNvSpPr/>
          <p:nvPr/>
        </p:nvSpPr>
        <p:spPr>
          <a:xfrm>
            <a:off x="44222126" y="0"/>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000" b="1" dirty="0" smtClean="0">
                <a:solidFill>
                  <a:schemeClr val="bg1"/>
                </a:solidFill>
                <a:latin typeface="Trebuchet MS" pitchFamily="34" charset="0"/>
              </a:rPr>
              <a:t>QUICK</a:t>
            </a:r>
            <a:r>
              <a:rPr lang="en-US" sz="4000" b="1" baseline="0" dirty="0" smtClean="0">
                <a:solidFill>
                  <a:schemeClr val="bg1"/>
                </a:solidFill>
                <a:latin typeface="Trebuchet MS" pitchFamily="34" charset="0"/>
              </a:rPr>
              <a:t> TIPS</a:t>
            </a:r>
            <a:endParaRPr lang="en-US" sz="4000" b="1" dirty="0" smtClean="0">
              <a:solidFill>
                <a:schemeClr val="bg1"/>
              </a:solidFill>
              <a:latin typeface="Trebuchet MS" pitchFamily="34" charset="0"/>
            </a:endParaRP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3134780"/>
            <a:r>
              <a:rPr lang="en-US" sz="3200" dirty="0" smtClean="0">
                <a:latin typeface="Trebuchet MS" pitchFamily="34" charset="0"/>
              </a:rPr>
              <a:t>This PowerPoint</a:t>
            </a:r>
            <a:r>
              <a:rPr lang="en-US" sz="3200" baseline="0" dirty="0" smtClean="0">
                <a:latin typeface="Trebuchet MS" pitchFamily="34" charset="0"/>
              </a:rPr>
              <a:t> template requires basic PowerPoint (version 2007 or newer) skills. Below is a list of commonly asked questions specific to this template. </a:t>
            </a:r>
            <a:br>
              <a:rPr lang="en-US" sz="3200" baseline="0" dirty="0" smtClean="0">
                <a:latin typeface="Trebuchet MS" pitchFamily="34" charset="0"/>
              </a:rPr>
            </a:br>
            <a:r>
              <a:rPr lang="en-US" sz="3200" baseline="0" dirty="0" smtClean="0">
                <a:latin typeface="Trebuchet MS" pitchFamily="34" charset="0"/>
              </a:rPr>
              <a:t>If you are using an older version of PowerPoint some template features may not work properly.</a:t>
            </a:r>
            <a:endParaRPr lang="en-US" sz="4000" b="1" dirty="0" smtClean="0">
              <a:solidFill>
                <a:srgbClr val="FFFF00"/>
              </a:solidFill>
              <a:latin typeface="Trebuchet MS" pitchFamily="34" charset="0"/>
            </a:endParaRPr>
          </a:p>
          <a:p>
            <a:pPr defTabSz="3134780"/>
            <a:endParaRPr lang="en-US" sz="4000" b="1" dirty="0" smtClean="0">
              <a:solidFill>
                <a:srgbClr val="FFFF00"/>
              </a:solidFill>
              <a:latin typeface="Trebuchet MS" pitchFamily="34" charset="0"/>
            </a:endParaRPr>
          </a:p>
          <a:p>
            <a:pPr algn="ctr"/>
            <a:r>
              <a:rPr lang="en-US" sz="4000" b="1" dirty="0" smtClean="0">
                <a:solidFill>
                  <a:schemeClr val="bg1"/>
                </a:solidFill>
                <a:latin typeface="Trebuchet MS" pitchFamily="34" charset="0"/>
              </a:rPr>
              <a:t>Using the template</a:t>
            </a:r>
            <a:endParaRPr lang="en-US" sz="4000" b="1" baseline="0" dirty="0" smtClean="0">
              <a:solidFill>
                <a:schemeClr val="bg1"/>
              </a:solidFill>
              <a:latin typeface="Trebuchet MS" pitchFamily="34" charset="0"/>
            </a:endParaRPr>
          </a:p>
          <a:p>
            <a:pPr algn="ctr"/>
            <a:endParaRPr lang="en-US" sz="3200" b="1" dirty="0" smtClean="0">
              <a:solidFill>
                <a:srgbClr val="FFFF00"/>
              </a:solidFill>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1" dirty="0" smtClean="0">
                <a:solidFill>
                  <a:srgbClr val="FFFF00"/>
                </a:solidFill>
                <a:latin typeface="Trebuchet MS" pitchFamily="34" charset="0"/>
              </a:rPr>
              <a:t>Verifying the quality of your graphics</a:t>
            </a:r>
          </a:p>
          <a:p>
            <a:pPr defTabSz="3134780"/>
            <a:r>
              <a:rPr lang="en-US" sz="3200" dirty="0" smtClean="0">
                <a:latin typeface="Trebuchet MS" pitchFamily="34" charset="0"/>
              </a:rPr>
              <a:t>Go to the </a:t>
            </a:r>
            <a:r>
              <a:rPr lang="en-US" sz="3200" baseline="0" dirty="0" smtClean="0">
                <a:latin typeface="Trebuchet MS" pitchFamily="34" charset="0"/>
              </a:rPr>
              <a:t>VIEW menu and click on ZOOM to set your preferred magnification. This template is at 100% the size of the final poster. All text and graphics will be printed at 100% their size. To see what your poster will look like when printed, set the zoom to 100% and evaluate the quality of all your graphics before you submit your poster for printing.</a:t>
            </a:r>
            <a:br>
              <a:rPr lang="en-US" sz="3200" baseline="0" dirty="0" smtClean="0">
                <a:latin typeface="Trebuchet MS" pitchFamily="34" charset="0"/>
              </a:rPr>
            </a:br>
            <a:endParaRPr lang="en-US" sz="3200" baseline="0" dirty="0" smtClean="0">
              <a:latin typeface="Trebuchet MS" pitchFamily="34" charset="0"/>
            </a:endParaRPr>
          </a:p>
          <a:p>
            <a:pPr defTabSz="3134780"/>
            <a:r>
              <a:rPr lang="en-US" sz="3200" b="1" dirty="0" smtClean="0">
                <a:solidFill>
                  <a:srgbClr val="FFFF00"/>
                </a:solidFill>
                <a:latin typeface="Trebuchet MS" pitchFamily="34" charset="0"/>
              </a:rPr>
              <a:t>Using the placeholders</a:t>
            </a:r>
          </a:p>
          <a:p>
            <a:pPr defTabSz="3134780"/>
            <a:r>
              <a:rPr lang="en-US" sz="3200" baseline="0" dirty="0" smtClean="0">
                <a:latin typeface="Trebuchet MS" pitchFamily="34" charset="0"/>
              </a:rPr>
              <a:t>To add text to this template click inside a placeholder and type in or paste your text. To move a placeholder, click on it </a:t>
            </a:r>
            <a:r>
              <a:rPr lang="en-US" sz="3200" u="sng" baseline="0" dirty="0" smtClean="0">
                <a:latin typeface="Trebuchet MS" pitchFamily="34" charset="0"/>
              </a:rPr>
              <a:t>once</a:t>
            </a:r>
            <a:r>
              <a:rPr lang="en-US" sz="3200" baseline="0" dirty="0" smtClean="0">
                <a:latin typeface="Trebuchet MS" pitchFamily="34" charset="0"/>
              </a:rPr>
              <a:t> (to select it), place your cursor on its frame and your cursor will change to this symbol:         Then, click </a:t>
            </a:r>
            <a:r>
              <a:rPr lang="en-US" sz="3200" u="sng" baseline="0" dirty="0" smtClean="0">
                <a:latin typeface="Trebuchet MS" pitchFamily="34" charset="0"/>
              </a:rPr>
              <a:t>once</a:t>
            </a:r>
            <a:r>
              <a:rPr lang="en-US" sz="3200" baseline="0" dirty="0" smtClean="0">
                <a:latin typeface="Trebuchet MS" pitchFamily="34" charset="0"/>
              </a:rPr>
              <a:t> and drag it to its new location where you can resize it as needed. Additional placeholders can be found on the left side of this template.</a:t>
            </a:r>
          </a:p>
          <a:p>
            <a:pPr defTabSz="3134780"/>
            <a:endParaRPr lang="en-US" sz="3200" b="1" baseline="0" dirty="0" smtClean="0">
              <a:solidFill>
                <a:srgbClr val="FFFF00"/>
              </a:solidFill>
              <a:latin typeface="Trebuchet MS" pitchFamily="34" charset="0"/>
            </a:endParaRPr>
          </a:p>
          <a:p>
            <a:pPr defTabSz="3134780"/>
            <a:r>
              <a:rPr lang="en-US" sz="3200" b="1" baseline="0" dirty="0" smtClean="0">
                <a:solidFill>
                  <a:srgbClr val="FFFF00"/>
                </a:solidFill>
                <a:latin typeface="Trebuchet MS" pitchFamily="34" charset="0"/>
              </a:rPr>
              <a:t>Modifying the layout</a:t>
            </a:r>
          </a:p>
          <a:p>
            <a:pPr defTabSz="3134780"/>
            <a:r>
              <a:rPr lang="en-US" sz="3200" dirty="0" smtClean="0">
                <a:latin typeface="Trebuchet MS" pitchFamily="34" charset="0"/>
              </a:rPr>
              <a:t>This template has four</a:t>
            </a:r>
            <a:endParaRPr lang="en-US" sz="3200" baseline="0" dirty="0" smtClean="0">
              <a:latin typeface="Trebuchet MS" pitchFamily="34" charset="0"/>
            </a:endParaRPr>
          </a:p>
          <a:p>
            <a:pPr defTabSz="3134780"/>
            <a:r>
              <a:rPr lang="en-US" sz="3200" baseline="0" dirty="0" smtClean="0">
                <a:latin typeface="Trebuchet MS" pitchFamily="34" charset="0"/>
              </a:rPr>
              <a:t>different column layouts. </a:t>
            </a:r>
          </a:p>
          <a:p>
            <a:pPr defTabSz="3134780"/>
            <a:r>
              <a:rPr lang="en-US" sz="3200" u="sng" baseline="0" dirty="0" smtClean="0">
                <a:latin typeface="Trebuchet MS" pitchFamily="34" charset="0"/>
              </a:rPr>
              <a:t>Right-click</a:t>
            </a:r>
            <a:r>
              <a:rPr lang="en-US" sz="3200" baseline="0" dirty="0" smtClean="0">
                <a:latin typeface="Trebuchet MS" pitchFamily="34" charset="0"/>
              </a:rPr>
              <a:t> your mouse</a:t>
            </a:r>
          </a:p>
          <a:p>
            <a:pPr defTabSz="3134780"/>
            <a:r>
              <a:rPr lang="en-US" sz="3200" baseline="0" dirty="0" smtClean="0">
                <a:latin typeface="Trebuchet MS" pitchFamily="34" charset="0"/>
              </a:rPr>
              <a:t>on the background and </a:t>
            </a:r>
          </a:p>
          <a:p>
            <a:pPr defTabSz="3134780"/>
            <a:r>
              <a:rPr lang="en-US" sz="3200" baseline="0" dirty="0" smtClean="0">
                <a:latin typeface="Trebuchet MS" pitchFamily="34" charset="0"/>
              </a:rPr>
              <a:t>click on “Layout” to see </a:t>
            </a:r>
          </a:p>
          <a:p>
            <a:pPr defTabSz="3134780"/>
            <a:r>
              <a:rPr lang="en-US" sz="3200" baseline="0" dirty="0" smtClean="0">
                <a:latin typeface="Trebuchet MS" pitchFamily="34" charset="0"/>
              </a:rPr>
              <a:t>the layout options.</a:t>
            </a:r>
            <a:endParaRPr lang="en-US" sz="3200" dirty="0" smtClean="0">
              <a:latin typeface="Trebuchet MS" pitchFamily="34" charset="0"/>
            </a:endParaRPr>
          </a:p>
          <a:p>
            <a:pPr marL="0" marR="0" indent="0" algn="l" defTabSz="3134780" rtl="0" eaLnBrk="1" fontAlgn="auto" latinLnBrk="0" hangingPunct="1">
              <a:lnSpc>
                <a:spcPct val="100000"/>
              </a:lnSpc>
              <a:spcBef>
                <a:spcPts val="0"/>
              </a:spcBef>
              <a:spcAft>
                <a:spcPts val="0"/>
              </a:spcAft>
              <a:buClrTx/>
              <a:buSzTx/>
              <a:buFontTx/>
              <a:buNone/>
              <a:tabLst/>
              <a:defRPr/>
            </a:pPr>
            <a:r>
              <a:rPr lang="en-US" sz="3200" baseline="0" dirty="0" smtClean="0">
                <a:latin typeface="Trebuchet MS" pitchFamily="34" charset="0"/>
              </a:rPr>
              <a:t>The columns in the provided layouts are fixed and cannot be moved but advanced users can modify any layout by going to VIEW and then SLIDE MASTER.</a:t>
            </a:r>
          </a:p>
          <a:p>
            <a:pPr marL="0" marR="0" indent="0" algn="l" defTabSz="3134780" rtl="0" eaLnBrk="1" fontAlgn="auto" latinLnBrk="0" hangingPunct="1">
              <a:lnSpc>
                <a:spcPct val="100000"/>
              </a:lnSpc>
              <a:spcBef>
                <a:spcPts val="0"/>
              </a:spcBef>
              <a:spcAft>
                <a:spcPts val="0"/>
              </a:spcAft>
              <a:buClrTx/>
              <a:buSzTx/>
              <a:buFontTx/>
              <a:buNone/>
              <a:tabLst/>
              <a:defRPr/>
            </a:pPr>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Importing text and graphics from external sources</a:t>
            </a:r>
          </a:p>
          <a:p>
            <a:pPr defTabSz="3134780"/>
            <a:r>
              <a:rPr lang="en-US" sz="3200" b="1" u="sng" baseline="0" dirty="0" smtClean="0">
                <a:latin typeface="Trebuchet MS" pitchFamily="34" charset="0"/>
              </a:rPr>
              <a:t>TEXT: </a:t>
            </a:r>
            <a:r>
              <a:rPr lang="en-US" sz="3200" baseline="0" dirty="0" smtClean="0">
                <a:latin typeface="Trebuchet MS" pitchFamily="34" charset="0"/>
              </a:rPr>
              <a:t>Paste or type your text into a pre-existing placeholder or drag in a new placeholder from the left side of the template. Move it anywhere as needed.</a:t>
            </a:r>
          </a:p>
          <a:p>
            <a:pPr defTabSz="3134780"/>
            <a:r>
              <a:rPr lang="en-US" sz="3200" b="1" u="sng" baseline="0" dirty="0" smtClean="0">
                <a:latin typeface="Trebuchet MS" pitchFamily="34" charset="0"/>
              </a:rPr>
              <a:t>PHOTOS: </a:t>
            </a:r>
            <a:r>
              <a:rPr lang="en-US" sz="3200" baseline="0" dirty="0" smtClean="0">
                <a:latin typeface="Trebuchet MS" pitchFamily="34" charset="0"/>
              </a:rPr>
              <a:t>Drag in a picture placeholder, size it </a:t>
            </a:r>
            <a:r>
              <a:rPr lang="en-US" sz="3200" u="sng" baseline="0" dirty="0" smtClean="0">
                <a:latin typeface="Trebuchet MS" pitchFamily="34" charset="0"/>
              </a:rPr>
              <a:t>first</a:t>
            </a:r>
            <a:r>
              <a:rPr lang="en-US" sz="3200" baseline="0" dirty="0" smtClean="0">
                <a:latin typeface="Trebuchet MS" pitchFamily="34" charset="0"/>
              </a:rPr>
              <a:t>, click in it and insert a photo from the menu.</a:t>
            </a:r>
          </a:p>
          <a:p>
            <a:pPr defTabSz="3134780"/>
            <a:r>
              <a:rPr lang="en-US" sz="3200" b="1" u="sng" baseline="0" dirty="0" smtClean="0">
                <a:latin typeface="Trebuchet MS" pitchFamily="34" charset="0"/>
              </a:rPr>
              <a:t>TABLES: </a:t>
            </a:r>
            <a:r>
              <a:rPr lang="en-US" sz="3200" baseline="0" dirty="0" smtClean="0">
                <a:latin typeface="Trebuchet MS" pitchFamily="34" charset="0"/>
              </a:rPr>
              <a:t>You can copy and paste a table from an external document onto this poster template. To adjust  the way the text fits within the cells of a table that has been pasted, </a:t>
            </a:r>
            <a:r>
              <a:rPr lang="en-US" sz="3200" u="sng" baseline="0" dirty="0" smtClean="0">
                <a:latin typeface="Trebuchet MS" pitchFamily="34" charset="0"/>
              </a:rPr>
              <a:t>right-click</a:t>
            </a:r>
            <a:r>
              <a:rPr lang="en-US" sz="3200" baseline="0" dirty="0" smtClean="0">
                <a:latin typeface="Trebuchet MS" pitchFamily="34" charset="0"/>
              </a:rPr>
              <a:t> on the table, click FORMAT SHAPE  then click on TEXT BOX and change the INTERNAL MARGIN values to 0.25</a:t>
            </a:r>
          </a:p>
          <a:p>
            <a:pPr defTabSz="3134780"/>
            <a:endParaRPr lang="en-US" sz="3200" baseline="0" dirty="0" smtClean="0">
              <a:latin typeface="Trebuchet MS" pitchFamily="34" charset="0"/>
            </a:endParaRPr>
          </a:p>
          <a:p>
            <a:pPr defTabSz="3134780"/>
            <a:r>
              <a:rPr lang="en-US" sz="3200" b="1" baseline="0" dirty="0" smtClean="0">
                <a:solidFill>
                  <a:srgbClr val="FFFF00"/>
                </a:solidFill>
                <a:latin typeface="Trebuchet MS" pitchFamily="34" charset="0"/>
              </a:rPr>
              <a:t>Modifying the color scheme</a:t>
            </a:r>
          </a:p>
          <a:p>
            <a:pPr defTabSz="3134780"/>
            <a:r>
              <a:rPr lang="en-US" sz="3200" baseline="0" dirty="0" smtClean="0">
                <a:latin typeface="Trebuchet MS" pitchFamily="34" charset="0"/>
              </a:rPr>
              <a:t>To change the color scheme of this template go to the “Design” menu and click on “Colors”. You can choose from the provide color combinations or you can create your own.</a:t>
            </a:r>
          </a:p>
          <a:p>
            <a:pPr defTabSz="3134780"/>
            <a:endParaRPr lang="en-US" sz="3200" baseline="0" dirty="0" smtClean="0">
              <a:latin typeface="Trebuchet MS" pitchFamily="34" charset="0"/>
            </a:endParaRPr>
          </a:p>
          <a:p>
            <a:pPr defTabSz="3134780"/>
            <a:endParaRPr lang="en-US" sz="3200" baseline="0" dirty="0" smtClean="0">
              <a:latin typeface="Trebuchet MS" pitchFamily="34" charset="0"/>
            </a:endParaRPr>
          </a:p>
          <a:p>
            <a:pPr defTabSz="4389219"/>
            <a:endParaRPr lang="en-US" sz="2000" baseline="0" dirty="0" smtClean="0">
              <a:latin typeface="Trebuchet MS" pitchFamily="34" charset="0"/>
            </a:endParaRPr>
          </a:p>
          <a:p>
            <a:pPr defTabSz="4389219"/>
            <a:endParaRPr lang="en-US" sz="2000" dirty="0" smtClean="0">
              <a:latin typeface="Trebuchet MS" pitchFamily="34" charset="0"/>
            </a:endParaRPr>
          </a:p>
          <a:p>
            <a:pPr algn="ctr"/>
            <a:endParaRPr lang="en-US" sz="2000" b="1" dirty="0" smtClean="0">
              <a:solidFill>
                <a:schemeClr val="bg1"/>
              </a:solidFill>
              <a:latin typeface="Trebuchet MS" pitchFamily="34" charset="0"/>
            </a:endParaRPr>
          </a:p>
          <a:p>
            <a:pPr defTabSz="4389219"/>
            <a:endParaRPr lang="en-US" sz="2000" b="1" dirty="0" smtClean="0">
              <a:solidFill>
                <a:srgbClr val="FFFF00"/>
              </a:solidFill>
              <a:latin typeface="Trebuchet MS" pitchFamily="34" charset="0"/>
            </a:endParaRPr>
          </a:p>
          <a:p>
            <a:pPr algn="ctr"/>
            <a:endParaRPr lang="en-US" sz="3200" b="1" dirty="0">
              <a:latin typeface="Trebuchet MS" pitchFamily="34" charset="0"/>
            </a:endParaRPr>
          </a:p>
        </p:txBody>
      </p:sp>
      <p:sp>
        <p:nvSpPr>
          <p:cNvPr id="27" name="Rectangle 26"/>
          <p:cNvSpPr/>
          <p:nvPr/>
        </p:nvSpPr>
        <p:spPr>
          <a:xfrm>
            <a:off x="-10402388" y="-19596"/>
            <a:ext cx="10050462" cy="329184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182872" tIns="365741" rIns="182872" bIns="182872" rtlCol="0" anchor="t" anchorCtr="0"/>
          <a:lstStyle/>
          <a:p>
            <a:pPr algn="ctr"/>
            <a:r>
              <a:rPr lang="en-US" sz="4400" b="1" dirty="0" smtClean="0">
                <a:solidFill>
                  <a:schemeClr val="bg1"/>
                </a:solidFill>
                <a:latin typeface="Trebuchet MS" pitchFamily="34" charset="0"/>
              </a:rPr>
              <a:t>QUICK DESIGN</a:t>
            </a:r>
            <a:r>
              <a:rPr lang="en-US" sz="4400" b="1" baseline="0" dirty="0" smtClean="0">
                <a:solidFill>
                  <a:schemeClr val="bg1"/>
                </a:solidFill>
                <a:latin typeface="Trebuchet MS" pitchFamily="34" charset="0"/>
              </a:rPr>
              <a:t> </a:t>
            </a:r>
            <a:r>
              <a:rPr lang="en-US" sz="4400" b="1" dirty="0" smtClean="0">
                <a:solidFill>
                  <a:schemeClr val="bg1"/>
                </a:solidFill>
                <a:latin typeface="Trebuchet MS" pitchFamily="34" charset="0"/>
              </a:rPr>
              <a:t>GUIDE</a:t>
            </a:r>
          </a:p>
          <a:p>
            <a:pPr algn="ctr"/>
            <a:r>
              <a:rPr lang="en-US" sz="4000" b="1" dirty="0" smtClean="0">
                <a:solidFill>
                  <a:srgbClr val="FFFF00"/>
                </a:solidFill>
                <a:latin typeface="Trebuchet MS" pitchFamily="34" charset="0"/>
              </a:rPr>
              <a:t>(--THIS SECTION DOES NOT PRINT--)</a:t>
            </a:r>
          </a:p>
          <a:p>
            <a:pPr algn="ctr"/>
            <a:endParaRPr lang="en-US" sz="3200" b="1" dirty="0" smtClean="0">
              <a:latin typeface="Trebuchet MS" pitchFamily="34" charset="0"/>
            </a:endParaRPr>
          </a:p>
          <a:p>
            <a:pPr defTabSz="4389219"/>
            <a:r>
              <a:rPr lang="en-US" sz="3200" dirty="0" smtClean="0">
                <a:latin typeface="Trebuchet MS" pitchFamily="34" charset="0"/>
              </a:rPr>
              <a:t>This PowerPoint</a:t>
            </a:r>
            <a:r>
              <a:rPr lang="en-US" sz="3200" baseline="0" dirty="0" smtClean="0">
                <a:latin typeface="Trebuchet MS" pitchFamily="34" charset="0"/>
              </a:rPr>
              <a:t> </a:t>
            </a:r>
            <a:r>
              <a:rPr lang="en-US" sz="3200" dirty="0" smtClean="0">
                <a:latin typeface="Trebuchet MS" pitchFamily="34" charset="0"/>
              </a:rPr>
              <a:t>2007 template produces</a:t>
            </a:r>
            <a:r>
              <a:rPr lang="en-US" sz="3200" baseline="0" dirty="0" smtClean="0">
                <a:latin typeface="Trebuchet MS" pitchFamily="34" charset="0"/>
              </a:rPr>
              <a:t> </a:t>
            </a:r>
            <a:r>
              <a:rPr lang="en-US" sz="3200" dirty="0" smtClean="0">
                <a:latin typeface="Trebuchet MS" pitchFamily="34" charset="0"/>
              </a:rPr>
              <a:t>a 36”x48” professional  poster. It</a:t>
            </a:r>
            <a:r>
              <a:rPr lang="en-US" sz="3200" baseline="0" dirty="0" smtClean="0">
                <a:latin typeface="Trebuchet MS" pitchFamily="34" charset="0"/>
              </a:rPr>
              <a:t> </a:t>
            </a:r>
            <a:r>
              <a:rPr lang="en-US" sz="3200" dirty="0" smtClean="0">
                <a:latin typeface="Trebuchet MS" pitchFamily="34" charset="0"/>
              </a:rPr>
              <a:t>will save you valuable time placing titles, subtitles,</a:t>
            </a:r>
            <a:r>
              <a:rPr lang="en-US" sz="3200" baseline="0" dirty="0" smtClean="0">
                <a:latin typeface="Trebuchet MS" pitchFamily="34" charset="0"/>
              </a:rPr>
              <a:t> text, and graphics</a:t>
            </a:r>
            <a:r>
              <a:rPr lang="en-US" sz="3200" dirty="0" smtClean="0">
                <a:latin typeface="Trebuchet MS" pitchFamily="34" charset="0"/>
              </a:rPr>
              <a:t>. </a:t>
            </a:r>
          </a:p>
          <a:p>
            <a:pPr defTabSz="4389219"/>
            <a:endParaRPr lang="en-US" sz="3200" dirty="0" smtClean="0">
              <a:latin typeface="Trebuchet MS" pitchFamily="34" charset="0"/>
            </a:endParaRPr>
          </a:p>
          <a:p>
            <a:pPr defTabSz="4389219"/>
            <a:r>
              <a:rPr lang="en-US" sz="3200" dirty="0" smtClean="0">
                <a:latin typeface="Trebuchet MS" pitchFamily="34" charset="0"/>
              </a:rPr>
              <a:t>Use it to create your presentation. Then send</a:t>
            </a:r>
            <a:r>
              <a:rPr lang="en-US" sz="3200" baseline="0" dirty="0" smtClean="0">
                <a:latin typeface="Trebuchet MS" pitchFamily="34" charset="0"/>
              </a:rPr>
              <a:t> it </a:t>
            </a:r>
            <a:r>
              <a:rPr lang="en-US" sz="3200" dirty="0" smtClean="0">
                <a:latin typeface="Trebuchet MS" pitchFamily="34" charset="0"/>
              </a:rPr>
              <a:t>to </a:t>
            </a:r>
            <a:r>
              <a:rPr lang="en-US" sz="3200" b="1" dirty="0" smtClean="0">
                <a:latin typeface="Trebuchet MS" pitchFamily="34" charset="0"/>
              </a:rPr>
              <a:t>PosterPresentations.com</a:t>
            </a:r>
            <a:r>
              <a:rPr lang="en-US" sz="3200" dirty="0" smtClean="0">
                <a:latin typeface="Trebuchet MS" pitchFamily="34" charset="0"/>
              </a:rPr>
              <a:t> for premium quality, same day affordable printing.</a:t>
            </a:r>
            <a:br>
              <a:rPr lang="en-US" sz="3200" dirty="0" smtClean="0">
                <a:latin typeface="Trebuchet MS" pitchFamily="34" charset="0"/>
              </a:rPr>
            </a:br>
            <a:endParaRPr lang="en-US" sz="3200" dirty="0" smtClean="0">
              <a:latin typeface="Trebuchet MS" pitchFamily="34" charset="0"/>
            </a:endParaRPr>
          </a:p>
          <a:p>
            <a:pPr defTabSz="4389219"/>
            <a:r>
              <a:rPr lang="en-US" sz="3200" dirty="0" smtClean="0">
                <a:latin typeface="Trebuchet MS" pitchFamily="34" charset="0"/>
              </a:rPr>
              <a:t>We provide a series of </a:t>
            </a:r>
            <a:r>
              <a:rPr lang="en-US" sz="3200" b="1" dirty="0" smtClean="0">
                <a:latin typeface="Trebuchet MS" pitchFamily="34" charset="0"/>
              </a:rPr>
              <a:t>online tutorials</a:t>
            </a:r>
            <a:r>
              <a:rPr lang="en-US" sz="3200" dirty="0" smtClean="0">
                <a:latin typeface="Trebuchet MS" pitchFamily="34" charset="0"/>
              </a:rPr>
              <a:t> that will guide you through the poster design process and answer your poster production questions. </a:t>
            </a:r>
          </a:p>
          <a:p>
            <a:pPr defTabSz="4389219"/>
            <a:endParaRPr lang="en-US" sz="3200" dirty="0" smtClean="0">
              <a:latin typeface="Trebuchet MS" pitchFamily="34" charset="0"/>
            </a:endParaRPr>
          </a:p>
          <a:p>
            <a:pPr defTabSz="4389219"/>
            <a:r>
              <a:rPr lang="en-US" sz="3200" dirty="0" smtClean="0">
                <a:latin typeface="Trebuchet MS" pitchFamily="34" charset="0"/>
              </a:rPr>
              <a:t>View our online</a:t>
            </a:r>
            <a:r>
              <a:rPr lang="en-US" sz="3200" baseline="0" dirty="0" smtClean="0">
                <a:latin typeface="Trebuchet MS" pitchFamily="34" charset="0"/>
              </a:rPr>
              <a:t> tutorials at:</a:t>
            </a:r>
            <a:r>
              <a:rPr lang="en-US" sz="3200" dirty="0" smtClean="0">
                <a:latin typeface="Trebuchet MS" pitchFamily="34" charset="0"/>
              </a:rPr>
              <a:t/>
            </a:r>
            <a:br>
              <a:rPr lang="en-US" sz="3200" dirty="0" smtClean="0">
                <a:latin typeface="Trebuchet MS" pitchFamily="34" charset="0"/>
              </a:rPr>
            </a:br>
            <a:r>
              <a:rPr lang="en-US" sz="3200" dirty="0" smtClean="0">
                <a:solidFill>
                  <a:srgbClr val="FFFF00"/>
                </a:solidFill>
                <a:latin typeface="Trebuchet MS" pitchFamily="34" charset="0"/>
              </a:rPr>
              <a:t> http://bit.ly/Poster_creation_help </a:t>
            </a:r>
            <a:r>
              <a:rPr lang="en-US" sz="3200" dirty="0" smtClean="0">
                <a:latin typeface="Trebuchet MS" pitchFamily="34" charset="0"/>
              </a:rPr>
              <a:t/>
            </a:r>
            <a:br>
              <a:rPr lang="en-US" sz="3200" dirty="0" smtClean="0">
                <a:latin typeface="Trebuchet MS" pitchFamily="34" charset="0"/>
              </a:rPr>
            </a:br>
            <a:r>
              <a:rPr lang="en-US" sz="3200" dirty="0" smtClean="0">
                <a:latin typeface="Trebuchet MS" pitchFamily="34" charset="0"/>
              </a:rPr>
              <a:t>(copy</a:t>
            </a:r>
            <a:r>
              <a:rPr lang="en-US" sz="3200" baseline="0" dirty="0" smtClean="0">
                <a:latin typeface="Trebuchet MS" pitchFamily="34" charset="0"/>
              </a:rPr>
              <a:t> and paste the link into your web browser).</a:t>
            </a:r>
          </a:p>
          <a:p>
            <a:pPr defTabSz="4389219"/>
            <a:endParaRPr lang="en-US" sz="3200" dirty="0" smtClean="0">
              <a:latin typeface="Trebuchet MS" pitchFamily="34" charset="0"/>
            </a:endParaRPr>
          </a:p>
          <a:p>
            <a:pPr defTabSz="4389219"/>
            <a:r>
              <a:rPr lang="en-US" sz="3200" dirty="0" smtClean="0">
                <a:latin typeface="Trebuchet MS" pitchFamily="34" charset="0"/>
              </a:rPr>
              <a:t>For assistance and to order your printed poster</a:t>
            </a:r>
            <a:r>
              <a:rPr lang="en-US" sz="3200" dirty="0" smtClean="0">
                <a:solidFill>
                  <a:schemeClr val="bg1"/>
                </a:solidFill>
                <a:latin typeface="Trebuchet MS" pitchFamily="34" charset="0"/>
              </a:rPr>
              <a:t> call </a:t>
            </a:r>
            <a:r>
              <a:rPr lang="en-US" sz="3200" b="1" dirty="0" smtClean="0">
                <a:solidFill>
                  <a:srgbClr val="FFFF00"/>
                </a:solidFill>
                <a:latin typeface="Trebuchet MS" pitchFamily="34" charset="0"/>
              </a:rPr>
              <a:t>PosterPresentations.com</a:t>
            </a:r>
            <a:r>
              <a:rPr lang="en-US" sz="3200" dirty="0" smtClean="0">
                <a:solidFill>
                  <a:srgbClr val="FFFF00"/>
                </a:solidFill>
                <a:latin typeface="Trebuchet MS" pitchFamily="34" charset="0"/>
              </a:rPr>
              <a:t> </a:t>
            </a:r>
            <a:r>
              <a:rPr lang="en-US" sz="3200" dirty="0" smtClean="0">
                <a:latin typeface="Trebuchet MS" pitchFamily="34" charset="0"/>
              </a:rPr>
              <a:t>at </a:t>
            </a:r>
            <a:r>
              <a:rPr lang="en-US" sz="4000" b="1" dirty="0" smtClean="0">
                <a:solidFill>
                  <a:srgbClr val="FFFF00"/>
                </a:solidFill>
                <a:latin typeface="Trebuchet MS" pitchFamily="34" charset="0"/>
              </a:rPr>
              <a:t>1.866.649.3004</a:t>
            </a:r>
          </a:p>
          <a:p>
            <a:pPr defTabSz="4389219"/>
            <a:endParaRPr lang="en-US" sz="4000" b="1" dirty="0" smtClean="0">
              <a:solidFill>
                <a:srgbClr val="FFFF00"/>
              </a:solidFill>
              <a:latin typeface="Trebuchet MS" pitchFamily="34" charset="0"/>
            </a:endParaRPr>
          </a:p>
          <a:p>
            <a:pPr defTabSz="4389219"/>
            <a:endParaRPr lang="en-US" sz="4000" b="1" dirty="0" smtClean="0">
              <a:solidFill>
                <a:srgbClr val="FFFF00"/>
              </a:solidFill>
              <a:latin typeface="Trebuchet MS" pitchFamily="34" charset="0"/>
            </a:endParaRPr>
          </a:p>
          <a:p>
            <a:pPr algn="ctr"/>
            <a:r>
              <a:rPr lang="en-US" sz="4400" b="1" dirty="0" smtClean="0">
                <a:solidFill>
                  <a:schemeClr val="bg1"/>
                </a:solidFill>
                <a:latin typeface="Trebuchet MS" pitchFamily="34" charset="0"/>
              </a:rPr>
              <a:t>Object Placeholders</a:t>
            </a:r>
          </a:p>
          <a:p>
            <a:pPr algn="ctr"/>
            <a:endParaRPr lang="en-US" sz="4400" b="1" dirty="0" smtClean="0">
              <a:solidFill>
                <a:schemeClr val="bg1"/>
              </a:solidFill>
              <a:latin typeface="Trebuchet MS" pitchFamily="34" charset="0"/>
            </a:endParaRPr>
          </a:p>
          <a:p>
            <a:pPr defTabSz="4389219"/>
            <a:r>
              <a:rPr lang="en-US" sz="3200" dirty="0" smtClean="0">
                <a:latin typeface="Trebuchet MS" pitchFamily="34" charset="0"/>
              </a:rPr>
              <a:t>Use the placeholders provided below to add new elements to your poster:</a:t>
            </a:r>
            <a:r>
              <a:rPr lang="en-US" sz="3200" baseline="0" dirty="0" smtClean="0">
                <a:latin typeface="Trebuchet MS" pitchFamily="34" charset="0"/>
              </a:rPr>
              <a:t> </a:t>
            </a:r>
            <a:r>
              <a:rPr lang="en-US" sz="3200" dirty="0" smtClean="0">
                <a:latin typeface="Trebuchet MS" pitchFamily="34" charset="0"/>
              </a:rPr>
              <a:t>Drag a placeholder onto the</a:t>
            </a:r>
            <a:r>
              <a:rPr lang="en-US" sz="3200" baseline="0" dirty="0" smtClean="0">
                <a:latin typeface="Trebuchet MS" pitchFamily="34" charset="0"/>
              </a:rPr>
              <a:t> poster area,</a:t>
            </a:r>
            <a:r>
              <a:rPr lang="en-US" sz="3200" dirty="0" smtClean="0">
                <a:latin typeface="Trebuchet MS" pitchFamily="34" charset="0"/>
              </a:rPr>
              <a:t> size it, and click it to edit.</a:t>
            </a:r>
          </a:p>
          <a:p>
            <a:pPr defTabSz="4389219"/>
            <a:endParaRPr lang="en-US" sz="3200" dirty="0" smtClean="0">
              <a:latin typeface="Trebuchet MS" pitchFamily="34" charset="0"/>
            </a:endParaRPr>
          </a:p>
          <a:p>
            <a:pPr defTabSz="4389219"/>
            <a:r>
              <a:rPr lang="en-US" sz="3200" b="1" dirty="0" smtClean="0">
                <a:solidFill>
                  <a:srgbClr val="FFFF00"/>
                </a:solidFill>
                <a:latin typeface="Trebuchet MS" pitchFamily="34" charset="0"/>
              </a:rPr>
              <a:t>Section Header placeholder</a:t>
            </a:r>
          </a:p>
          <a:p>
            <a:pPr defTabSz="4389219"/>
            <a:r>
              <a:rPr lang="en-US" sz="3200" dirty="0" smtClean="0">
                <a:latin typeface="Trebuchet MS" pitchFamily="34" charset="0"/>
              </a:rPr>
              <a:t>Move</a:t>
            </a:r>
            <a:r>
              <a:rPr lang="en-US" sz="3200" baseline="0" dirty="0" smtClean="0">
                <a:latin typeface="Trebuchet MS" pitchFamily="34" charset="0"/>
              </a:rPr>
              <a:t> this preformatted section header placeholder to the poster area to add another section header. Use section headers to separate topics or concepts within your presentation. </a:t>
            </a:r>
          </a:p>
          <a:p>
            <a:pPr defTabSz="4389219"/>
            <a:endParaRPr lang="en-US" sz="3200" baseline="0" dirty="0" smtClean="0">
              <a:latin typeface="Trebuchet MS" pitchFamily="34" charset="0"/>
            </a:endParaRPr>
          </a:p>
          <a:p>
            <a:pPr defTabSz="4389219"/>
            <a:endParaRPr lang="en-US" sz="3200" dirty="0" smtClean="0">
              <a:latin typeface="Trebuchet MS" pitchFamily="34" charset="0"/>
            </a:endParaRPr>
          </a:p>
          <a:p>
            <a:pPr defTabSz="4389219"/>
            <a:endParaRPr lang="en-US" sz="3200" b="1" dirty="0" smtClean="0">
              <a:solidFill>
                <a:srgbClr val="FFFF00"/>
              </a:solidFill>
              <a:latin typeface="Trebuchet MS" pitchFamily="34" charset="0"/>
            </a:endParaRPr>
          </a:p>
          <a:p>
            <a:pPr defTabSz="4389219"/>
            <a:r>
              <a:rPr lang="en-US" sz="3200" b="1" dirty="0" smtClean="0">
                <a:solidFill>
                  <a:srgbClr val="FFFF00"/>
                </a:solidFill>
                <a:latin typeface="Trebuchet MS" pitchFamily="34" charset="0"/>
              </a:rPr>
              <a:t>Text placeholder</a:t>
            </a:r>
          </a:p>
          <a:p>
            <a:pPr defTabSz="4389219"/>
            <a:r>
              <a:rPr lang="en-US" sz="3200" baseline="0" dirty="0" smtClean="0">
                <a:latin typeface="Trebuchet MS" pitchFamily="34" charset="0"/>
              </a:rPr>
              <a:t>Move this preformatted text placeholder to the poster to add a new body of text.</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1" baseline="0" dirty="0" smtClean="0">
              <a:solidFill>
                <a:srgbClr val="FFFF00"/>
              </a:solidFill>
              <a:latin typeface="Trebuchet MS" pitchFamily="34" charset="0"/>
            </a:endParaRPr>
          </a:p>
          <a:p>
            <a:pPr defTabSz="4389219"/>
            <a:r>
              <a:rPr lang="en-US" sz="3200" b="1" baseline="0" dirty="0" smtClean="0">
                <a:solidFill>
                  <a:srgbClr val="FFFF00"/>
                </a:solidFill>
                <a:latin typeface="Trebuchet MS" pitchFamily="34" charset="0"/>
              </a:rPr>
              <a:t>Picture placeholder</a:t>
            </a:r>
          </a:p>
          <a:p>
            <a:pPr defTabSz="4389219"/>
            <a:r>
              <a:rPr lang="en-US" sz="3200" baseline="0" dirty="0" smtClean="0">
                <a:latin typeface="Trebuchet MS" pitchFamily="34" charset="0"/>
              </a:rPr>
              <a:t>Move this graphic placeholder onto your poster, size it first, and then click it to add a picture to the poster.</a:t>
            </a: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defTabSz="4389219"/>
            <a:endParaRPr lang="en-US" sz="3200" baseline="0" dirty="0" smtClean="0">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algn="ctr"/>
            <a:endParaRPr lang="en-US" sz="4400" b="1" dirty="0" smtClean="0">
              <a:solidFill>
                <a:schemeClr val="bg1"/>
              </a:solidFill>
              <a:latin typeface="Trebuchet MS" pitchFamily="34" charset="0"/>
            </a:endParaRPr>
          </a:p>
          <a:p>
            <a:pPr defTabSz="4389219"/>
            <a:endParaRPr lang="en-US" sz="3200" dirty="0" smtClean="0">
              <a:latin typeface="Trebuchet MS" pitchFamily="34" charset="0"/>
            </a:endParaRPr>
          </a:p>
          <a:p>
            <a:pPr algn="ctr"/>
            <a:endParaRPr lang="en-US" sz="3200" b="1" dirty="0" smtClean="0">
              <a:solidFill>
                <a:schemeClr val="bg1"/>
              </a:solidFill>
              <a:latin typeface="Trebuchet MS" pitchFamily="34" charset="0"/>
            </a:endParaRPr>
          </a:p>
          <a:p>
            <a:pPr defTabSz="4389219"/>
            <a:endParaRPr lang="en-US" sz="3200" b="1" dirty="0" smtClean="0">
              <a:solidFill>
                <a:srgbClr val="FFFF00"/>
              </a:solidFill>
              <a:latin typeface="Trebuchet MS" pitchFamily="34" charset="0"/>
            </a:endParaRPr>
          </a:p>
          <a:p>
            <a:pPr algn="ctr"/>
            <a:endParaRPr lang="en-US" sz="4400" b="1" dirty="0">
              <a:latin typeface="Trebuchet MS" pitchFamily="34" charset="0"/>
            </a:endParaRPr>
          </a:p>
        </p:txBody>
      </p:sp>
      <p:sp>
        <p:nvSpPr>
          <p:cNvPr id="28" name="Rectangle 27"/>
          <p:cNvSpPr/>
          <p:nvPr/>
        </p:nvSpPr>
        <p:spPr>
          <a:xfrm>
            <a:off x="-10370486" y="21297014"/>
            <a:ext cx="1001856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en-US" dirty="0"/>
          </a:p>
        </p:txBody>
      </p:sp>
      <p:pic>
        <p:nvPicPr>
          <p:cNvPr id="29" name="Picture 2"/>
          <p:cNvPicPr>
            <a:picLocks noChangeAspect="1" noChangeArrowheads="1"/>
          </p:cNvPicPr>
          <p:nvPr/>
        </p:nvPicPr>
        <p:blipFill>
          <a:blip r:embed="rId3" cstate="print"/>
          <a:srcRect/>
          <a:stretch>
            <a:fillRect/>
          </a:stretch>
        </p:blipFill>
        <p:spPr bwMode="auto">
          <a:xfrm>
            <a:off x="49098247" y="15525143"/>
            <a:ext cx="4741366" cy="3058182"/>
          </a:xfrm>
          <a:prstGeom prst="rect">
            <a:avLst/>
          </a:prstGeom>
          <a:noFill/>
          <a:ln w="9525">
            <a:noFill/>
            <a:miter lim="800000"/>
            <a:headEnd/>
            <a:tailEnd/>
          </a:ln>
          <a:effectLst/>
        </p:spPr>
      </p:pic>
      <p:pic>
        <p:nvPicPr>
          <p:cNvPr id="30" name="Picture 2"/>
          <p:cNvPicPr>
            <a:picLocks noChangeAspect="1" noChangeArrowheads="1"/>
          </p:cNvPicPr>
          <p:nvPr/>
        </p:nvPicPr>
        <p:blipFill>
          <a:blip r:embed="rId4" cstate="print"/>
          <a:srcRect/>
          <a:stretch>
            <a:fillRect/>
          </a:stretch>
        </p:blipFill>
        <p:spPr bwMode="auto">
          <a:xfrm>
            <a:off x="47342926" y="13118821"/>
            <a:ext cx="590550" cy="438150"/>
          </a:xfrm>
          <a:prstGeom prst="rect">
            <a:avLst/>
          </a:prstGeom>
          <a:noFill/>
          <a:ln w="9525">
            <a:solidFill>
              <a:schemeClr val="tx1"/>
            </a:solidFill>
            <a:miter lim="800000"/>
            <a:headEnd/>
            <a:tailEnd/>
          </a:ln>
          <a:effectLst/>
        </p:spPr>
      </p:pic>
      <p:sp>
        <p:nvSpPr>
          <p:cNvPr id="31" name="TextBox 30"/>
          <p:cNvSpPr txBox="1"/>
          <p:nvPr/>
        </p:nvSpPr>
        <p:spPr>
          <a:xfrm>
            <a:off x="44487740" y="30588807"/>
            <a:ext cx="9160286" cy="2185208"/>
          </a:xfrm>
          <a:prstGeom prst="rect">
            <a:avLst/>
          </a:prstGeom>
          <a:noFill/>
        </p:spPr>
        <p:txBody>
          <a:bodyPr wrap="square" lIns="91436" tIns="45717" rIns="91436" bIns="45717" rtlCol="0">
            <a:spAutoFit/>
          </a:bodyPr>
          <a:lstStyle/>
          <a:p>
            <a:r>
              <a:rPr lang="en-US" sz="3600" dirty="0" smtClean="0">
                <a:solidFill>
                  <a:schemeClr val="bg1"/>
                </a:solidFill>
              </a:rPr>
              <a:t>© 2011 PosterPresentations.com</a:t>
            </a:r>
            <a:br>
              <a:rPr lang="en-US" sz="3600" dirty="0" smtClean="0">
                <a:solidFill>
                  <a:schemeClr val="bg1"/>
                </a:solidFill>
              </a:rPr>
            </a:br>
            <a:r>
              <a:rPr lang="en-US" sz="3600" dirty="0" smtClean="0">
                <a:solidFill>
                  <a:schemeClr val="bg1"/>
                </a:solidFill>
              </a:rPr>
              <a:t>    </a:t>
            </a:r>
            <a:r>
              <a:rPr lang="en-US" sz="3200" dirty="0" smtClean="0">
                <a:solidFill>
                  <a:schemeClr val="bg1"/>
                </a:solidFill>
              </a:rPr>
              <a:t>2117 Fourth Street ,</a:t>
            </a:r>
            <a:r>
              <a:rPr lang="en-US" sz="3200" baseline="0" dirty="0" smtClean="0">
                <a:solidFill>
                  <a:schemeClr val="bg1"/>
                </a:solidFill>
              </a:rPr>
              <a:t> Unit C</a:t>
            </a:r>
            <a:br>
              <a:rPr lang="en-US" sz="3200" baseline="0" dirty="0" smtClean="0">
                <a:solidFill>
                  <a:schemeClr val="bg1"/>
                </a:solidFill>
              </a:rPr>
            </a:br>
            <a:r>
              <a:rPr lang="en-US" sz="3200" baseline="0" dirty="0" smtClean="0">
                <a:solidFill>
                  <a:schemeClr val="bg1"/>
                </a:solidFill>
              </a:rPr>
              <a:t>    Berkeley CA 94710</a:t>
            </a:r>
            <a:br>
              <a:rPr lang="en-US" sz="3200" baseline="0" dirty="0" smtClean="0">
                <a:solidFill>
                  <a:schemeClr val="bg1"/>
                </a:solidFill>
              </a:rPr>
            </a:br>
            <a:r>
              <a:rPr lang="en-US" sz="3200" baseline="0" dirty="0" smtClean="0">
                <a:solidFill>
                  <a:schemeClr val="bg1"/>
                </a:solidFill>
              </a:rPr>
              <a:t>    </a:t>
            </a:r>
            <a:r>
              <a:rPr lang="en-US" sz="3200" b="1" baseline="0" dirty="0" smtClean="0">
                <a:solidFill>
                  <a:srgbClr val="FFFF00"/>
                </a:solidFill>
              </a:rPr>
              <a:t>posterpresenter@gmail.com</a:t>
            </a:r>
            <a:endParaRPr lang="en-US" sz="3600" b="1" dirty="0">
              <a:solidFill>
                <a:srgbClr val="FFFF00"/>
              </a:solidFill>
            </a:endParaRPr>
          </a:p>
        </p:txBody>
      </p:sp>
      <p:grpSp>
        <p:nvGrpSpPr>
          <p:cNvPr id="32" name="Group 31"/>
          <p:cNvGrpSpPr/>
          <p:nvPr/>
        </p:nvGrpSpPr>
        <p:grpSpPr>
          <a:xfrm>
            <a:off x="-10239857" y="31696514"/>
            <a:ext cx="9771398" cy="1090621"/>
            <a:chOff x="44242388" y="28054064"/>
            <a:chExt cx="9771398" cy="1090621"/>
          </a:xfrm>
        </p:grpSpPr>
        <p:sp>
          <p:nvSpPr>
            <p:cNvPr id="33" name="Rounded Rectangle 32"/>
            <p:cNvSpPr/>
            <p:nvPr userDrawn="1"/>
          </p:nvSpPr>
          <p:spPr>
            <a:xfrm>
              <a:off x="44242388" y="28054064"/>
              <a:ext cx="9771397" cy="1090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7" descr="http://t2.gstatic.com/images?q=tbn:ANd9GcR4APHC6TT9w54M2zn_pvCiBxUNcspYPoVxirLRphBoJabfSvu7zw">
              <a:hlinkClick r:id="rId5"/>
            </p:cNvPr>
            <p:cNvPicPr>
              <a:picLocks noChangeAspect="1" noChangeArrowheads="1"/>
            </p:cNvPicPr>
            <p:nvPr userDrawn="1"/>
          </p:nvPicPr>
          <p:blipFill>
            <a:blip r:embed="rId6" cstate="print"/>
            <a:srcRect/>
            <a:stretch>
              <a:fillRect/>
            </a:stretch>
          </p:blipFill>
          <p:spPr bwMode="auto">
            <a:xfrm>
              <a:off x="44341112" y="28126635"/>
              <a:ext cx="914400" cy="914400"/>
            </a:xfrm>
            <a:prstGeom prst="rect">
              <a:avLst/>
            </a:prstGeom>
            <a:noFill/>
          </p:spPr>
        </p:pic>
        <p:sp>
          <p:nvSpPr>
            <p:cNvPr id="35" name="TextBox 34"/>
            <p:cNvSpPr txBox="1"/>
            <p:nvPr userDrawn="1"/>
          </p:nvSpPr>
          <p:spPr>
            <a:xfrm>
              <a:off x="45342598" y="28154090"/>
              <a:ext cx="8671188" cy="892552"/>
            </a:xfrm>
            <a:prstGeom prst="rect">
              <a:avLst/>
            </a:prstGeom>
            <a:noFill/>
          </p:spPr>
          <p:txBody>
            <a:bodyPr wrap="square" rtlCol="0">
              <a:spAutoFit/>
            </a:bodyPr>
            <a:lstStyle/>
            <a:p>
              <a:r>
                <a:rPr lang="en-US" sz="2600" dirty="0" smtClean="0">
                  <a:solidFill>
                    <a:schemeClr val="tx2"/>
                  </a:solidFill>
                  <a:latin typeface="Trebuchet MS" pitchFamily="34" charset="0"/>
                </a:rPr>
                <a:t>Student</a:t>
              </a:r>
              <a:r>
                <a:rPr lang="en-US" sz="2600" baseline="0" dirty="0" smtClean="0">
                  <a:solidFill>
                    <a:schemeClr val="tx2"/>
                  </a:solidFill>
                  <a:latin typeface="Trebuchet MS" pitchFamily="34" charset="0"/>
                </a:rPr>
                <a:t> discounts are available on our Facebook page.</a:t>
              </a:r>
              <a:br>
                <a:rPr lang="en-US" sz="2600" baseline="0" dirty="0" smtClean="0">
                  <a:solidFill>
                    <a:schemeClr val="tx2"/>
                  </a:solidFill>
                  <a:latin typeface="Trebuchet MS" pitchFamily="34" charset="0"/>
                </a:rPr>
              </a:br>
              <a:r>
                <a:rPr lang="en-US" sz="2600" baseline="0" dirty="0" smtClean="0">
                  <a:solidFill>
                    <a:schemeClr val="tx2"/>
                  </a:solidFill>
                  <a:latin typeface="Trebuchet MS" pitchFamily="34" charset="0"/>
                </a:rPr>
                <a:t>Go to </a:t>
              </a:r>
              <a:r>
                <a:rPr lang="en-US" sz="2600" u="sng" baseline="0" dirty="0" smtClean="0">
                  <a:solidFill>
                    <a:schemeClr val="tx2"/>
                  </a:solidFill>
                  <a:latin typeface="Trebuchet MS" pitchFamily="34" charset="0"/>
                </a:rPr>
                <a:t>PosterPresentations.com</a:t>
              </a:r>
              <a:r>
                <a:rPr lang="en-US" sz="2600" baseline="0" dirty="0" smtClean="0">
                  <a:solidFill>
                    <a:schemeClr val="tx2"/>
                  </a:solidFill>
                  <a:latin typeface="Trebuchet MS" pitchFamily="34" charset="0"/>
                </a:rPr>
                <a:t> and click on the FB icon. </a:t>
              </a:r>
              <a:endParaRPr lang="en-US" sz="2600" dirty="0">
                <a:solidFill>
                  <a:schemeClr val="tx2"/>
                </a:solidFill>
                <a:latin typeface="Trebuchet MS" pitchFamily="34" charset="0"/>
              </a:endParaRPr>
            </a:p>
          </p:txBody>
        </p:sp>
      </p:grpSp>
      <p:cxnSp>
        <p:nvCxnSpPr>
          <p:cNvPr id="36" name="Straight Connector 35"/>
          <p:cNvCxnSpPr/>
          <p:nvPr/>
        </p:nvCxnSpPr>
        <p:spPr>
          <a:xfrm>
            <a:off x="44222126" y="30500133"/>
            <a:ext cx="10050462" cy="15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370486" y="11582400"/>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4254028" y="4841856"/>
            <a:ext cx="10018560" cy="160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6"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chart" Target="../charts/chart1.xml"/><Relationship Id="rId3" Type="http://schemas.openxmlformats.org/officeDocument/2006/relationships/slideLayout" Target="../slideLayouts/slideLayout1.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hyperlink" Target="mailto:angela.woolliscroft@staffs.ac.uk" TargetMode="External"/><Relationship Id="rId2" Type="http://schemas.openxmlformats.org/officeDocument/2006/relationships/audio" Target="../media/media1.m4a"/><Relationship Id="rId16" Type="http://schemas.openxmlformats.org/officeDocument/2006/relationships/image" Target="../media/image5.jpeg"/><Relationship Id="rId1" Type="http://schemas.microsoft.com/office/2007/relationships/media" Target="../media/media1.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4.jpeg"/><Relationship Id="rId10" Type="http://schemas.openxmlformats.org/officeDocument/2006/relationships/diagramData" Target="../diagrams/data2.xml"/><Relationship Id="rId19"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diagramDrawing" Target="../diagrams/drawing1.xml"/><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150" y="686434"/>
            <a:ext cx="40046377" cy="2677650"/>
          </a:xfrm>
        </p:spPr>
        <p:txBody>
          <a:bodyPr wrap="square">
            <a:spAutoFit/>
          </a:bodyPr>
          <a:lstStyle/>
          <a:p>
            <a:r>
              <a:rPr lang="en-US" sz="8000" dirty="0" smtClean="0"/>
              <a:t>Innovating: integrating technology into teaching and learning with Operating </a:t>
            </a:r>
            <a:r>
              <a:rPr lang="en-US" sz="8000" dirty="0"/>
              <a:t>D</a:t>
            </a:r>
            <a:r>
              <a:rPr lang="en-US" sz="8000" dirty="0" smtClean="0"/>
              <a:t>epartment </a:t>
            </a:r>
            <a:r>
              <a:rPr lang="en-US" sz="8000" dirty="0"/>
              <a:t>P</a:t>
            </a:r>
            <a:r>
              <a:rPr lang="en-US" sz="8000" dirty="0" smtClean="0"/>
              <a:t>ractitioner students</a:t>
            </a:r>
            <a:r>
              <a:rPr lang="en-US" dirty="0" smtClean="0"/>
              <a:t>.</a:t>
            </a:r>
            <a:endParaRPr lang="en-US" dirty="0"/>
          </a:p>
        </p:txBody>
      </p:sp>
      <p:sp>
        <p:nvSpPr>
          <p:cNvPr id="3" name="Text Placeholder 2"/>
          <p:cNvSpPr>
            <a:spLocks noGrp="1"/>
          </p:cNvSpPr>
          <p:nvPr>
            <p:ph type="body" sz="quarter" idx="10"/>
          </p:nvPr>
        </p:nvSpPr>
        <p:spPr>
          <a:xfrm>
            <a:off x="904188" y="6004405"/>
            <a:ext cx="10056813" cy="11959437"/>
          </a:xfrm>
        </p:spPr>
        <p:txBody>
          <a:bodyPr/>
          <a:lstStyle/>
          <a:p>
            <a:r>
              <a:rPr lang="en-US" sz="2600" dirty="0" smtClean="0">
                <a:latin typeface="Arial" panose="020B0604020202020204" pitchFamily="34" charset="0"/>
                <a:cs typeface="Arial" panose="020B0604020202020204" pitchFamily="34" charset="0"/>
              </a:rPr>
              <a:t>The majority of students today are conversant with technology, such as social media, internet and email, and consider them a fundamental part of everyday life. Integrating these technologies into teaching and learning should encourage or enhance learning, providing flexible, student-centered approaches. It should incorporate adult learning theory with its focus on self-directed learning and developing skills of inquiry. </a:t>
            </a:r>
          </a:p>
          <a:p>
            <a:endParaRPr lang="en-US" sz="2600" dirty="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The choice of teaching methods needs to be consistent with the intended learning outcomes. In the training of healthcare professionals, active learning can engage students in the learning process, encouraging learners to move beyond the acquisition of underpinning theory and knowledge, to the transfer of knowledge and skills to the patient environment. Learners are </a:t>
            </a:r>
            <a:r>
              <a:rPr lang="en-US" sz="2600" dirty="0">
                <a:latin typeface="Arial" panose="020B0604020202020204" pitchFamily="34" charset="0"/>
                <a:cs typeface="Arial" panose="020B0604020202020204" pitchFamily="34" charset="0"/>
              </a:rPr>
              <a:t>encouraged to use </a:t>
            </a:r>
            <a:r>
              <a:rPr lang="en-US" sz="2600" dirty="0" smtClean="0">
                <a:latin typeface="Arial" panose="020B0604020202020204" pitchFamily="34" charset="0"/>
                <a:cs typeface="Arial" panose="020B0604020202020204" pitchFamily="34" charset="0"/>
              </a:rPr>
              <a:t>the activities </a:t>
            </a:r>
            <a:r>
              <a:rPr lang="en-US" sz="2600" dirty="0">
                <a:latin typeface="Arial" panose="020B0604020202020204" pitchFamily="34" charset="0"/>
                <a:cs typeface="Arial" panose="020B0604020202020204" pitchFamily="34" charset="0"/>
              </a:rPr>
              <a:t>to construct their own knowledge </a:t>
            </a:r>
            <a:r>
              <a:rPr lang="en-US" sz="2600" dirty="0" smtClean="0">
                <a:latin typeface="Arial" panose="020B0604020202020204" pitchFamily="34" charset="0"/>
                <a:cs typeface="Arial" panose="020B0604020202020204" pitchFamily="34" charset="0"/>
              </a:rPr>
              <a:t>base, and are assessed </a:t>
            </a:r>
            <a:r>
              <a:rPr lang="en-US" sz="2600" dirty="0">
                <a:latin typeface="Arial" panose="020B0604020202020204" pitchFamily="34" charset="0"/>
                <a:cs typeface="Arial" panose="020B0604020202020204" pitchFamily="34" charset="0"/>
              </a:rPr>
              <a:t>putting this underpinning knowledge into </a:t>
            </a:r>
            <a:r>
              <a:rPr lang="en-US" sz="2600" dirty="0" smtClean="0">
                <a:latin typeface="Arial" panose="020B0604020202020204" pitchFamily="34" charset="0"/>
                <a:cs typeface="Arial" panose="020B0604020202020204" pitchFamily="34" charset="0"/>
              </a:rPr>
              <a:t>practice (Biggs and Tang, 2011).</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Lecturers should </a:t>
            </a:r>
            <a:r>
              <a:rPr lang="en-US" sz="2600" dirty="0">
                <a:latin typeface="Arial" panose="020B0604020202020204" pitchFamily="34" charset="0"/>
                <a:cs typeface="Arial" panose="020B0604020202020204" pitchFamily="34" charset="0"/>
              </a:rPr>
              <a:t>be encouraging students to achieve </a:t>
            </a:r>
            <a:r>
              <a:rPr lang="en-US" sz="2600" dirty="0" smtClean="0">
                <a:latin typeface="Arial" panose="020B0604020202020204" pitchFamily="34" charset="0"/>
                <a:cs typeface="Arial" panose="020B0604020202020204" pitchFamily="34" charset="0"/>
              </a:rPr>
              <a:t>their learning </a:t>
            </a:r>
            <a:r>
              <a:rPr lang="en-US" sz="2600" dirty="0">
                <a:latin typeface="Arial" panose="020B0604020202020204" pitchFamily="34" charset="0"/>
                <a:cs typeface="Arial" panose="020B0604020202020204" pitchFamily="34" charset="0"/>
              </a:rPr>
              <a:t>outcomes by creating </a:t>
            </a:r>
            <a:r>
              <a:rPr lang="en-US" sz="2600" dirty="0" smtClean="0">
                <a:latin typeface="Arial" panose="020B0604020202020204" pitchFamily="34" charset="0"/>
                <a:cs typeface="Arial" panose="020B0604020202020204" pitchFamily="34" charset="0"/>
              </a:rPr>
              <a:t>an environment </a:t>
            </a:r>
            <a:r>
              <a:rPr lang="en-US" sz="2600" dirty="0">
                <a:latin typeface="Arial" panose="020B0604020202020204" pitchFamily="34" charset="0"/>
                <a:cs typeface="Arial" panose="020B0604020202020204" pitchFamily="34" charset="0"/>
              </a:rPr>
              <a:t>that encourages students to </a:t>
            </a:r>
            <a:r>
              <a:rPr lang="en-US" sz="2600" dirty="0" smtClean="0">
                <a:latin typeface="Arial" panose="020B0604020202020204" pitchFamily="34" charset="0"/>
                <a:cs typeface="Arial" panose="020B0604020202020204" pitchFamily="34" charset="0"/>
              </a:rPr>
              <a:t>perform. </a:t>
            </a:r>
          </a:p>
          <a:p>
            <a:endParaRPr lang="en-US" sz="2600" dirty="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The incorporation of simulation into the curriculum can provide the link between theory and clinical practice, giving students the opportunity to learn clinical and non-technical skills in a safe environment. The introduction of simulation, in conjunction with other technologies, can enhance traditional teaching and learning, resulting in greater student engagement and lessen student attrition (Cooper and Robinson, 2000).</a:t>
            </a:r>
          </a:p>
          <a:p>
            <a:endParaRPr lang="en-US" sz="2600" dirty="0">
              <a:latin typeface="Arial" panose="020B0604020202020204" pitchFamily="34" charset="0"/>
              <a:cs typeface="Arial" panose="020B0604020202020204" pitchFamily="34" charset="0"/>
            </a:endParaRPr>
          </a:p>
          <a:p>
            <a:endParaRPr lang="en-US" sz="2600" dirty="0" smtClean="0"/>
          </a:p>
          <a:p>
            <a:endParaRPr lang="en-US" sz="2600" dirty="0" smtClean="0"/>
          </a:p>
        </p:txBody>
      </p:sp>
      <p:sp>
        <p:nvSpPr>
          <p:cNvPr id="4" name="Text Placeholder 3"/>
          <p:cNvSpPr>
            <a:spLocks noGrp="1"/>
          </p:cNvSpPr>
          <p:nvPr>
            <p:ph type="body" sz="quarter" idx="11"/>
          </p:nvPr>
        </p:nvSpPr>
        <p:spPr>
          <a:solidFill>
            <a:srgbClr val="C00000"/>
          </a:solidFill>
        </p:spPr>
        <p:txBody>
          <a:bodyPr/>
          <a:lstStyle/>
          <a:p>
            <a:r>
              <a:rPr lang="en-US" dirty="0" smtClean="0"/>
              <a:t>INTRODUCTION</a:t>
            </a:r>
            <a:endParaRPr lang="en-US" dirty="0"/>
          </a:p>
        </p:txBody>
      </p:sp>
      <p:sp>
        <p:nvSpPr>
          <p:cNvPr id="7" name="Text Placeholder 6"/>
          <p:cNvSpPr>
            <a:spLocks noGrp="1"/>
          </p:cNvSpPr>
          <p:nvPr>
            <p:ph type="body" sz="quarter" idx="20"/>
          </p:nvPr>
        </p:nvSpPr>
        <p:spPr>
          <a:xfrm>
            <a:off x="938380" y="17971781"/>
            <a:ext cx="10050462" cy="754045"/>
          </a:xfrm>
          <a:solidFill>
            <a:srgbClr val="C00000"/>
          </a:solidFill>
        </p:spPr>
        <p:txBody>
          <a:bodyPr/>
          <a:lstStyle/>
          <a:p>
            <a:r>
              <a:rPr lang="en-US" dirty="0" smtClean="0"/>
              <a:t>BACKGROUND</a:t>
            </a:r>
            <a:endParaRPr lang="en-US" dirty="0"/>
          </a:p>
        </p:txBody>
      </p:sp>
      <p:sp>
        <p:nvSpPr>
          <p:cNvPr id="8" name="Text Placeholder 7"/>
          <p:cNvSpPr>
            <a:spLocks noGrp="1"/>
          </p:cNvSpPr>
          <p:nvPr>
            <p:ph type="body" sz="quarter" idx="21"/>
          </p:nvPr>
        </p:nvSpPr>
        <p:spPr>
          <a:xfrm>
            <a:off x="11587165" y="5996467"/>
            <a:ext cx="10048874" cy="25582990"/>
          </a:xfrm>
        </p:spPr>
        <p:txBody>
          <a:bodyPr/>
          <a:lstStyle/>
          <a:p>
            <a:r>
              <a:rPr lang="en-US" sz="2600" b="1" dirty="0" smtClean="0">
                <a:latin typeface="Arial" panose="020B0604020202020204" pitchFamily="34" charset="0"/>
                <a:cs typeface="Arial" panose="020B0604020202020204" pitchFamily="34" charset="0"/>
              </a:rPr>
              <a:t>Advance information and resources</a:t>
            </a:r>
            <a:r>
              <a:rPr lang="en-US" sz="2600" dirty="0" smtClean="0">
                <a:latin typeface="Arial" panose="020B0604020202020204" pitchFamily="34" charset="0"/>
                <a:cs typeface="Arial" panose="020B0604020202020204" pitchFamily="34" charset="0"/>
              </a:rPr>
              <a:t>: Prior to the sessions information was put onto the VLE, consisting of the session PowerPoint presentation, specialist worksheets, and relevant journal articles. This formed the pre-brief, and gave students the context for the sessions. Students were encouraged to access the information before the sessions. They had two weeks after each session for completion of the worksheets.</a:t>
            </a:r>
          </a:p>
          <a:p>
            <a:endParaRPr lang="en-US" sz="2600" dirty="0" smtClean="0">
              <a:latin typeface="Arial" panose="020B0604020202020204" pitchFamily="34" charset="0"/>
              <a:cs typeface="Arial" panose="020B0604020202020204" pitchFamily="34" charset="0"/>
            </a:endParaRPr>
          </a:p>
          <a:p>
            <a:r>
              <a:rPr lang="en-US" sz="2600" b="1" dirty="0" smtClean="0">
                <a:latin typeface="Arial" panose="020B0604020202020204" pitchFamily="34" charset="0"/>
                <a:cs typeface="Arial" panose="020B0604020202020204" pitchFamily="34" charset="0"/>
              </a:rPr>
              <a:t>Classroom learning</a:t>
            </a:r>
            <a:r>
              <a:rPr lang="en-US" sz="2600" dirty="0" smtClean="0">
                <a:latin typeface="Arial" panose="020B0604020202020204" pitchFamily="34" charset="0"/>
                <a:cs typeface="Arial" panose="020B0604020202020204" pitchFamily="34" charset="0"/>
              </a:rPr>
              <a:t>: The sessions started with the didactic delivery of </a:t>
            </a:r>
            <a:r>
              <a:rPr lang="en-US" sz="2600" dirty="0">
                <a:latin typeface="Arial" panose="020B0604020202020204" pitchFamily="34" charset="0"/>
                <a:cs typeface="Arial" panose="020B0604020202020204" pitchFamily="34" charset="0"/>
              </a:rPr>
              <a:t>a review of the anatomy and physiology </a:t>
            </a:r>
            <a:r>
              <a:rPr lang="en-US" sz="2600" dirty="0" smtClean="0">
                <a:latin typeface="Arial" panose="020B0604020202020204" pitchFamily="34" charset="0"/>
                <a:cs typeface="Arial" panose="020B0604020202020204" pitchFamily="34" charset="0"/>
              </a:rPr>
              <a:t>involved; background information relating to the surgical specialty, for example gastrointestinal, gynaecological or minimally invasive surgery; and a discussion of minor surgical procedures relevant to the speciality. Resources used included PowerPoint presentation, photographs, and videos of surgical procedures. Students were given a brief for the group work, and they had the opportunity to clarify the expectations of the activity.</a:t>
            </a:r>
          </a:p>
          <a:p>
            <a:endParaRPr lang="en-US" sz="2600" dirty="0" smtClean="0">
              <a:latin typeface="Arial" panose="020B0604020202020204" pitchFamily="34" charset="0"/>
              <a:cs typeface="Arial" panose="020B0604020202020204" pitchFamily="34" charset="0"/>
            </a:endParaRPr>
          </a:p>
          <a:p>
            <a:r>
              <a:rPr lang="en-US" sz="2600" b="1" dirty="0" smtClean="0">
                <a:latin typeface="Arial" panose="020B0604020202020204" pitchFamily="34" charset="0"/>
                <a:cs typeface="Arial" panose="020B0604020202020204" pitchFamily="34" charset="0"/>
              </a:rPr>
              <a:t>Team preparation</a:t>
            </a:r>
            <a:r>
              <a:rPr lang="en-US" sz="2600" dirty="0" smtClean="0">
                <a:latin typeface="Arial" panose="020B0604020202020204" pitchFamily="34" charset="0"/>
                <a:cs typeface="Arial" panose="020B0604020202020204" pitchFamily="34" charset="0"/>
              </a:rPr>
              <a:t>: At the beginning of their module the students had </a:t>
            </a:r>
            <a:r>
              <a:rPr lang="en-GB" sz="2600" dirty="0" smtClean="0">
                <a:latin typeface="Arial" panose="020B0604020202020204" pitchFamily="34" charset="0"/>
                <a:cs typeface="Arial" panose="020B0604020202020204" pitchFamily="34" charset="0"/>
              </a:rPr>
              <a:t>been randomly allocated into five groups. These groups had a mix of operating theatre experience, ranging from zero to a number of years working as a Health Care Support Worker. </a:t>
            </a:r>
            <a:r>
              <a:rPr lang="en-US" sz="2600" dirty="0" smtClean="0">
                <a:latin typeface="Arial" panose="020B0604020202020204" pitchFamily="34" charset="0"/>
                <a:cs typeface="Arial" panose="020B0604020202020204" pitchFamily="34" charset="0"/>
              </a:rPr>
              <a:t>Students worked in their groups to prepare a short presentation about a specified surgical procedure using supplied information packs and electronic resources. </a:t>
            </a:r>
          </a:p>
          <a:p>
            <a:endParaRPr lang="en-US" sz="2600" dirty="0" smtClean="0">
              <a:latin typeface="Arial" panose="020B0604020202020204" pitchFamily="34" charset="0"/>
              <a:cs typeface="Arial" panose="020B0604020202020204" pitchFamily="34" charset="0"/>
            </a:endParaRPr>
          </a:p>
          <a:p>
            <a:r>
              <a:rPr lang="en-US" sz="2600" b="1" dirty="0" smtClean="0">
                <a:latin typeface="Arial" panose="020B0604020202020204" pitchFamily="34" charset="0"/>
                <a:cs typeface="Arial" panose="020B0604020202020204" pitchFamily="34" charset="0"/>
              </a:rPr>
              <a:t>Interactive presentation</a:t>
            </a:r>
            <a:r>
              <a:rPr lang="en-US" sz="2600" dirty="0" smtClean="0">
                <a:latin typeface="Arial" panose="020B0604020202020204" pitchFamily="34" charset="0"/>
                <a:cs typeface="Arial" panose="020B0604020202020204" pitchFamily="34" charset="0"/>
              </a:rPr>
              <a:t>: In the theatre simulation suite, each group delivered a presentation to their peers which included details of the underlying pathophysiology, the surgical procedure, and the benefits, risks and complications for the patient. Each group was required to position the Simulation manikin (SimMan) on the operating table for that specified surgery. Correct moving and handling techniques had to be demonstrated, and the correct use of the operating table and positioning attachments. </a:t>
            </a:r>
          </a:p>
          <a:p>
            <a:endParaRPr lang="en-US" sz="2600" dirty="0">
              <a:latin typeface="Arial" panose="020B0604020202020204" pitchFamily="34" charset="0"/>
              <a:cs typeface="Arial" panose="020B0604020202020204" pitchFamily="34" charset="0"/>
            </a:endParaRPr>
          </a:p>
          <a:p>
            <a:endParaRPr lang="en-US" sz="2600" dirty="0" smtClean="0">
              <a:latin typeface="Arial" panose="020B0604020202020204" pitchFamily="34" charset="0"/>
              <a:cs typeface="Arial" panose="020B0604020202020204" pitchFamily="34" charset="0"/>
            </a:endParaRPr>
          </a:p>
          <a:p>
            <a:endParaRPr lang="en-US" sz="2600" dirty="0" smtClean="0">
              <a:latin typeface="Arial" panose="020B0604020202020204" pitchFamily="34" charset="0"/>
              <a:cs typeface="Arial" panose="020B0604020202020204" pitchFamily="34" charset="0"/>
            </a:endParaRPr>
          </a:p>
          <a:p>
            <a:endParaRPr lang="en-US" sz="2600" b="1" dirty="0" smtClean="0">
              <a:latin typeface="Arial" panose="020B0604020202020204" pitchFamily="34" charset="0"/>
              <a:cs typeface="Arial" panose="020B0604020202020204" pitchFamily="34" charset="0"/>
            </a:endParaRPr>
          </a:p>
          <a:p>
            <a:endParaRPr lang="en-US" sz="2600" b="1" dirty="0">
              <a:latin typeface="Arial" panose="020B0604020202020204" pitchFamily="34" charset="0"/>
              <a:cs typeface="Arial" panose="020B0604020202020204" pitchFamily="34" charset="0"/>
            </a:endParaRPr>
          </a:p>
          <a:p>
            <a:endParaRPr lang="en-US" sz="2600" b="1" dirty="0" smtClean="0">
              <a:latin typeface="Arial" panose="020B0604020202020204" pitchFamily="34" charset="0"/>
              <a:cs typeface="Arial" panose="020B0604020202020204" pitchFamily="34" charset="0"/>
            </a:endParaRPr>
          </a:p>
          <a:p>
            <a:endParaRPr lang="en-US" sz="2600" b="1" dirty="0">
              <a:latin typeface="Arial" panose="020B0604020202020204" pitchFamily="34" charset="0"/>
              <a:cs typeface="Arial" panose="020B0604020202020204" pitchFamily="34" charset="0"/>
            </a:endParaRPr>
          </a:p>
          <a:p>
            <a:endParaRPr lang="en-US" sz="2600" b="1" dirty="0" smtClean="0">
              <a:latin typeface="Arial" panose="020B0604020202020204" pitchFamily="34" charset="0"/>
              <a:cs typeface="Arial" panose="020B0604020202020204" pitchFamily="34" charset="0"/>
            </a:endParaRPr>
          </a:p>
          <a:p>
            <a:endParaRPr lang="en-US" sz="2600" b="1" dirty="0">
              <a:latin typeface="Arial" panose="020B0604020202020204" pitchFamily="34" charset="0"/>
              <a:cs typeface="Arial" panose="020B0604020202020204" pitchFamily="34" charset="0"/>
            </a:endParaRPr>
          </a:p>
          <a:p>
            <a:endParaRPr lang="en-US" sz="2600" b="1" dirty="0" smtClean="0">
              <a:latin typeface="Arial" panose="020B0604020202020204" pitchFamily="34" charset="0"/>
              <a:cs typeface="Arial" panose="020B0604020202020204" pitchFamily="34" charset="0"/>
            </a:endParaRPr>
          </a:p>
          <a:p>
            <a:endParaRPr lang="en-US" sz="2600" b="1" dirty="0">
              <a:latin typeface="Arial" panose="020B0604020202020204" pitchFamily="34" charset="0"/>
              <a:cs typeface="Arial" panose="020B0604020202020204" pitchFamily="34" charset="0"/>
            </a:endParaRPr>
          </a:p>
          <a:p>
            <a:endParaRPr lang="en-US" sz="2600" b="1" dirty="0" smtClean="0">
              <a:latin typeface="Arial" panose="020B0604020202020204" pitchFamily="34" charset="0"/>
              <a:cs typeface="Arial" panose="020B0604020202020204" pitchFamily="34" charset="0"/>
            </a:endParaRPr>
          </a:p>
          <a:p>
            <a:r>
              <a:rPr lang="en-US" sz="2600" b="1" dirty="0" smtClean="0">
                <a:latin typeface="Arial" panose="020B0604020202020204" pitchFamily="34" charset="0"/>
                <a:cs typeface="Arial" panose="020B0604020202020204" pitchFamily="34" charset="0"/>
              </a:rPr>
              <a:t>Verifying understanding</a:t>
            </a:r>
            <a:r>
              <a:rPr lang="en-US" sz="2600" dirty="0" smtClean="0">
                <a:latin typeface="Arial" panose="020B0604020202020204" pitchFamily="34" charset="0"/>
                <a:cs typeface="Arial" panose="020B0604020202020204" pitchFamily="34" charset="0"/>
              </a:rPr>
              <a:t>: The lecturer verified understanding by asking questions, and enriched the learning experience by including examples from clinical practice which encouraged the students to think about the multifaceted role of the scrub practitioner. The other students were also encouraged to ask questions, and to clarify understanding. Students also completed a worksheet post session to enable assimilation of information.</a:t>
            </a:r>
          </a:p>
          <a:p>
            <a:endParaRPr lang="en-US" sz="2600" dirty="0" smtClean="0">
              <a:latin typeface="Arial" panose="020B0604020202020204" pitchFamily="34" charset="0"/>
              <a:cs typeface="Arial" panose="020B0604020202020204" pitchFamily="34" charset="0"/>
            </a:endParaRPr>
          </a:p>
          <a:p>
            <a:r>
              <a:rPr lang="en-US" sz="2600" b="1" dirty="0" smtClean="0">
                <a:latin typeface="Arial" panose="020B0604020202020204" pitchFamily="34" charset="0"/>
                <a:cs typeface="Arial" panose="020B0604020202020204" pitchFamily="34" charset="0"/>
              </a:rPr>
              <a:t>Evaluate session</a:t>
            </a:r>
            <a:r>
              <a:rPr lang="en-US" sz="2600" dirty="0" smtClean="0">
                <a:latin typeface="Arial" panose="020B0604020202020204" pitchFamily="34" charset="0"/>
                <a:cs typeface="Arial" panose="020B0604020202020204" pitchFamily="34" charset="0"/>
              </a:rPr>
              <a:t>: Students were asked to evaluate the session by completing a questionnaire. This focused on learner satisfaction, perceived gain in knowledge, and engagement in learning. </a:t>
            </a:r>
          </a:p>
          <a:p>
            <a:endParaRPr lang="en-US" sz="2600" dirty="0" smtClean="0"/>
          </a:p>
          <a:p>
            <a:endParaRPr lang="en-US" sz="2600" dirty="0"/>
          </a:p>
          <a:p>
            <a:endParaRPr lang="en-US" sz="2600" dirty="0" smtClean="0"/>
          </a:p>
          <a:p>
            <a:endParaRPr lang="en-US" sz="2600" dirty="0"/>
          </a:p>
          <a:p>
            <a:endParaRPr lang="en-US" sz="2600" dirty="0"/>
          </a:p>
          <a:p>
            <a:endParaRPr lang="en-US" sz="2600" dirty="0" smtClean="0"/>
          </a:p>
          <a:p>
            <a:endParaRPr lang="en-US" sz="2600" dirty="0" smtClean="0"/>
          </a:p>
          <a:p>
            <a:endParaRPr lang="en-US" sz="2600" dirty="0"/>
          </a:p>
          <a:p>
            <a:endParaRPr lang="en-US" sz="2600" dirty="0" smtClean="0"/>
          </a:p>
          <a:p>
            <a:endParaRPr lang="en-US" sz="2600" dirty="0"/>
          </a:p>
          <a:p>
            <a:endParaRPr lang="en-US" sz="2600" dirty="0" smtClean="0"/>
          </a:p>
          <a:p>
            <a:endParaRPr lang="en-US" sz="2600" dirty="0"/>
          </a:p>
          <a:p>
            <a:endParaRPr lang="en-US" sz="2600" dirty="0" smtClean="0"/>
          </a:p>
          <a:p>
            <a:endParaRPr lang="en-US" sz="2600" dirty="0"/>
          </a:p>
          <a:p>
            <a:endParaRPr lang="en-US" sz="2600" dirty="0" smtClean="0"/>
          </a:p>
          <a:p>
            <a:endParaRPr lang="en-US" sz="2600"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9" name="Text Placeholder 8"/>
          <p:cNvSpPr>
            <a:spLocks noGrp="1"/>
          </p:cNvSpPr>
          <p:nvPr>
            <p:ph type="body" sz="quarter" idx="22"/>
          </p:nvPr>
        </p:nvSpPr>
        <p:spPr>
          <a:solidFill>
            <a:srgbClr val="C00000"/>
          </a:solidFill>
        </p:spPr>
        <p:txBody>
          <a:bodyPr/>
          <a:lstStyle/>
          <a:p>
            <a:r>
              <a:rPr lang="en-US" smtClean="0">
                <a:latin typeface="Trebuchet MS" panose="020B0603020202020204" pitchFamily="34" charset="0"/>
              </a:rPr>
              <a:t>TEACHING METHODOLOGY</a:t>
            </a:r>
            <a:endParaRPr lang="en-US" dirty="0">
              <a:latin typeface="Trebuchet MS" panose="020B0603020202020204" pitchFamily="34" charset="0"/>
            </a:endParaRPr>
          </a:p>
        </p:txBody>
      </p:sp>
      <p:sp>
        <p:nvSpPr>
          <p:cNvPr id="10" name="Text Placeholder 9"/>
          <p:cNvSpPr>
            <a:spLocks noGrp="1"/>
          </p:cNvSpPr>
          <p:nvPr>
            <p:ph type="body" sz="quarter" idx="23"/>
          </p:nvPr>
        </p:nvSpPr>
        <p:spPr>
          <a:xfrm>
            <a:off x="22258339" y="6004405"/>
            <a:ext cx="10048874" cy="31928718"/>
          </a:xfrm>
        </p:spPr>
        <p:txBody>
          <a:bodyPr/>
          <a:lstStyle/>
          <a:p>
            <a:r>
              <a:rPr lang="en-US" sz="2600" dirty="0">
                <a:latin typeface="Arial" panose="020B0604020202020204" pitchFamily="34" charset="0"/>
                <a:cs typeface="Arial" panose="020B0604020202020204" pitchFamily="34" charset="0"/>
              </a:rPr>
              <a:t>S</a:t>
            </a:r>
            <a:r>
              <a:rPr lang="en-US" sz="2600" dirty="0" smtClean="0">
                <a:latin typeface="Arial" panose="020B0604020202020204" pitchFamily="34" charset="0"/>
                <a:cs typeface="Arial" panose="020B0604020202020204" pitchFamily="34" charset="0"/>
              </a:rPr>
              <a:t>tudents were asked to provide feedback on their engagement with the online materials, the classroom session, and the group activity and presentation. They were asked to evaluate the positive aspects of the sessions and suggest areas for development. They were also asked to indicate when they had accessed the session material in the VLE – prior to or after the session. Written feedback was provided and subjected to content analysis based around emergent themes from the student responses (Basit 2010). </a:t>
            </a:r>
          </a:p>
          <a:p>
            <a:endParaRPr lang="en-US" sz="2600" dirty="0">
              <a:latin typeface="Arial" panose="020B0604020202020204" pitchFamily="34" charset="0"/>
              <a:cs typeface="Arial" panose="020B0604020202020204" pitchFamily="34" charset="0"/>
            </a:endParaRPr>
          </a:p>
          <a:p>
            <a:endParaRPr lang="en-US" sz="2600" dirty="0" smtClean="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smtClean="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smtClean="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smtClean="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smtClean="0">
              <a:latin typeface="Arial" panose="020B0604020202020204" pitchFamily="34" charset="0"/>
              <a:cs typeface="Arial" panose="020B0604020202020204" pitchFamily="34" charset="0"/>
            </a:endParaRPr>
          </a:p>
          <a:p>
            <a:endParaRPr lang="en-US" sz="2600" dirty="0" smtClean="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All the students (n = 21) agreed that the outcomes for the session were made explicit and that these were achieved. All the students accessed the learning materials on the VLE, 81% prior to the session, with 70% of students accessing the PowerPoint presentation and session worksheet, but only 25% accessing the journal articles. Background reading before the didactic session can help orient students to the learning material</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(Light et al, 2014). This ‘pre-briefing’ phase is essential for meaningful application of the information in the group activity in preparation for the presentation and simulation (Brackney and Priode, 2015). Students that engage in reading the journal articles are also developing their research skills and preparing for their literature review in the next module.</a:t>
            </a:r>
          </a:p>
          <a:p>
            <a:endParaRPr lang="en-US" sz="2600" dirty="0" smtClean="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Working in small groups work can help students to construct deeper meaning, enhance critical thinking skills, and promote social development (Cooper and Robinson, 2000). As the groups developed it was observed that all the students were contributing, either by carrying out additional research on the internet for information on the surgical procedures and underlying pathophysiology, or by preparing the narrative for the presentation. This self-directed learning can lead to students who not only develop this deeper understanding, but who are also more likely to want to demonstrate these abilities and skills in practice</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(Timmins, 2008).</a:t>
            </a:r>
          </a:p>
          <a:p>
            <a:endParaRPr lang="en-US" sz="2600" dirty="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Students actively participating in the learning process are found to have a higher satisfaction, and demonstrate long-term knowledge retention. As well as engaging in peer learning (</a:t>
            </a:r>
            <a:r>
              <a:rPr lang="en-US" sz="2600" dirty="0" err="1" smtClean="0">
                <a:latin typeface="Arial" panose="020B0604020202020204" pitchFamily="34" charset="0"/>
                <a:cs typeface="Arial" panose="020B0604020202020204" pitchFamily="34" charset="0"/>
              </a:rPr>
              <a:t>Boud</a:t>
            </a:r>
            <a:r>
              <a:rPr lang="en-US" sz="2600" dirty="0" smtClean="0">
                <a:latin typeface="Arial" panose="020B0604020202020204" pitchFamily="34" charset="0"/>
                <a:cs typeface="Arial" panose="020B0604020202020204" pitchFamily="34" charset="0"/>
              </a:rPr>
              <a:t> et al, 2001), the student ODPs also developed their presentation skills, an important aspect as the summative assessment for this module is a seminar presentation. Due to the learning support agreements (LSA) in place, there was no requirement for all students to speak during the presentation. In reality, all students participated.</a:t>
            </a:r>
          </a:p>
          <a:p>
            <a:endParaRPr lang="en-US" sz="2600" dirty="0" smtClean="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Using simulation in the theatre suite also allowed the students to practice skills in a safe environment. The resulting experiential learning is thought to form a bridge between theory and clinical practice</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(Inch, 2013).</a:t>
            </a:r>
          </a:p>
          <a:p>
            <a:endParaRPr lang="en-US" sz="2600"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11" name="Text Placeholder 10"/>
          <p:cNvSpPr>
            <a:spLocks noGrp="1"/>
          </p:cNvSpPr>
          <p:nvPr>
            <p:ph type="body" sz="quarter" idx="24"/>
          </p:nvPr>
        </p:nvSpPr>
        <p:spPr>
          <a:solidFill>
            <a:srgbClr val="C00000"/>
          </a:solidFill>
        </p:spPr>
        <p:txBody>
          <a:bodyPr/>
          <a:lstStyle/>
          <a:p>
            <a:r>
              <a:rPr lang="en-US" dirty="0" smtClean="0">
                <a:latin typeface="Trebuchet MS" panose="020B0603020202020204" pitchFamily="34" charset="0"/>
              </a:rPr>
              <a:t>EVALUATION</a:t>
            </a:r>
            <a:endParaRPr lang="en-US" dirty="0">
              <a:latin typeface="Trebuchet MS" panose="020B0603020202020204" pitchFamily="34" charset="0"/>
            </a:endParaRPr>
          </a:p>
        </p:txBody>
      </p:sp>
      <p:sp>
        <p:nvSpPr>
          <p:cNvPr id="12" name="Text Placeholder 11"/>
          <p:cNvSpPr>
            <a:spLocks noGrp="1"/>
          </p:cNvSpPr>
          <p:nvPr>
            <p:ph type="body" sz="quarter" idx="25"/>
          </p:nvPr>
        </p:nvSpPr>
        <p:spPr>
          <a:solidFill>
            <a:srgbClr val="C00000"/>
          </a:solidFill>
        </p:spPr>
        <p:txBody>
          <a:bodyPr/>
          <a:lstStyle/>
          <a:p>
            <a:r>
              <a:rPr lang="en-US" dirty="0" smtClean="0">
                <a:latin typeface="Trebuchet MS" panose="020B0603020202020204" pitchFamily="34" charset="0"/>
              </a:rPr>
              <a:t>FUTURE DEVELOPMENTS</a:t>
            </a:r>
            <a:endParaRPr lang="en-US" dirty="0">
              <a:latin typeface="Trebuchet MS" panose="020B0603020202020204" pitchFamily="34" charset="0"/>
            </a:endParaRPr>
          </a:p>
        </p:txBody>
      </p:sp>
      <p:sp>
        <p:nvSpPr>
          <p:cNvPr id="13" name="Text Placeholder 12"/>
          <p:cNvSpPr>
            <a:spLocks noGrp="1"/>
          </p:cNvSpPr>
          <p:nvPr>
            <p:ph type="body" sz="quarter" idx="26"/>
          </p:nvPr>
        </p:nvSpPr>
        <p:spPr>
          <a:xfrm>
            <a:off x="32924750" y="6004405"/>
            <a:ext cx="10047018" cy="12181774"/>
          </a:xfrm>
        </p:spPr>
        <p:txBody>
          <a:bodyPr/>
          <a:lstStyle/>
          <a:p>
            <a:r>
              <a:rPr lang="en-US" sz="2600" b="1" dirty="0" smtClean="0">
                <a:latin typeface="Arial" panose="020B0604020202020204" pitchFamily="34" charset="0"/>
                <a:cs typeface="Arial" panose="020B0604020202020204" pitchFamily="34" charset="0"/>
              </a:rPr>
              <a:t>Course content</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a:t>
            </a:r>
            <a:r>
              <a:rPr lang="en-US" sz="2600" dirty="0" smtClean="0">
                <a:latin typeface="Arial" panose="020B0604020202020204" pitchFamily="34" charset="0"/>
                <a:cs typeface="Arial" panose="020B0604020202020204" pitchFamily="34" charset="0"/>
              </a:rPr>
              <a:t>ccessing electronic student records, and further utilization of online resources such as quizzes.  Use of qualtrics format for feedback.</a:t>
            </a:r>
          </a:p>
          <a:p>
            <a:endParaRPr lang="en-US" sz="2600" dirty="0">
              <a:latin typeface="Arial" panose="020B0604020202020204" pitchFamily="34" charset="0"/>
              <a:cs typeface="Arial" panose="020B0604020202020204" pitchFamily="34" charset="0"/>
            </a:endParaRPr>
          </a:p>
          <a:p>
            <a:r>
              <a:rPr lang="en-US" sz="2600" b="1" dirty="0" smtClean="0">
                <a:latin typeface="Arial" panose="020B0604020202020204" pitchFamily="34" charset="0"/>
                <a:cs typeface="Arial" panose="020B0604020202020204" pitchFamily="34" charset="0"/>
              </a:rPr>
              <a:t>Engaging students</a:t>
            </a:r>
            <a:r>
              <a:rPr lang="en-US" sz="2600" dirty="0" smtClean="0">
                <a:latin typeface="Arial" panose="020B0604020202020204" pitchFamily="34" charset="0"/>
                <a:cs typeface="Arial" panose="020B0604020202020204" pitchFamily="34" charset="0"/>
              </a:rPr>
              <a:t>: Continuing to develop this blended learning, using technology and traditional teaching, to support deeper and more meaningful learning for the students. To develop the use of Wiki, which has great potential for facilitating self-directed learning.</a:t>
            </a:r>
          </a:p>
          <a:p>
            <a:endParaRPr lang="en-US" sz="2600" dirty="0">
              <a:latin typeface="Arial" panose="020B0604020202020204" pitchFamily="34" charset="0"/>
              <a:cs typeface="Arial" panose="020B0604020202020204" pitchFamily="34" charset="0"/>
            </a:endParaRPr>
          </a:p>
          <a:p>
            <a:r>
              <a:rPr lang="en-US" sz="2600" b="1" dirty="0" smtClean="0">
                <a:latin typeface="Arial" panose="020B0604020202020204" pitchFamily="34" charset="0"/>
                <a:cs typeface="Arial" panose="020B0604020202020204" pitchFamily="34" charset="0"/>
              </a:rPr>
              <a:t>Communication</a:t>
            </a:r>
            <a:r>
              <a:rPr lang="en-US" sz="2600" dirty="0" smtClean="0">
                <a:latin typeface="Arial" panose="020B0604020202020204" pitchFamily="34" charset="0"/>
                <a:cs typeface="Arial" panose="020B0604020202020204" pitchFamily="34" charset="0"/>
              </a:rPr>
              <a:t>: Developing the use of discussion boards and blogs, following the limited success of using a class blog as an ice breaker at the start of the programme. To consider the use of podcasts to supplement the course material, and to assess student learning by students creating their own (Roberts, 2008).</a:t>
            </a:r>
          </a:p>
          <a:p>
            <a:endParaRPr lang="en-US" sz="2600" dirty="0">
              <a:latin typeface="Arial" panose="020B0604020202020204" pitchFamily="34" charset="0"/>
              <a:cs typeface="Arial" panose="020B0604020202020204" pitchFamily="34" charset="0"/>
            </a:endParaRPr>
          </a:p>
          <a:p>
            <a:r>
              <a:rPr lang="en-US" sz="2600" b="1" dirty="0" smtClean="0">
                <a:latin typeface="Arial" panose="020B0604020202020204" pitchFamily="34" charset="0"/>
                <a:cs typeface="Arial" panose="020B0604020202020204" pitchFamily="34" charset="0"/>
              </a:rPr>
              <a:t>Learning</a:t>
            </a:r>
            <a:r>
              <a:rPr lang="en-US" sz="2600" dirty="0" smtClean="0">
                <a:latin typeface="Arial" panose="020B0604020202020204" pitchFamily="34" charset="0"/>
                <a:cs typeface="Arial" panose="020B0604020202020204" pitchFamily="34" charset="0"/>
              </a:rPr>
              <a:t>: To consider the development of an e-portfolio to enable students and tutors to follow student progress and development. This would include assessment documents, critical reflections, practice outcomes, and case logs.</a:t>
            </a:r>
          </a:p>
          <a:p>
            <a:endParaRPr lang="en-US" sz="2600" dirty="0">
              <a:latin typeface="Arial" panose="020B0604020202020204" pitchFamily="34" charset="0"/>
              <a:cs typeface="Arial" panose="020B0604020202020204" pitchFamily="34" charset="0"/>
            </a:endParaRPr>
          </a:p>
          <a:p>
            <a:r>
              <a:rPr lang="en-US" sz="2600" b="1" dirty="0" smtClean="0">
                <a:latin typeface="Arial" panose="020B0604020202020204" pitchFamily="34" charset="0"/>
                <a:cs typeface="Arial" panose="020B0604020202020204" pitchFamily="34" charset="0"/>
              </a:rPr>
              <a:t>Simulation</a:t>
            </a:r>
            <a:r>
              <a:rPr lang="en-US" sz="2600" dirty="0" smtClean="0">
                <a:latin typeface="Arial" panose="020B0604020202020204" pitchFamily="34" charset="0"/>
                <a:cs typeface="Arial" panose="020B0604020202020204" pitchFamily="34" charset="0"/>
              </a:rPr>
              <a:t>: To continue to develop high-fidelity simulated learning to support the achievement of learning outcomes in practice. </a:t>
            </a:r>
          </a:p>
          <a:p>
            <a:endParaRPr lang="en-US" sz="2600" dirty="0">
              <a:latin typeface="Arial" panose="020B0604020202020204" pitchFamily="34" charset="0"/>
              <a:cs typeface="Arial" panose="020B0604020202020204" pitchFamily="34" charset="0"/>
            </a:endParaRPr>
          </a:p>
          <a:p>
            <a:endParaRPr lang="en-US" sz="2600" dirty="0" smtClean="0">
              <a:latin typeface="Arial" panose="020B0604020202020204" pitchFamily="34" charset="0"/>
              <a:cs typeface="Arial" panose="020B0604020202020204" pitchFamily="34" charset="0"/>
            </a:endParaRPr>
          </a:p>
          <a:p>
            <a:r>
              <a:rPr lang="en-US" sz="2800" dirty="0" smtClean="0"/>
              <a:t> </a:t>
            </a:r>
            <a:endParaRPr lang="en-US" sz="2800" dirty="0"/>
          </a:p>
        </p:txBody>
      </p:sp>
      <p:sp>
        <p:nvSpPr>
          <p:cNvPr id="14" name="Text Placeholder 13"/>
          <p:cNvSpPr>
            <a:spLocks noGrp="1"/>
          </p:cNvSpPr>
          <p:nvPr>
            <p:ph type="body" sz="quarter" idx="27"/>
          </p:nvPr>
        </p:nvSpPr>
        <p:spPr>
          <a:xfrm>
            <a:off x="32939846" y="16678192"/>
            <a:ext cx="10047018" cy="754045"/>
          </a:xfrm>
          <a:solidFill>
            <a:srgbClr val="C00000"/>
          </a:solidFill>
        </p:spPr>
        <p:txBody>
          <a:bodyPr/>
          <a:lstStyle/>
          <a:p>
            <a:r>
              <a:rPr lang="en-US" dirty="0" smtClean="0">
                <a:latin typeface="Trebuchet MS" panose="020B0603020202020204" pitchFamily="34" charset="0"/>
              </a:rPr>
              <a:t>REFERENCES</a:t>
            </a:r>
            <a:endParaRPr lang="en-US" dirty="0">
              <a:latin typeface="Trebuchet MS" panose="020B0603020202020204" pitchFamily="34" charset="0"/>
            </a:endParaRPr>
          </a:p>
        </p:txBody>
      </p:sp>
      <p:sp>
        <p:nvSpPr>
          <p:cNvPr id="15" name="Text Placeholder 14"/>
          <p:cNvSpPr>
            <a:spLocks noGrp="1"/>
          </p:cNvSpPr>
          <p:nvPr>
            <p:ph type="body" sz="quarter" idx="28"/>
          </p:nvPr>
        </p:nvSpPr>
        <p:spPr>
          <a:xfrm>
            <a:off x="32934814" y="17432237"/>
            <a:ext cx="10052050" cy="13129726"/>
          </a:xfrm>
        </p:spPr>
        <p:txBody>
          <a:bodyPr/>
          <a:lstStyle/>
          <a:p>
            <a:r>
              <a:rPr lang="en-US" sz="2400" dirty="0" smtClean="0">
                <a:latin typeface="Arial" panose="020B0604020202020204" pitchFamily="34" charset="0"/>
                <a:cs typeface="Arial" panose="020B0604020202020204" pitchFamily="34" charset="0"/>
              </a:rPr>
              <a:t>Basit, </a:t>
            </a:r>
            <a:r>
              <a:rPr lang="en-US" sz="2400" dirty="0">
                <a:latin typeface="Arial" panose="020B0604020202020204" pitchFamily="34" charset="0"/>
                <a:cs typeface="Arial" panose="020B0604020202020204" pitchFamily="34" charset="0"/>
              </a:rPr>
              <a:t>T. N. (2010) </a:t>
            </a:r>
            <a:r>
              <a:rPr lang="en-US" sz="2400" i="1" dirty="0">
                <a:latin typeface="Arial" panose="020B0604020202020204" pitchFamily="34" charset="0"/>
                <a:cs typeface="Arial" panose="020B0604020202020204" pitchFamily="34" charset="0"/>
              </a:rPr>
              <a:t>Conducting Research in Educational Contexts</a:t>
            </a:r>
            <a:r>
              <a:rPr lang="en-US" sz="2400" dirty="0">
                <a:latin typeface="Arial" panose="020B0604020202020204" pitchFamily="34" charset="0"/>
                <a:cs typeface="Arial" panose="020B0604020202020204" pitchFamily="34" charset="0"/>
              </a:rPr>
              <a:t>. London: </a:t>
            </a:r>
            <a:r>
              <a:rPr lang="en-US" sz="2400" dirty="0" smtClean="0">
                <a:latin typeface="Arial" panose="020B0604020202020204" pitchFamily="34" charset="0"/>
                <a:cs typeface="Arial" panose="020B0604020202020204" pitchFamily="34" charset="0"/>
              </a:rPr>
              <a:t>Continuum </a:t>
            </a:r>
            <a:r>
              <a:rPr lang="en-US" sz="2400" dirty="0">
                <a:latin typeface="Arial" panose="020B0604020202020204" pitchFamily="34" charset="0"/>
                <a:cs typeface="Arial" panose="020B0604020202020204" pitchFamily="34" charset="0"/>
              </a:rPr>
              <a:t>International Publishing </a:t>
            </a:r>
            <a:r>
              <a:rPr lang="en-US" sz="2400" dirty="0" smtClean="0">
                <a:latin typeface="Arial" panose="020B0604020202020204" pitchFamily="34" charset="0"/>
                <a:cs typeface="Arial" panose="020B0604020202020204" pitchFamily="34" charset="0"/>
              </a:rPr>
              <a:t>Group</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Biggs, J. and Tang, C. (2011) </a:t>
            </a:r>
            <a:r>
              <a:rPr lang="en-US" sz="2400" i="1" dirty="0" smtClean="0">
                <a:latin typeface="Arial" panose="020B0604020202020204" pitchFamily="34" charset="0"/>
                <a:cs typeface="Arial" panose="020B0604020202020204" pitchFamily="34" charset="0"/>
              </a:rPr>
              <a:t>Teaching for Quality Learning at University. </a:t>
            </a:r>
            <a:r>
              <a:rPr lang="en-US" sz="2400" dirty="0" smtClean="0">
                <a:latin typeface="Arial" panose="020B0604020202020204" pitchFamily="34" charset="0"/>
                <a:cs typeface="Arial" panose="020B0604020202020204" pitchFamily="34" charset="0"/>
              </a:rPr>
              <a:t>(4</a:t>
            </a:r>
            <a:r>
              <a:rPr lang="en-US" sz="2400" baseline="30000" dirty="0" smtClean="0">
                <a:latin typeface="Arial" panose="020B0604020202020204" pitchFamily="34" charset="0"/>
                <a:cs typeface="Arial" panose="020B0604020202020204" pitchFamily="34" charset="0"/>
              </a:rPr>
              <a:t>th</a:t>
            </a:r>
            <a:r>
              <a:rPr lang="en-US" sz="2400" dirty="0" smtClean="0">
                <a:latin typeface="Arial" panose="020B0604020202020204" pitchFamily="34" charset="0"/>
                <a:cs typeface="Arial" panose="020B0604020202020204" pitchFamily="34" charset="0"/>
              </a:rPr>
              <a:t> edition) Maidenhead: Open University Press</a:t>
            </a:r>
          </a:p>
          <a:p>
            <a:endParaRPr lang="en-US" sz="2400" dirty="0">
              <a:latin typeface="Arial" panose="020B0604020202020204" pitchFamily="34" charset="0"/>
              <a:cs typeface="Arial" panose="020B0604020202020204" pitchFamily="34" charset="0"/>
            </a:endParaRPr>
          </a:p>
          <a:p>
            <a:r>
              <a:rPr lang="en-US" sz="2400" dirty="0" err="1" smtClean="0">
                <a:latin typeface="Arial" panose="020B0604020202020204" pitchFamily="34" charset="0"/>
                <a:cs typeface="Arial" panose="020B0604020202020204" pitchFamily="34" charset="0"/>
              </a:rPr>
              <a:t>Boud</a:t>
            </a:r>
            <a:r>
              <a:rPr lang="en-US" sz="2400" dirty="0" smtClean="0">
                <a:latin typeface="Arial" panose="020B0604020202020204" pitchFamily="34" charset="0"/>
                <a:cs typeface="Arial" panose="020B0604020202020204" pitchFamily="34" charset="0"/>
              </a:rPr>
              <a:t>, D., Cohen, R. and Sampson, J. (2001) </a:t>
            </a:r>
            <a:r>
              <a:rPr lang="en-US" sz="2400" i="1" dirty="0" smtClean="0">
                <a:latin typeface="Arial" panose="020B0604020202020204" pitchFamily="34" charset="0"/>
                <a:cs typeface="Arial" panose="020B0604020202020204" pitchFamily="34" charset="0"/>
              </a:rPr>
              <a:t>Peer Learning in higher Education: Learning from and with Each Other. </a:t>
            </a:r>
            <a:r>
              <a:rPr lang="en-US" sz="2400" dirty="0" smtClean="0">
                <a:latin typeface="Arial" panose="020B0604020202020204" pitchFamily="34" charset="0"/>
                <a:cs typeface="Arial" panose="020B0604020202020204" pitchFamily="34" charset="0"/>
              </a:rPr>
              <a:t>Sterling: Stylus</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Brackney, D.E. and Priode, K.S. (2015) Creating context with prebriefing: a case example using simulation. </a:t>
            </a:r>
            <a:r>
              <a:rPr lang="en-US" sz="2400" i="1" dirty="0" smtClean="0">
                <a:latin typeface="Arial" panose="020B0604020202020204" pitchFamily="34" charset="0"/>
                <a:cs typeface="Arial" panose="020B0604020202020204" pitchFamily="34" charset="0"/>
              </a:rPr>
              <a:t>Journal of Nursing Education and Practice. </a:t>
            </a:r>
            <a:r>
              <a:rPr lang="en-US" sz="2400" dirty="0" smtClean="0">
                <a:latin typeface="Arial" panose="020B0604020202020204" pitchFamily="34" charset="0"/>
                <a:cs typeface="Arial" panose="020B0604020202020204" pitchFamily="34" charset="0"/>
              </a:rPr>
              <a:t>5 (1) p129-136</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Cooper, J.L. and Robinson, P. (2000) The argument for making large classes seem small. </a:t>
            </a:r>
            <a:r>
              <a:rPr lang="en-US" sz="2400" i="1" dirty="0" smtClean="0">
                <a:latin typeface="Arial" panose="020B0604020202020204" pitchFamily="34" charset="0"/>
                <a:cs typeface="Arial" panose="020B0604020202020204" pitchFamily="34" charset="0"/>
              </a:rPr>
              <a:t>New Directions for Teaching and Learning. </a:t>
            </a:r>
            <a:r>
              <a:rPr lang="en-US" sz="2400" dirty="0" smtClean="0">
                <a:latin typeface="Arial" panose="020B0604020202020204" pitchFamily="34" charset="0"/>
                <a:cs typeface="Arial" panose="020B0604020202020204" pitchFamily="34" charset="0"/>
              </a:rPr>
              <a:t>81 p5-16 </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Inch, J. (2013) Perioperative simulation learning and post-registration development. </a:t>
            </a:r>
            <a:r>
              <a:rPr lang="en-US" sz="2400" i="1" dirty="0" smtClean="0">
                <a:latin typeface="Arial" panose="020B0604020202020204" pitchFamily="34" charset="0"/>
                <a:cs typeface="Arial" panose="020B0604020202020204" pitchFamily="34" charset="0"/>
              </a:rPr>
              <a:t>British Journal of Nursing. </a:t>
            </a:r>
            <a:r>
              <a:rPr lang="en-US" sz="2400" dirty="0" smtClean="0">
                <a:latin typeface="Arial" panose="020B0604020202020204" pitchFamily="34" charset="0"/>
                <a:cs typeface="Arial" panose="020B0604020202020204" pitchFamily="34" charset="0"/>
              </a:rPr>
              <a:t>22 (20) p1166-1172</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Light, G., Cox, R. and Calkins, S. (2014) </a:t>
            </a:r>
            <a:r>
              <a:rPr lang="en-US" sz="2400" i="1" dirty="0" smtClean="0">
                <a:latin typeface="Arial" panose="020B0604020202020204" pitchFamily="34" charset="0"/>
                <a:cs typeface="Arial" panose="020B0604020202020204" pitchFamily="34" charset="0"/>
              </a:rPr>
              <a:t>Learning and Teaching in Higher Education: the reflective practitioner. </a:t>
            </a:r>
            <a:r>
              <a:rPr lang="en-US" sz="2400" dirty="0" smtClean="0">
                <a:latin typeface="Arial" panose="020B0604020202020204" pitchFamily="34" charset="0"/>
                <a:cs typeface="Arial" panose="020B0604020202020204" pitchFamily="34" charset="0"/>
              </a:rPr>
              <a:t>London: SAGE</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Roberts, M. (2008) Adventures in Podcasting. </a:t>
            </a:r>
            <a:r>
              <a:rPr lang="en-US" sz="2400" i="1" dirty="0" smtClean="0">
                <a:latin typeface="Arial" panose="020B0604020202020204" pitchFamily="34" charset="0"/>
                <a:cs typeface="Arial" panose="020B0604020202020204" pitchFamily="34" charset="0"/>
              </a:rPr>
              <a:t>PS: Political Science and Politics. </a:t>
            </a:r>
            <a:r>
              <a:rPr lang="en-US" sz="2400" dirty="0" smtClean="0">
                <a:latin typeface="Arial" panose="020B0604020202020204" pitchFamily="34" charset="0"/>
                <a:cs typeface="Arial" panose="020B0604020202020204" pitchFamily="34" charset="0"/>
              </a:rPr>
              <a:t>41 (3) p585-593</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Timmins, F. (2008) Take time to facilitate self-directed learning. </a:t>
            </a:r>
            <a:r>
              <a:rPr lang="en-US" sz="2400" i="1" dirty="0" smtClean="0">
                <a:latin typeface="Arial" panose="020B0604020202020204" pitchFamily="34" charset="0"/>
                <a:cs typeface="Arial" panose="020B0604020202020204" pitchFamily="34" charset="0"/>
              </a:rPr>
              <a:t>Nurse Education in Practice.</a:t>
            </a:r>
            <a:r>
              <a:rPr lang="en-US" sz="2400" dirty="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8 (5) p302-305</a:t>
            </a: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1400" dirty="0"/>
          </a:p>
        </p:txBody>
      </p:sp>
      <p:sp>
        <p:nvSpPr>
          <p:cNvPr id="18" name="Text Placeholder 17"/>
          <p:cNvSpPr>
            <a:spLocks noGrp="1"/>
          </p:cNvSpPr>
          <p:nvPr>
            <p:ph type="body" sz="quarter" idx="95"/>
          </p:nvPr>
        </p:nvSpPr>
        <p:spPr/>
        <p:txBody>
          <a:bodyPr/>
          <a:lstStyle/>
          <a:p>
            <a:endParaRPr lang="en-US" dirty="0"/>
          </a:p>
        </p:txBody>
      </p:sp>
      <p:sp>
        <p:nvSpPr>
          <p:cNvPr id="19" name="Text Placeholder 18"/>
          <p:cNvSpPr>
            <a:spLocks noGrp="1"/>
          </p:cNvSpPr>
          <p:nvPr>
            <p:ph type="body" sz="quarter" idx="96"/>
          </p:nvPr>
        </p:nvSpPr>
        <p:spPr>
          <a:xfrm>
            <a:off x="930275" y="18725826"/>
            <a:ext cx="10056813" cy="13345170"/>
          </a:xfrm>
        </p:spPr>
        <p:txBody>
          <a:bodyPr/>
          <a:lstStyle/>
          <a:p>
            <a:r>
              <a:rPr lang="en-US" sz="2600" b="1" dirty="0" smtClean="0">
                <a:latin typeface="Arial" panose="020B0604020202020204" pitchFamily="34" charset="0"/>
                <a:cs typeface="Arial" panose="020B0604020202020204" pitchFamily="34" charset="0"/>
              </a:rPr>
              <a:t>Course content</a:t>
            </a:r>
            <a:r>
              <a:rPr lang="en-US" sz="2600" dirty="0" smtClean="0">
                <a:latin typeface="Arial" panose="020B0604020202020204" pitchFamily="34" charset="0"/>
                <a:cs typeface="Arial" panose="020B0604020202020204" pitchFamily="34" charset="0"/>
              </a:rPr>
              <a:t>: The role of the Operating Department Practitioner (ODP) covers three core skills: anaesthesia, surgery, and post-operative recovery. Student ODPs undertake a two year Diploma (HE) in Operating Department Practice, developing underpinning theory and clinical skills leading to professional registration with the Health and Care Professions Council (HCPC).  The surgical practitioner role is multifaceted, and challenging to teach without physically doing it! Historically lectures consisted of verbal descriptions supported by photos and video. Module evaluation highlighted that students were not engaging fully. There was minimal use of the virtual learning environment (VLE), with only sessional learning materials uploaded. However, recent developments included the setting up of an electronic reading list.</a:t>
            </a:r>
          </a:p>
          <a:p>
            <a:endParaRPr lang="en-US" sz="2600" dirty="0">
              <a:latin typeface="Arial" panose="020B0604020202020204" pitchFamily="34" charset="0"/>
              <a:cs typeface="Arial" panose="020B0604020202020204" pitchFamily="34" charset="0"/>
            </a:endParaRPr>
          </a:p>
          <a:p>
            <a:r>
              <a:rPr lang="en-US" sz="2600" b="1" dirty="0" smtClean="0">
                <a:latin typeface="Arial" panose="020B0604020202020204" pitchFamily="34" charset="0"/>
                <a:cs typeface="Arial" panose="020B0604020202020204" pitchFamily="34" charset="0"/>
              </a:rPr>
              <a:t>Communication</a:t>
            </a:r>
            <a:r>
              <a:rPr lang="en-US" sz="2600" dirty="0" smtClean="0">
                <a:latin typeface="Arial" panose="020B0604020202020204" pitchFamily="34" charset="0"/>
                <a:cs typeface="Arial" panose="020B0604020202020204" pitchFamily="34" charset="0"/>
              </a:rPr>
              <a:t>: This was mainly an oral medium, although one-to-one email exchanges took place. A tentative step into using technology at the start of the current programme included the introduction of a class blog to encourage students to get to know each other. This had limited success. </a:t>
            </a:r>
          </a:p>
          <a:p>
            <a:endParaRPr lang="en-US" sz="2600" dirty="0">
              <a:latin typeface="Arial" panose="020B0604020202020204" pitchFamily="34" charset="0"/>
              <a:cs typeface="Arial" panose="020B0604020202020204" pitchFamily="34" charset="0"/>
            </a:endParaRPr>
          </a:p>
          <a:p>
            <a:r>
              <a:rPr lang="en-US" sz="2600" b="1" dirty="0" smtClean="0">
                <a:latin typeface="Arial" panose="020B0604020202020204" pitchFamily="34" charset="0"/>
                <a:cs typeface="Arial" panose="020B0604020202020204" pitchFamily="34" charset="0"/>
              </a:rPr>
              <a:t>Learning</a:t>
            </a:r>
            <a:r>
              <a:rPr lang="en-US" sz="2600" dirty="0" smtClean="0">
                <a:latin typeface="Arial" panose="020B0604020202020204" pitchFamily="34" charset="0"/>
                <a:cs typeface="Arial" panose="020B0604020202020204" pitchFamily="34" charset="0"/>
              </a:rPr>
              <a:t>: Students currently submit paper-based clinical practice outcomes and portfolios, however they submit assignments electronically. </a:t>
            </a:r>
          </a:p>
          <a:p>
            <a:endParaRPr lang="en-US" sz="2600" dirty="0">
              <a:latin typeface="Arial" panose="020B0604020202020204" pitchFamily="34" charset="0"/>
              <a:cs typeface="Arial" panose="020B0604020202020204" pitchFamily="34" charset="0"/>
            </a:endParaRPr>
          </a:p>
          <a:p>
            <a:r>
              <a:rPr lang="en-US" sz="2600" b="1" dirty="0" smtClean="0">
                <a:latin typeface="Arial" panose="020B0604020202020204" pitchFamily="34" charset="0"/>
                <a:cs typeface="Arial" panose="020B0604020202020204" pitchFamily="34" charset="0"/>
              </a:rPr>
              <a:t>Simulation</a:t>
            </a:r>
            <a:r>
              <a:rPr lang="en-US" sz="2600" dirty="0" smtClean="0">
                <a:latin typeface="Arial" panose="020B0604020202020204" pitchFamily="34" charset="0"/>
                <a:cs typeface="Arial" panose="020B0604020202020204" pitchFamily="34" charset="0"/>
              </a:rPr>
              <a:t>: The recent introduction of high fidelity manikins into the theatre simulation suite has proved time intensive, but has resulted in positive student engagement. However their use has been restricted to specific sessions, and students do not have experience of interacting with them. This can cause anxiety about how they engage with the manikin.</a:t>
            </a:r>
            <a:endParaRPr lang="en-US" sz="2600" dirty="0">
              <a:latin typeface="Arial" panose="020B0604020202020204" pitchFamily="34" charset="0"/>
              <a:cs typeface="Arial" panose="020B0604020202020204" pitchFamily="34" charset="0"/>
            </a:endParaRPr>
          </a:p>
        </p:txBody>
      </p:sp>
      <p:sp>
        <p:nvSpPr>
          <p:cNvPr id="20" name="Text Placeholder 19"/>
          <p:cNvSpPr>
            <a:spLocks noGrp="1"/>
          </p:cNvSpPr>
          <p:nvPr>
            <p:ph type="body" sz="quarter" idx="107"/>
          </p:nvPr>
        </p:nvSpPr>
        <p:spPr/>
        <p:txBody>
          <a:bodyPr/>
          <a:lstStyle/>
          <a:p>
            <a:endParaRPr lang="en-US" dirty="0"/>
          </a:p>
        </p:txBody>
      </p:sp>
      <p:sp>
        <p:nvSpPr>
          <p:cNvPr id="21" name="Text Placeholder 20"/>
          <p:cNvSpPr>
            <a:spLocks noGrp="1"/>
          </p:cNvSpPr>
          <p:nvPr>
            <p:ph type="body" sz="quarter" idx="116"/>
          </p:nvPr>
        </p:nvSpPr>
        <p:spPr/>
        <p:txBody>
          <a:bodyPr/>
          <a:lstStyle/>
          <a:p>
            <a:endParaRPr lang="en-US" dirty="0"/>
          </a:p>
        </p:txBody>
      </p:sp>
      <p:sp>
        <p:nvSpPr>
          <p:cNvPr id="22" name="Text Placeholder 21"/>
          <p:cNvSpPr>
            <a:spLocks noGrp="1"/>
          </p:cNvSpPr>
          <p:nvPr>
            <p:ph type="body" sz="quarter" idx="117"/>
          </p:nvPr>
        </p:nvSpPr>
        <p:spPr/>
        <p:txBody>
          <a:bodyPr/>
          <a:lstStyle/>
          <a:p>
            <a:endParaRPr lang="en-US" dirty="0"/>
          </a:p>
        </p:txBody>
      </p:sp>
      <p:sp>
        <p:nvSpPr>
          <p:cNvPr id="23" name="Text Placeholder 22"/>
          <p:cNvSpPr>
            <a:spLocks noGrp="1"/>
          </p:cNvSpPr>
          <p:nvPr>
            <p:ph type="body" sz="quarter" idx="118"/>
          </p:nvPr>
        </p:nvSpPr>
        <p:spPr/>
        <p:txBody>
          <a:bodyPr/>
          <a:lstStyle/>
          <a:p>
            <a:endParaRPr lang="en-US" dirty="0"/>
          </a:p>
        </p:txBody>
      </p:sp>
      <p:sp>
        <p:nvSpPr>
          <p:cNvPr id="24" name="Text Placeholder 23"/>
          <p:cNvSpPr>
            <a:spLocks noGrp="1"/>
          </p:cNvSpPr>
          <p:nvPr>
            <p:ph type="body" sz="quarter" idx="119"/>
          </p:nvPr>
        </p:nvSpPr>
        <p:spPr/>
        <p:txBody>
          <a:bodyPr/>
          <a:lstStyle/>
          <a:p>
            <a:endParaRPr lang="en-US" dirty="0"/>
          </a:p>
        </p:txBody>
      </p:sp>
      <p:sp>
        <p:nvSpPr>
          <p:cNvPr id="25" name="Text Placeholder 24"/>
          <p:cNvSpPr>
            <a:spLocks noGrp="1"/>
          </p:cNvSpPr>
          <p:nvPr>
            <p:ph type="body" sz="quarter" idx="120"/>
          </p:nvPr>
        </p:nvSpPr>
        <p:spPr/>
        <p:txBody>
          <a:bodyPr/>
          <a:lstStyle/>
          <a:p>
            <a:endParaRPr lang="en-US" dirty="0"/>
          </a:p>
        </p:txBody>
      </p:sp>
      <p:sp>
        <p:nvSpPr>
          <p:cNvPr id="26" name="Text Placeholder 25"/>
          <p:cNvSpPr>
            <a:spLocks noGrp="1"/>
          </p:cNvSpPr>
          <p:nvPr>
            <p:ph type="body" sz="quarter" idx="121"/>
          </p:nvPr>
        </p:nvSpPr>
        <p:spPr/>
        <p:txBody>
          <a:bodyPr/>
          <a:lstStyle/>
          <a:p>
            <a:endParaRPr lang="en-US" dirty="0"/>
          </a:p>
        </p:txBody>
      </p:sp>
      <p:sp>
        <p:nvSpPr>
          <p:cNvPr id="27" name="Text Placeholder 26"/>
          <p:cNvSpPr>
            <a:spLocks noGrp="1"/>
          </p:cNvSpPr>
          <p:nvPr>
            <p:ph type="body" sz="quarter" idx="122"/>
          </p:nvPr>
        </p:nvSpPr>
        <p:spPr/>
        <p:txBody>
          <a:bodyPr/>
          <a:lstStyle/>
          <a:p>
            <a:endParaRPr lang="en-US" dirty="0"/>
          </a:p>
        </p:txBody>
      </p:sp>
      <p:sp>
        <p:nvSpPr>
          <p:cNvPr id="28" name="Text Placeholder 27"/>
          <p:cNvSpPr>
            <a:spLocks noGrp="1"/>
          </p:cNvSpPr>
          <p:nvPr>
            <p:ph type="body" sz="quarter" idx="123"/>
          </p:nvPr>
        </p:nvSpPr>
        <p:spPr/>
        <p:txBody>
          <a:bodyPr/>
          <a:lstStyle/>
          <a:p>
            <a:endParaRPr lang="en-US" dirty="0"/>
          </a:p>
        </p:txBody>
      </p:sp>
      <p:sp>
        <p:nvSpPr>
          <p:cNvPr id="29" name="Text Placeholder 28"/>
          <p:cNvSpPr>
            <a:spLocks noGrp="1"/>
          </p:cNvSpPr>
          <p:nvPr>
            <p:ph type="body" sz="quarter" idx="124"/>
          </p:nvPr>
        </p:nvSpPr>
        <p:spPr/>
        <p:txBody>
          <a:bodyPr/>
          <a:lstStyle/>
          <a:p>
            <a:endParaRPr lang="en-US" dirty="0"/>
          </a:p>
        </p:txBody>
      </p:sp>
      <p:sp>
        <p:nvSpPr>
          <p:cNvPr id="30" name="Text Placeholder 29"/>
          <p:cNvSpPr>
            <a:spLocks noGrp="1"/>
          </p:cNvSpPr>
          <p:nvPr>
            <p:ph type="body" sz="quarter" idx="125"/>
          </p:nvPr>
        </p:nvSpPr>
        <p:spPr/>
        <p:txBody>
          <a:bodyPr/>
          <a:lstStyle/>
          <a:p>
            <a:endParaRPr lang="en-US" dirty="0"/>
          </a:p>
        </p:txBody>
      </p:sp>
      <p:graphicFrame>
        <p:nvGraphicFramePr>
          <p:cNvPr id="73" name="Picture Placeholder 72"/>
          <p:cNvGraphicFramePr>
            <a:graphicFrameLocks noGrp="1"/>
          </p:cNvGraphicFramePr>
          <p:nvPr>
            <p:ph type="pic" sz="quarter" idx="115"/>
            <p:extLst>
              <p:ext uri="{D42A27DB-BD31-4B8C-83A1-F6EECF244321}">
                <p14:modId xmlns:p14="http://schemas.microsoft.com/office/powerpoint/2010/main" val="1903768829"/>
              </p:ext>
            </p:extLst>
          </p:nvPr>
        </p:nvGraphicFramePr>
        <p:xfrm>
          <a:off x="-9326563" y="25314275"/>
          <a:ext cx="7908925" cy="4838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Picture Placeholder 4"/>
          <p:cNvGraphicFramePr>
            <a:graphicFrameLocks noGrp="1"/>
          </p:cNvGraphicFramePr>
          <p:nvPr>
            <p:ph type="pic" sz="quarter" idx="126"/>
            <p:extLst>
              <p:ext uri="{D42A27DB-BD31-4B8C-83A1-F6EECF244321}">
                <p14:modId xmlns:p14="http://schemas.microsoft.com/office/powerpoint/2010/main" val="3021078981"/>
              </p:ext>
            </p:extLst>
          </p:nvPr>
        </p:nvGraphicFramePr>
        <p:xfrm>
          <a:off x="-9326563" y="25314275"/>
          <a:ext cx="7908925" cy="48387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31" name="Picture Placeholder 30"/>
          <p:cNvPicPr>
            <a:picLocks noGrp="1" noChangeAspect="1"/>
          </p:cNvPicPr>
          <p:nvPr>
            <p:ph type="pic" sz="quarter" idx="128"/>
          </p:nvPr>
        </p:nvPicPr>
        <p:blipFill>
          <a:blip r:embed="rId15" cstate="print">
            <a:extLst>
              <a:ext uri="{28A0092B-C50C-407E-A947-70E740481C1C}">
                <a14:useLocalDpi xmlns:a14="http://schemas.microsoft.com/office/drawing/2010/main" val="0"/>
              </a:ext>
            </a:extLst>
          </a:blip>
          <a:srcRect t="9045" b="9045"/>
          <a:stretch>
            <a:fillRect/>
          </a:stretch>
        </p:blipFill>
        <p:spPr/>
      </p:pic>
      <p:sp>
        <p:nvSpPr>
          <p:cNvPr id="35" name="Picture Placeholder 34"/>
          <p:cNvSpPr>
            <a:spLocks noGrp="1"/>
          </p:cNvSpPr>
          <p:nvPr>
            <p:ph type="pic" sz="quarter" idx="129"/>
          </p:nvPr>
        </p:nvSpPr>
        <p:spPr/>
      </p:sp>
      <p:sp>
        <p:nvSpPr>
          <p:cNvPr id="36" name="Picture Placeholder 35"/>
          <p:cNvSpPr>
            <a:spLocks noGrp="1"/>
          </p:cNvSpPr>
          <p:nvPr>
            <p:ph type="pic" sz="quarter" idx="130"/>
          </p:nvPr>
        </p:nvSpPr>
        <p:spPr/>
      </p:sp>
      <p:sp>
        <p:nvSpPr>
          <p:cNvPr id="37" name="Picture Placeholder 36"/>
          <p:cNvSpPr>
            <a:spLocks noGrp="1"/>
          </p:cNvSpPr>
          <p:nvPr>
            <p:ph type="pic" sz="quarter" idx="131"/>
          </p:nvPr>
        </p:nvSpPr>
        <p:spPr/>
      </p:sp>
      <p:sp>
        <p:nvSpPr>
          <p:cNvPr id="38" name="Picture Placeholder 37"/>
          <p:cNvSpPr>
            <a:spLocks noGrp="1"/>
          </p:cNvSpPr>
          <p:nvPr>
            <p:ph type="pic" sz="quarter" idx="132"/>
          </p:nvPr>
        </p:nvSpPr>
        <p:spPr/>
      </p:sp>
      <p:sp>
        <p:nvSpPr>
          <p:cNvPr id="39" name="Picture Placeholder 38"/>
          <p:cNvSpPr>
            <a:spLocks noGrp="1"/>
          </p:cNvSpPr>
          <p:nvPr>
            <p:ph type="pic" sz="quarter" idx="133"/>
          </p:nvPr>
        </p:nvSpPr>
        <p:spPr/>
      </p:sp>
      <p:pic>
        <p:nvPicPr>
          <p:cNvPr id="32" name="Picture Placeholder 31"/>
          <p:cNvPicPr>
            <a:picLocks noGrp="1" noChangeAspect="1"/>
          </p:cNvPicPr>
          <p:nvPr>
            <p:ph type="pic" sz="quarter" idx="134"/>
          </p:nvPr>
        </p:nvPicPr>
        <p:blipFill rotWithShape="1">
          <a:blip r:embed="rId16" cstate="print">
            <a:extLst>
              <a:ext uri="{28A0092B-C50C-407E-A947-70E740481C1C}">
                <a14:useLocalDpi xmlns:a14="http://schemas.microsoft.com/office/drawing/2010/main" val="0"/>
              </a:ext>
            </a:extLst>
          </a:blip>
          <a:srcRect l="4935" t="9045" r="5005" b="9045"/>
          <a:stretch/>
        </p:blipFill>
        <p:spPr>
          <a:xfrm>
            <a:off x="12560969" y="20475575"/>
            <a:ext cx="8013032" cy="4838700"/>
          </a:xfrm>
          <a:ln w="38100">
            <a:solidFill>
              <a:schemeClr val="tx1"/>
            </a:solidFill>
          </a:ln>
        </p:spPr>
      </p:pic>
      <p:sp>
        <p:nvSpPr>
          <p:cNvPr id="42" name="Text Placeholder 41"/>
          <p:cNvSpPr>
            <a:spLocks noGrp="1"/>
          </p:cNvSpPr>
          <p:nvPr>
            <p:ph type="body" sz="quarter" idx="136"/>
          </p:nvPr>
        </p:nvSpPr>
        <p:spPr/>
        <p:txBody>
          <a:bodyPr/>
          <a:lstStyle/>
          <a:p>
            <a:endParaRPr lang="en-US" dirty="0"/>
          </a:p>
        </p:txBody>
      </p:sp>
      <p:sp>
        <p:nvSpPr>
          <p:cNvPr id="43" name="Text Placeholder 42"/>
          <p:cNvSpPr>
            <a:spLocks noGrp="1"/>
          </p:cNvSpPr>
          <p:nvPr>
            <p:ph type="body" sz="quarter" idx="137"/>
          </p:nvPr>
        </p:nvSpPr>
        <p:spPr/>
        <p:txBody>
          <a:bodyPr/>
          <a:lstStyle/>
          <a:p>
            <a:endParaRPr lang="en-US" dirty="0"/>
          </a:p>
        </p:txBody>
      </p:sp>
      <p:sp>
        <p:nvSpPr>
          <p:cNvPr id="44" name="Text Placeholder 43"/>
          <p:cNvSpPr>
            <a:spLocks noGrp="1"/>
          </p:cNvSpPr>
          <p:nvPr>
            <p:ph type="body" sz="quarter" idx="138"/>
          </p:nvPr>
        </p:nvSpPr>
        <p:spPr/>
        <p:txBody>
          <a:bodyPr/>
          <a:lstStyle/>
          <a:p>
            <a:endParaRPr lang="en-US" dirty="0"/>
          </a:p>
        </p:txBody>
      </p:sp>
      <p:sp>
        <p:nvSpPr>
          <p:cNvPr id="45" name="Text Placeholder 44"/>
          <p:cNvSpPr>
            <a:spLocks noGrp="1"/>
          </p:cNvSpPr>
          <p:nvPr>
            <p:ph type="body" sz="quarter" idx="139"/>
          </p:nvPr>
        </p:nvSpPr>
        <p:spPr/>
        <p:txBody>
          <a:bodyPr/>
          <a:lstStyle/>
          <a:p>
            <a:endParaRPr lang="en-US" dirty="0"/>
          </a:p>
        </p:txBody>
      </p:sp>
      <p:sp>
        <p:nvSpPr>
          <p:cNvPr id="46" name="Text Placeholder 45"/>
          <p:cNvSpPr>
            <a:spLocks noGrp="1"/>
          </p:cNvSpPr>
          <p:nvPr>
            <p:ph type="body" sz="quarter" idx="140"/>
          </p:nvPr>
        </p:nvSpPr>
        <p:spPr/>
        <p:txBody>
          <a:bodyPr/>
          <a:lstStyle/>
          <a:p>
            <a:endParaRPr lang="en-US" dirty="0"/>
          </a:p>
        </p:txBody>
      </p:sp>
      <p:sp>
        <p:nvSpPr>
          <p:cNvPr id="47" name="Text Placeholder 46"/>
          <p:cNvSpPr>
            <a:spLocks noGrp="1"/>
          </p:cNvSpPr>
          <p:nvPr>
            <p:ph type="body" sz="quarter" idx="141"/>
          </p:nvPr>
        </p:nvSpPr>
        <p:spPr/>
        <p:txBody>
          <a:bodyPr/>
          <a:lstStyle/>
          <a:p>
            <a:endParaRPr lang="en-US" dirty="0"/>
          </a:p>
        </p:txBody>
      </p:sp>
      <p:sp>
        <p:nvSpPr>
          <p:cNvPr id="48" name="Text Placeholder 47"/>
          <p:cNvSpPr>
            <a:spLocks noGrp="1"/>
          </p:cNvSpPr>
          <p:nvPr>
            <p:ph type="body" sz="quarter" idx="142"/>
          </p:nvPr>
        </p:nvSpPr>
        <p:spPr/>
        <p:txBody>
          <a:bodyPr/>
          <a:lstStyle/>
          <a:p>
            <a:endParaRPr lang="en-US" dirty="0"/>
          </a:p>
        </p:txBody>
      </p:sp>
      <p:sp>
        <p:nvSpPr>
          <p:cNvPr id="49" name="Text Placeholder 48"/>
          <p:cNvSpPr>
            <a:spLocks noGrp="1"/>
          </p:cNvSpPr>
          <p:nvPr>
            <p:ph type="body" sz="quarter" idx="143"/>
          </p:nvPr>
        </p:nvSpPr>
        <p:spPr/>
        <p:txBody>
          <a:bodyPr/>
          <a:lstStyle/>
          <a:p>
            <a:endParaRPr lang="en-US" dirty="0"/>
          </a:p>
        </p:txBody>
      </p:sp>
      <p:sp>
        <p:nvSpPr>
          <p:cNvPr id="50" name="Text Placeholder 49"/>
          <p:cNvSpPr>
            <a:spLocks noGrp="1"/>
          </p:cNvSpPr>
          <p:nvPr>
            <p:ph type="body" sz="quarter" idx="144"/>
          </p:nvPr>
        </p:nvSpPr>
        <p:spPr/>
        <p:txBody>
          <a:bodyPr/>
          <a:lstStyle/>
          <a:p>
            <a:endParaRPr lang="en-US" dirty="0"/>
          </a:p>
        </p:txBody>
      </p:sp>
      <p:sp>
        <p:nvSpPr>
          <p:cNvPr id="51" name="Text Placeholder 50"/>
          <p:cNvSpPr>
            <a:spLocks noGrp="1"/>
          </p:cNvSpPr>
          <p:nvPr>
            <p:ph type="body" sz="quarter" idx="145"/>
          </p:nvPr>
        </p:nvSpPr>
        <p:spPr/>
        <p:txBody>
          <a:bodyPr/>
          <a:lstStyle/>
          <a:p>
            <a:endParaRPr lang="en-US" dirty="0"/>
          </a:p>
        </p:txBody>
      </p:sp>
      <p:sp>
        <p:nvSpPr>
          <p:cNvPr id="52" name="Text Placeholder 51"/>
          <p:cNvSpPr>
            <a:spLocks noGrp="1"/>
          </p:cNvSpPr>
          <p:nvPr>
            <p:ph type="body" sz="quarter" idx="146"/>
          </p:nvPr>
        </p:nvSpPr>
        <p:spPr/>
        <p:txBody>
          <a:bodyPr/>
          <a:lstStyle/>
          <a:p>
            <a:endParaRPr lang="en-US" dirty="0"/>
          </a:p>
        </p:txBody>
      </p:sp>
      <p:sp>
        <p:nvSpPr>
          <p:cNvPr id="53" name="Text Placeholder 52"/>
          <p:cNvSpPr>
            <a:spLocks noGrp="1"/>
          </p:cNvSpPr>
          <p:nvPr>
            <p:ph type="body" sz="quarter" idx="147"/>
          </p:nvPr>
        </p:nvSpPr>
        <p:spPr/>
        <p:txBody>
          <a:bodyPr/>
          <a:lstStyle/>
          <a:p>
            <a:endParaRPr lang="en-US" dirty="0"/>
          </a:p>
        </p:txBody>
      </p:sp>
      <p:sp>
        <p:nvSpPr>
          <p:cNvPr id="54" name="Text Placeholder 53"/>
          <p:cNvSpPr>
            <a:spLocks noGrp="1"/>
          </p:cNvSpPr>
          <p:nvPr>
            <p:ph type="body" sz="quarter" idx="148"/>
          </p:nvPr>
        </p:nvSpPr>
        <p:spPr/>
        <p:txBody>
          <a:bodyPr/>
          <a:lstStyle/>
          <a:p>
            <a:endParaRPr lang="en-US" dirty="0"/>
          </a:p>
        </p:txBody>
      </p:sp>
      <p:sp>
        <p:nvSpPr>
          <p:cNvPr id="58" name="Text Placeholder 56"/>
          <p:cNvSpPr>
            <a:spLocks noGrp="1"/>
          </p:cNvSpPr>
          <p:nvPr>
            <p:ph type="body" sz="quarter" idx="151"/>
          </p:nvPr>
        </p:nvSpPr>
        <p:spPr>
          <a:xfrm>
            <a:off x="5921585" y="3383280"/>
            <a:ext cx="31998968" cy="1874520"/>
          </a:xfrm>
        </p:spPr>
        <p:txBody>
          <a:bodyPr/>
          <a:lstStyle/>
          <a:p>
            <a:r>
              <a:rPr lang="en-US" sz="6000" dirty="0" smtClean="0">
                <a:latin typeface="Trebuchet MS" panose="020B0603020202020204" pitchFamily="34" charset="0"/>
              </a:rPr>
              <a:t>Angela Woolliscroft. Staffordshire University, Faculty of Health Sciences</a:t>
            </a:r>
            <a:r>
              <a:rPr lang="en-US" dirty="0" smtClean="0">
                <a:latin typeface="Trebuchet MS" panose="020B0603020202020204" pitchFamily="34" charset="0"/>
              </a:rPr>
              <a:t>.</a:t>
            </a:r>
            <a:endParaRPr lang="en-US" dirty="0">
              <a:latin typeface="Trebuchet MS" panose="020B0603020202020204" pitchFamily="34" charset="0"/>
            </a:endParaRPr>
          </a:p>
        </p:txBody>
      </p:sp>
      <p:sp>
        <p:nvSpPr>
          <p:cNvPr id="6" name="AutoShape 5" descr="data:image/jpeg;base64,/9j/4AAQSkZJRgABAQAAAQABAAD/2wCEAAkGBxQREBUUEhQVFRQVFRQUFBcXGBYVFxQUFBQXGBQUFBQYHCggGBolHBQUITEhJSkrLi4uFyAzODMsNygtLisBCgoKDg0OGxAQGywkHyQsLCwsLCwsLCwsLCwsLCwsLCwsLCwsLCwsLCwsLCwvLCwsLCwsLCwsLCwsLCwsLCwsLP/AABEIALkBEAMBIgACEQEDEQH/xAAcAAABBQEBAQAAAAAAAAAAAAAFAQIDBAYABwj/xABFEAACAQIEAwUFBAcGBQUBAAABAhEAAwQSITEFQVETImFxgQYykaGxFELB0QcjM1JygvBikrLC4fEVFlOT0iRDY3PDNP/EABoBAAIDAQEAAAAAAAAAAAAAAAABAgMEBQb/xAApEQACAgICAgEDAwUAAAAAAAAAAQIRAyESMQRBURMUInGBsTJhwcLw/9oADAMBAAIRAxEAPwD2NsEeUVXuYZhyP1ohib4VSdJAodcxzEdPKgCEpTSlcbwpO1FMCO9AEn8+dR3WVdyfh/rS4txkOvSorrBivzpgN7UUwsM2bXbbl8KtdkvSql9NeYHUfnyosZJ2vhUP2z+w3wqIYcn77D1HypFwcGTcc/zH5Db5UuQUWUvSPdjzpe08KSwpjXUdTzqwoHSnYEPbHoKhxF7SSQKvZgKixAkSw0HIAE/6UxEnCzNz+U/Sq9y02VREtmmFBOkGn8JxgzMSNth59av2cUFacsTSAYbLACVI8xTYop9qW4uXadKktcPQb97z/KlYAlFnYE+WtW7WBc7wPP8AIUSLKo5Aegqvc4ig2k/140WB1vAKNyT8hVlLYXYAUMucTY7AD51UuYlm3JP9dKKAK4o2+ZAPhv8AKhTvroZHKdDUROnh8vjVe5igPHyp6QFotUN/VSJgGM3iBrrVR8WeQqBrjNuTRaAc7WxOrMYMR15VDg7pRszAMBuD08KlWwelP+z9SKjTYwjjEyAHdW2P4VUOJqbE4nPbVI9079REVXW3VsVrYjjdJroJ51ItupFt1IAfhrDhQHILcyBAJ8BV/hmWyXKqJcguRuYECamVKlFsdKhQEtg5s0k+6TPlrUGeq+FxPejqCPkaZ9pFKgLWakNQC+OtOFyigH5RTFtd6dI5dfWlDU4GgDtvL6U8a1wrojUeooA7JTltU+3rtrV2zhGPKPP8qQwbeGkc6i7MsIWfEj8ztVi6ES4e1YKgbWdAeYFCcR+kLDqQlpc9wtl0gIsmBLc9OlG/Qgpaw0CP69TzqTJVy3xBHQErJI1BEQfWq124CdBHgKEBCloLsAPLSm3Emns9QvdApgcluOdTjEsBGZviapPiRUTYgnlToC61yo2uiqZZjzpBamnxAnuYjodai7Xq3zpy2KauHAMRUZaAbiSRqZPz+tMtoW5V1m7m7ren5Ucw6KqiF/Go8Rgu3hD0mrKYNukUQ7ToKa1w1IRWHDzzNMfCgc6sMTTCtS2BV7OnBKmyU4JQBEEqRUqQJT1WgBgSpFWnKtSBaQAm5gyDK3E05FH+EhqDX8XcD5fs9yP3ibagnoDmPzitBcYDc1n+LcZEFbSm4w0OXVVJ27Rxonrr4Uk2BKt4HaZG4/dMbM3uj1NU8VjrgU9nZYtylkC/FSam4Rg0IjMM51JOigwO6g5AAADyqweG3Qx/WpBGkAyvWDrrUuTAFYTiuIE9patTyHbFSOs6GaujH4jlZT/uMf8A86q4zgn6+zMQzMGMExpMsdzz1o1h+DZPdvOo6KB9WmKSAH/8da3ret5FkDMGzAT1kCjNu/In8CND51YTCLpIzHq0E6c9oqXsKAKoxcHmPEVMnFWH3j6/61z4aq9zD06QGQ9uOMFmNmAVYK5bmDJ0jblWXwSA3bf8Y+taLjnBrl7ESMoUKFk7yGbZR5jpS4XgItusAtc1yFzkt5lEkDLJnnB6HpVinGMa9kGm2arBcRzKZBBkR090baz8amN9jXWsPuepk+dWksVWlSJlTKx509MGTV5bNMxN5bQl2CjxMT5daf6A3QxOGnmQKkGBQbmhnEOLr2RK5pPuyCJHUHp41U4fxvMpRoDCSp5GNSpP0qaxSasqeaKdB42UqPshVHB8UV3C694aHSJ6TRhbdQlFx7JxkpLRAtuqt1Yc+n0outuh2MSLp8gfkKrkyRKnDbe+UdedWxbpbV5IEsswOYqYx4UWBB2dNKVPmHXfauIp2BWKUmSrBFNy07AgyUoWpYrooAYFpwWnRThSAQClFdXTQB5ZeuX79zK7uw3yp3VbqCq6keZrQYXBrYsEX/1a727KnKzN1ZRsvWd6H58Q7SXfMAVBLMDBMkAjlXW+HHNLS3XWCf5jNNKwEwtxi3cUu24UbtpoD68/WtfbBgZgA0DNExMagEjahuD4gtkQmHC9SGknzJEmrP8AzBG9lv7w/KipfAF5QKmRKoYPjQvtkFtlI1kkRselFUWjfsBUSpRbqriseln3zA015azp8qjXj2HP/uL8aVgXWt1XuWqb/wAZsH/3F+NTW7qusqZHWiwBF3BamdpnTffrUacMXMry3dJKrPcUkEFgvWCR6mi1xKFcS47h8N3b91UMZoOkjqJ3psAjat1ZS3WBxn6VcFbkJnuR+6DB+NVOBfpROMxK2VtdkGVjmJBJZQDA6aT8KTYz04JWJ4zxG5bxdxCcyH3FdQ6r3QZXTTnzitxZfMoPUA/EVkfbnBmVdGXVWVkb75ynKZ56AgipwyRhcpfBXPHKdRj8gD2jxOa6xLSYUDloFHTlQpsUZBGkfnyoBxv7c5tvZBjslFxYVmFyyTbbUjWVVG/moNbw2Ou657oH9w/CKt+7xqKK/tcjbPWuHYzugjTr58/pW0wV3PbVuo+lfP2G4fxC2y5cUwBIkEgwOsEEGvavYd7rYC32/wC074JgLmUOcrwOog1VPNDIvxLI4Z4/6ivxHG32JyXuzXOVAVFDQCQRmJOum/yqrisGGyzdvtqQZuProdCNo05VZYauOj3P8bGrDnSquTJ0hmG4ZZBH6pCepUMfiawP6S+NYjC4lLVi9ct2msh8qEqM2dwx012C/CvSLB1FeX/poSMRhz1t3F/uuD/mqadvYn0a/wBg8e93hlh2ZmYXbqliSSf1h3JM7EVvEOleY/ozuTwoj9zEt88h/GvS7B7opDQ+kim3XIIgTJ18B1pbbhhI6kfAxQB0V0UtJQAlLSV00AdSV000mgAPhbYL/Gr32cdKp4P3x60Toj0IrfZ16VHew6xtVyKjvDSpDBmBt5bgiNT+Bo8q6UHw476+f4GjAalLsAR7Q4MXlCttofgT+dAv+WbdabiW48vxqqDUPYGT4h7N24bquUn1/wBjW24D+wUdAPoKC4ppN3+BP8/5UX4A36n+ulN9iRduV5n+mrh82LN8D3HNtv4XEj5j516XcNAPbrA/aOH3bQEs0C3/APYDKeWoj1pvoadbPmt96vez2N7DE2rv7txZ/hJhvkTWgtfo+xlwqMttc4JXM+4G5GUGR41tPZ79F9myA+LIv3P+mJ7JfMbv66eFOKcugclHZqm4vctkKtyAR3RlB+dRYnFs7q10hsqOBpuWB1j5VTx9yGgaAdOVD+IPcy5lMlYI9KPI8bI0uH7/ACGDNBN8ixjcctiznM5WfcAmCw1J+C0Du8UVjKMrH93USDzB5Udw3F0vrE5XAhkPzkcx41Uf2Wt3HDW/1RkTkgqeuh29PhWCLjy4TTTNjm65RaoT2fwv2i+AV7qkG4WMADcqD94nw+NenM+oAAAAjTwrLPZTA4VyluQneyyMzkwDqaIXeIPbNpUtlsyElZlpAWBmJge9z6VpglHSM+SbltlO9+0uD+23zAP41OT3R/XKh2IxLlyzWyrMxJXMpK6QASsjkKXC8TtFbXauba3GCqRGpnRWJGk7VKVIggrYbb0rI/pT9m7+M+znDWzcZDcDiVXKrAENLEc1iPGtRiMMbNyE9wnSZ0JM/Deq/tBYe6qrvlae7I0KmZ11G1SjuQmBPYXgt/B4K9bxCBCbodBmVpGRQfdJjUV6BhX7orG4DhBXXKZrW4YwoqyUaEmTPicuado3pvbxyqq2IQnIWWcxUrMk6HSBUZua6bbfAwR8qgo7GEluTSzVey1TTQAtJXTSTQB1NJriaQmmALwZ749fpRShGEPfH9cqLUo9AdTbm1OplzamIHm6qEMxCgMJJMAb7k0WtuCAQQQRII1BB2INZP2nA+zuT72gB9dvrRHB8Vt2cLh+0MZ7ahdJkqkny0FSa1Yy/wAUPu+v1FUWbQ+VSYrFrdtq67HN8iKrTIiqn2BUxd5Qz6gZraAa7mblF/Z5v1X9eNZvjNhVCEfvKNydNT+Jo97Ot3D/AF1oXYBZzVPiQc2x2Zhg6EHyYGpb+IVfeZR5kCh93EK+qXMwBjukESOsc9asUWxSqtlbh9zsba22OZhmAPgDOUeAnbwNRcVxxUCD97Q8wTsPEHY0mJtFgRsd1PRhtr8vWg+OvdpYfkwB06Muv1FbseNKjF/TGkLjLuYh+u/nzpic/wB0/KmW7mZZjRgreWYT+NNutlGvp41bXojfsp4zhwbbQjnWj9m7JNg223BJQ/XWgdvEKdCQKNcJxIttlJE9OhqMouhxkrLGNCXGtWr6h7VwFGVhIDowZG15gzVvA8W/9Tl7K8i99Ze04VgAPv6jcHY6iqnH0m2twHRbgPlIIKn1IoTjva+5ZyOSOy5iJJCnK0HrWTPh5RUo9l+LJTcWFuJYZRee4rT2jByIgLCqsD0WfWqWKwue2banIdgwCkoQdGAYRI5HlRri9tTaS7bAysJMbHNBB+tC1udyee/rvrWW2+zQS4PHs6C28syAS53aO7JAEA6GfOtBhjDR/ZWsjbtMV7pCu5nNE+I+ZB9K0TsQqknUIpMaCRvApRVSGthaa7NUCvSM/KrSJSxeRLinL3ndSGlv2nurIGmx3NTXL6C4LRYdowuXFXmVDiT6ZxTcQ3ujlmWenvAbnaquJwKHFLeI/WW1e2p/suQT/h+ZoituwCtk1YBqpZapwaBkk0k0k100hnTSE0k0hNMQKwh74ouKC4U99fOjE1FALNMuHSlmm3NqYAvHibN0f/G/+A1juOY2cNhEUhWS2Hkgt7wZYgEcq2t5ZRx1Rh8VNA+G8LsX8HYNxQbnZFVPe01MEgETSzZoYcbnPpDjHlKhvs5ju0w2U6m2xBI0BzCduXOiJbQ+R+lWfsdq3ayWwEHvGBu0QSfhVJGrJ4/m4fJt4n13p/5JTxuHZlcCbl8pJMi2GObwZZ9daNYqxdu4RksCXlDEhZE66nzn0oN7PDLeiIGS4BrOzJWp4A+h8qs8XUV+r/lintmMHszjM6l+yAkEgtmkTqIAra8OwvZ2lQQCBrlAAzHfSrGI1I8NaQNBHnXRg3LbM+TWio5adazftQpXOynS5bY+Tqv4iD6Gtfi1QicwB56isp7R4gNh7sckYr5hTH9eNacb3ZmmiDhdz/09peeW3r/KN6KIgOhjwmgvBboZEA2Cr8hRa5iEX3mA8zVkkQTJr/D1IOmvIxSCyqiDBYbZtQfLp5eFXsDfVxAYHp41R45ZyiekH02/EVBN3TJSSq0UfajiHZ2NN3dPLTvH6AetM4ng7N7hoZ2NoWS5LKufQ6NKyJEgc+VZ32uxcNaU+6qtcI8ZAX6Gj/A+L2/s6KzlWkNEZizGREHnrm1HKpyjcKRBSqVsL+wWOOI4SQ33M62z1S2e6T8KfaXMDy3+lVeGYgYYXrQXslLuyhiBpc123G+1dg74IIBB6x61yZ45LbRvjkg9JqyzZujQjYKseug/E0fxmqCBPc26wQaxVq/3LeukfRmFa7G3CLAYakI+/OBP4VWtZo/o/wCUTb/FkWFx2WEhoA1JiB4CrGD4rbvSbdxHykq+Ug5T0aNjoazeF4lc1ACiY15jTl/tT8Xcy2iQYYaNEd4NuDI8a35sdLkZ8c/ycWaC/jbdxWVHVnAkqCCRGuo+FTudawuEQIqlO7EEAZYEjkIir2AxT5zmPWNtYIgmAPhWTnG9Gni/ZtMPVoGhmFu1fVqYEtJNNmumgBZppNdNITQAJwx76+dGaBYdu+PMUbBqMQFpr1xNMuOANSKkAJwWBcv2jOSZcEbr3suQqDtAnlrNUPZ6+exRgI1uQNoGdoFFLd4C6IY6kSNY+FVcXiFkifhWfPheTHKCdN+/gnF07LGMvSpJ6UI+3W13cfX6VavS9iArbnX0IoNY4FdI1yj5/Ssng+HLxlLlLk5O2yc5KX9gVh8WLNw3DJEONInvFY+largFyRPUflVe37Lqwi4zHwED86NYThCJETERB1rdCPErZDevLME7zsddNaqYp1aRLCRlkEAg9QY3o0+BHQfCs/xYMRlWEIkFok6chO3nW/A70Zs6rYCxvB8MBCG7bbcuLrfQyPkaFPgrpDIt+3eRlKwxy3ASIAOkGijcItz+uus/gpPw5A1as4azZE2LeVjpmbvNHgeXpW218tmKn8IylzBYqwoQoVB+8CG35EgmKvYLg4OrMc/Od/Wd60mKwb3MNltrmbtFYxud5I+NCnw72jDZlYbqZ+hoU71exOFHWMMbeofLHOiX/GkxFtrbH9YFOU7ZwBPxkCh120HiZmeunmByoPxfCupR7YMqwk/urtJ9aWpMe10VeJYR8TixbTWFA1MAZZOp6a/GK1eC4R9hAZ7d1mjW6uXLH7qsslF8iD41m/Z7BXb+KGHDjNculs6jQ2hDKynmI16ya9B49wdsBaVhfuNbzAXAT3iI2UbET1+dQlljajffokoOnKujK49+1us0OZgaKxGgAHfIj512HD2wYKqDvm7xnkYU0Q4ldRmBtiFyjT8ulUL1Ta5x4vowv8MnKPZGxKKqsQSpcSJA1bNz/ireqQbCTt3gfIgzWEuWcwJ6Nl9VRQa2Vm9FgSNNYJnLmjZo2HjtXIyxX3CUfh/6nawyf0uUv+7M1daGgU6/ciwx12U/A0t29d+4oA62wCP7wk1Sv466N3uD+ZhXXcOUeJj5VLkWMPaORZHIVPhxDehoavEbn/Vf++350tzid0H9q+37x/Gsf2Dvs1feKujdYO5IHpRFDXmuH9ob6/fB81U/hWm4Bx67eYK1kwd7ighV8TOnzon4s4qwh5MJaNQDSzUNu4DsQeWmutSTWajQhZpCaSaQmkABXEAMokZie6Opo0ouHcgeVPt2QNhFWAlRQym2Gn3mJqNblvtOzysTlzTBiJjfafCiQWuimMGYoFO9btljoI05kCSD0mfSpLcG4VW2FyhSTEglidiR4fOr9cKQiphsMwB7R85LMQYAhSe6gA6DSalFkVYpKSGQi3UiLS05aYCEUH41wo3BNvRhrH73ryNGjTKlGTi7RGUU1TPM7Vkljm+6SDNXHU6R1ruNHKcw3YknynSg2Ix11PdI9RPKuqt7Oc1WjW4S8VZFU7MC3pyrToyXtLqBhH3hI9DXkH2u63vMfTQfKiWF4netgZbr+UyPgayZ/GlJ3Fl2PMoqmj0VvZfCzKqyyZgOY+BmkxPszYa0yKWWRvo0HqRzrMYT20MqLqcoLKY25lfyoxivaG0Lc5wCfdWQWbpABrFKXkY3Tb/k0RWKS1RU9g/ZBsHirt24UcKClgqTornM8qdiDp5Go/0rcQRWs27r9nbhrjMdjlIAXx3Jih/tB7WPhLqCzba8HyPedCWW0DEFiAdDG+3xqD9JuCXi/C7N7DjNeS4oWCBo4h1YnQDQGfDxohml9RTkthPFH6binSMQfbi0WIS3cKgwGlRI6wdqHvx6/isRbtWgVDuoCJLO3eEyQJOnSivCP0dCyofHXWVPvLZU3D/M8aDxANegcFx+HwVnLg8KiMSAWFzNccdWZ0zmtM82WS2ZoY8CdrZf9mvYUqoOJZgDr2KkQCQJLMOfgDRLifDLNlCrX2UEyEOQnoehI8JoRicb2q5L17EgMdRbKKY6aNoPIVRPCsAnu25nc3O1LHzLGKpUbd+zRyM17UkDEN2LEBQssJXMxGsQaHW+M4ldrz+pzfWa0HtBwy2yD7OqAgklVIBM84J30rK3LbKYZSvmCPrXc8eUZwSfZx/IU45G4l//AJhxPNlPnbtn/LXH2hxHW3/2rf8A40NmuNX/AE4fBRHyMnsID2ixPK4F/hRF+grS+yd+5dZnvu90AAAMZEmdY2rF2iJ1r0P2KxVlLLB2yuX2M6iND9ay+XUcb4o2+JLlK5M0VvGqORHoKlGLTr8jUlko85SGjQwZjzHKnNhx0HwrjnXVPoYL6n7w+n1pwadqibCL0qJ8EvjQOggDUoNVw1PDVARNmpM1RZqQvTAkzUmeoS9NzUUCLGekNyoJppNJIZP2tKL1VCa4NTAuG7UV29APkaizUy77p8j9Ka7EwBisKrHXoPpQfHYJS+h/qK0F5Z2+PTzqE4CWZQ0MyHKxUOoPIqQY0/Gtss8YdmNYnIz4wjCFuQtn3g4bvPc1AthDvuTPhVR2C+8CvTmQDtIFHMPg8tvKpbE3pMkDMc5ADAMBFte7tp86kxnsldxBUuezUKog99iQ2aNDA33k1jjnkrr27L5Your9GZ4pYFoFNCxM5p0jQ6ExH+9CclzdFEcy2xHgBrHj869As+yJjvmCohcsmeuYMOfT51HgeDBGy4i1I+7dtgo48HK6MPE04+TKKpleTxlJ2nRgLGM7PIpLayXCn9c6aki00yw2kDUROUwK0/DPaTNhLS2LZuQS+K3Vk1j3QO8fdJO29a+z7DYW7rlR1O4ZVBzD72dIOYdaI4f2WW0MqZ8saAtmj+YQx9ZrO9y5F9fjxYFwnE1MBkZZEyVOXwho1n+oqS/2bEZVRyZBMiF0kbbk7RVm77MuqRYYW3E90yUYTpoR3dNNBFBsVhriCL9nKP3wHUL4q6HTyq5ZX0zNLx0naWjrmDukkEWFUiCGNwnXkVDwPjUGK4e8QrWG8GNwj0JcxRjB4fujs7rkeMOPmJ+dPupfGxQ/ykNHhqB86sT/ALFLdato874vYxgZRZt5RPeZDcurrsMs6U+3intxbvB2uKJfssj2yTPdJiQYgx4it5dsZtLhbxlSR8ZKipMHgbarFsLHOAuvnAqSqxSySS1v9jFYbEYe572VW6XbQ+o5VZxGDwwSWS0VaSOzLFmCxPZhZk6jQa1rX4ZaO9tD6CuwvC7NqTbtIhO5CgE+ZirOTXTZWsj9xRkb/s9bMfZ7bCQCXbNKzyVW+948qu4XhwsJHxPM+ZrU3NN6A8cxQC+J2HU1Lm5aK5Nt2wdheItadrqzqY05jbWtpw3jS3AM8KTsRsfPoa8/uuoULm1/dAk+p2FSjiJsqBlzeZIj050SxqSK8XkTxS10eo5Qaa1qsR7Le0zviVtOVCEHQA7xpqTpW9rLODg6Z18GeOaNoHA04GkC08LUC8SaQmn5a4pTAhNLFSZKXLQMYBS5aky0uWkBD2dKLdS5acBQIi7KmX7fcbyNWqyvHeJuWyjRPDmOpqcIuTKc+ZYo2ye28gm2VYiQBMSQds0aUGuY9Wfs79sI51ysN45gjRh8arW8R2eqMN9QSB8utEPtVrFW8l1Qy8uRU9Qd1NW5MVuzBDzJdMIYTHqsRK+KyPiFifUUSs8XvjVGt3B0uDKfIOg09VNZ7h3AyrQLxa3yDRn32LbEAc6vHAup0M/EHc9d/wDWsskoujbjyuSs1WC4wraXLbW26aXB6FdflREWrVwbK3XY/GsGuJddxRbCceZPeAPid/LNvSosU0zV28MqiFUAeGn0pTa6GqGE41bYakg+OvzFXxiFMQQcxIEa6gT9BSJjWQ9JqJrIPUf10NXK4igANf4LafdFk7kd0n1WqycEVBCAqP73z3o+1seVCcfxBFWWbKmw/fuHog3C/wBr/emm10QeOMu0D0wTN7sR1J/CquIwaZtcpOxK6FT570LucbuWmc2lAUgQrS0NyIM+Ma9KfZ4szprBP3wsCDO8DfUVZic5L8uzJlxxxr2ExbAH5mfmarviQOVVcfxXJbLBZ2+HOh93jK5Zb+UDc/6VoUWZXJeh2O4vGpEAcuZ8BWex1w3WLHQbAdPCpsRf7U6gA/TqapZ5HgB9dzVqVFTbK2GUZh50vGmKwPGn2dDVHjdyY84FWIomRYK6Q2cGDMg9I2r1D2W9oBdUI572w/KvMLCaaVfwV4oQRRkxqaop8byJYcnJdHrmWnBaWlFc09WJlpctOrqAGZaULTqWgBsV2WnV1ADYpYpaWgATx/iSWVUO0ZzA58iY+RoDexCXF0YVV/SN+1tfxD/A1AsDv6GteOC42cXysreVp+tFu9h7XgD1mobduO9bbQkx0aNzQ3iWxoph/ds/wGrmjGpbL+C4gw02PSjeF4wdmGnxHqDWYu7jzq8mwquUU+y6M5R2jULi0bw221GngajuWEOkeo5enwoLhd6MW6zywR9GuHkzrewZxHECwQO9sCTBgTyzbGn4LjckFX8iDRf7p9a85xP/APW/9c6rljSL8eaTej0ux7SXU3hx4/8AkKvW/bKwP2ua3oTsXBjeConnzFY7Be5VXjPu/wAr/wCWq2jTHJZpuLe1fboew/Z7SZBbWDKnYedBrt2QWdpOhk+Bn4UM4T+w/mNOxvueq/UVKEbdDzZPpwtFprL39LYypvnbY+Kj730qa1hbeHEJq53J3OsmfjRpvc9KzeN/aVqhFLo5eWcpO5EvFMWhtx946ZfPc+VAL1wA6CpcZ+3fz/Ch7fnVyVIrq2LmJnpz8anQaVXsc/KrS7f10piZEBpVDHWDcK5RMSatYj3afw33/wCU/UU+ipq0Q4fBkAax9Kkeyy7jTqNR/pRO5S4ejkyp4Yn/2Q=="/>
          <p:cNvSpPr>
            <a:spLocks noChangeAspect="1" noChangeArrowheads="1"/>
          </p:cNvSpPr>
          <p:nvPr/>
        </p:nvSpPr>
        <p:spPr bwMode="auto">
          <a:xfrm>
            <a:off x="3206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 name="AutoShape 7" descr="data:image/jpeg;base64,/9j/4AAQSkZJRgABAQAAAQABAAD/2wCEAAkGBxQREBUUEhQVFRQVFRQUFBcXGBYVFxQUFBQXGBQUFBQYHCggGBolHBQUITEhJSkrLi4uFyAzODMsNygtLisBCgoKDg0OGxAQGywkHyQsLCwsLCwsLCwsLCwsLCwsLCwsLCwsLCwsLCwsLCwvLCwsLCwsLCwsLCwsLCwsLCwsLP/AABEIALkBEAMBIgACEQEDEQH/xAAcAAABBQEBAQAAAAAAAAAAAAAFAQIDBAYABwj/xABFEAACAQIEAwUFBAcGBQUBAAABAhEAAwQSITEFQVETImFxgQYykaGxFELB0QcjM1JygvBikrLC4fEVFlOT0iRDY3PDNP/EABoBAAIDAQEAAAAAAAAAAAAAAAABAgMEBQb/xAApEQACAgICAgEDAwUAAAAAAAAAAQIRAyESMQRBURMUInGBsTJhwcLw/9oADAMBAAIRAxEAPwD2NsEeUVXuYZhyP1ohib4VSdJAodcxzEdPKgCEpTSlcbwpO1FMCO9AEn8+dR3WVdyfh/rS4txkOvSorrBivzpgN7UUwsM2bXbbl8KtdkvSql9NeYHUfnyosZJ2vhUP2z+w3wqIYcn77D1HypFwcGTcc/zH5Db5UuQUWUvSPdjzpe08KSwpjXUdTzqwoHSnYEPbHoKhxF7SSQKvZgKixAkSw0HIAE/6UxEnCzNz+U/Sq9y02VREtmmFBOkGn8JxgzMSNth59av2cUFacsTSAYbLACVI8xTYop9qW4uXadKktcPQb97z/KlYAlFnYE+WtW7WBc7wPP8AIUSLKo5Aegqvc4ig2k/140WB1vAKNyT8hVlLYXYAUMucTY7AD51UuYlm3JP9dKKAK4o2+ZAPhv8AKhTvroZHKdDUROnh8vjVe5igPHyp6QFotUN/VSJgGM3iBrrVR8WeQqBrjNuTRaAc7WxOrMYMR15VDg7pRszAMBuD08KlWwelP+z9SKjTYwjjEyAHdW2P4VUOJqbE4nPbVI9079REVXW3VsVrYjjdJroJ51ItupFt1IAfhrDhQHILcyBAJ8BV/hmWyXKqJcguRuYECamVKlFsdKhQEtg5s0k+6TPlrUGeq+FxPejqCPkaZ9pFKgLWakNQC+OtOFyigH5RTFtd6dI5dfWlDU4GgDtvL6U8a1wrojUeooA7JTltU+3rtrV2zhGPKPP8qQwbeGkc6i7MsIWfEj8ztVi6ES4e1YKgbWdAeYFCcR+kLDqQlpc9wtl0gIsmBLc9OlG/Qgpaw0CP69TzqTJVy3xBHQErJI1BEQfWq124CdBHgKEBCloLsAPLSm3Emns9QvdApgcluOdTjEsBGZviapPiRUTYgnlToC61yo2uiqZZjzpBamnxAnuYjodai7Xq3zpy2KauHAMRUZaAbiSRqZPz+tMtoW5V1m7m7ren5Ucw6KqiF/Go8Rgu3hD0mrKYNukUQ7ToKa1w1IRWHDzzNMfCgc6sMTTCtS2BV7OnBKmyU4JQBEEqRUqQJT1WgBgSpFWnKtSBaQAm5gyDK3E05FH+EhqDX8XcD5fs9yP3ibagnoDmPzitBcYDc1n+LcZEFbSm4w0OXVVJ27Rxonrr4Uk2BKt4HaZG4/dMbM3uj1NU8VjrgU9nZYtylkC/FSam4Rg0IjMM51JOigwO6g5AAADyqweG3Qx/WpBGkAyvWDrrUuTAFYTiuIE9patTyHbFSOs6GaujH4jlZT/uMf8A86q4zgn6+zMQzMGMExpMsdzz1o1h+DZPdvOo6KB9WmKSAH/8da3ret5FkDMGzAT1kCjNu/In8CND51YTCLpIzHq0E6c9oqXsKAKoxcHmPEVMnFWH3j6/61z4aq9zD06QGQ9uOMFmNmAVYK5bmDJ0jblWXwSA3bf8Y+taLjnBrl7ESMoUKFk7yGbZR5jpS4XgItusAtc1yFzkt5lEkDLJnnB6HpVinGMa9kGm2arBcRzKZBBkR090baz8amN9jXWsPuepk+dWksVWlSJlTKx509MGTV5bNMxN5bQl2CjxMT5daf6A3QxOGnmQKkGBQbmhnEOLr2RK5pPuyCJHUHp41U4fxvMpRoDCSp5GNSpP0qaxSasqeaKdB42UqPshVHB8UV3C694aHSJ6TRhbdQlFx7JxkpLRAtuqt1Yc+n0outuh2MSLp8gfkKrkyRKnDbe+UdedWxbpbV5IEsswOYqYx4UWBB2dNKVPmHXfauIp2BWKUmSrBFNy07AgyUoWpYrooAYFpwWnRThSAQClFdXTQB5ZeuX79zK7uw3yp3VbqCq6keZrQYXBrYsEX/1a727KnKzN1ZRsvWd6H58Q7SXfMAVBLMDBMkAjlXW+HHNLS3XWCf5jNNKwEwtxi3cUu24UbtpoD68/WtfbBgZgA0DNExMagEjahuD4gtkQmHC9SGknzJEmrP8AzBG9lv7w/KipfAF5QKmRKoYPjQvtkFtlI1kkRselFUWjfsBUSpRbqriseln3zA015azp8qjXj2HP/uL8aVgXWt1XuWqb/wAZsH/3F+NTW7qusqZHWiwBF3BamdpnTffrUacMXMry3dJKrPcUkEFgvWCR6mi1xKFcS47h8N3b91UMZoOkjqJ3psAjat1ZS3WBxn6VcFbkJnuR+6DB+NVOBfpROMxK2VtdkGVjmJBJZQDA6aT8KTYz04JWJ4zxG5bxdxCcyH3FdQ6r3QZXTTnzitxZfMoPUA/EVkfbnBmVdGXVWVkb75ynKZ56AgipwyRhcpfBXPHKdRj8gD2jxOa6xLSYUDloFHTlQpsUZBGkfnyoBxv7c5tvZBjslFxYVmFyyTbbUjWVVG/moNbw2Ou657oH9w/CKt+7xqKK/tcjbPWuHYzugjTr58/pW0wV3PbVuo+lfP2G4fxC2y5cUwBIkEgwOsEEGvavYd7rYC32/wC074JgLmUOcrwOog1VPNDIvxLI4Z4/6ivxHG32JyXuzXOVAVFDQCQRmJOum/yqrisGGyzdvtqQZuProdCNo05VZYauOj3P8bGrDnSquTJ0hmG4ZZBH6pCepUMfiawP6S+NYjC4lLVi9ct2msh8qEqM2dwx012C/CvSLB1FeX/poSMRhz1t3F/uuD/mqadvYn0a/wBg8e93hlh2ZmYXbqliSSf1h3JM7EVvEOleY/ozuTwoj9zEt88h/GvS7B7opDQ+kim3XIIgTJ18B1pbbhhI6kfAxQB0V0UtJQAlLSV00AdSV000mgAPhbYL/Gr32cdKp4P3x60Toj0IrfZ16VHew6xtVyKjvDSpDBmBt5bgiNT+Bo8q6UHw476+f4GjAalLsAR7Q4MXlCttofgT+dAv+WbdabiW48vxqqDUPYGT4h7N24bquUn1/wBjW24D+wUdAPoKC4ppN3+BP8/5UX4A36n+ulN9iRduV5n+mrh82LN8D3HNtv4XEj5j516XcNAPbrA/aOH3bQEs0C3/APYDKeWoj1pvoadbPmt96vez2N7DE2rv7txZ/hJhvkTWgtfo+xlwqMttc4JXM+4G5GUGR41tPZ79F9myA+LIv3P+mJ7JfMbv66eFOKcugclHZqm4vctkKtyAR3RlB+dRYnFs7q10hsqOBpuWB1j5VTx9yGgaAdOVD+IPcy5lMlYI9KPI8bI0uH7/ACGDNBN8ixjcctiznM5WfcAmCw1J+C0Du8UVjKMrH93USDzB5Udw3F0vrE5XAhkPzkcx41Uf2Wt3HDW/1RkTkgqeuh29PhWCLjy4TTTNjm65RaoT2fwv2i+AV7qkG4WMADcqD94nw+NenM+oAAAAjTwrLPZTA4VyluQneyyMzkwDqaIXeIPbNpUtlsyElZlpAWBmJge9z6VpglHSM+SbltlO9+0uD+23zAP41OT3R/XKh2IxLlyzWyrMxJXMpK6QASsjkKXC8TtFbXauba3GCqRGpnRWJGk7VKVIggrYbb0rI/pT9m7+M+znDWzcZDcDiVXKrAENLEc1iPGtRiMMbNyE9wnSZ0JM/Deq/tBYe6qrvlae7I0KmZ11G1SjuQmBPYXgt/B4K9bxCBCbodBmVpGRQfdJjUV6BhX7orG4DhBXXKZrW4YwoqyUaEmTPicuado3pvbxyqq2IQnIWWcxUrMk6HSBUZua6bbfAwR8qgo7GEluTSzVey1TTQAtJXTSTQB1NJriaQmmALwZ749fpRShGEPfH9cqLUo9AdTbm1OplzamIHm6qEMxCgMJJMAb7k0WtuCAQQQRII1BB2INZP2nA+zuT72gB9dvrRHB8Vt2cLh+0MZ7ahdJkqkny0FSa1Yy/wAUPu+v1FUWbQ+VSYrFrdtq67HN8iKrTIiqn2BUxd5Qz6gZraAa7mblF/Z5v1X9eNZvjNhVCEfvKNydNT+Jo97Ot3D/AF1oXYBZzVPiQc2x2Zhg6EHyYGpb+IVfeZR5kCh93EK+qXMwBjukESOsc9asUWxSqtlbh9zsba22OZhmAPgDOUeAnbwNRcVxxUCD97Q8wTsPEHY0mJtFgRsd1PRhtr8vWg+OvdpYfkwB06Muv1FbseNKjF/TGkLjLuYh+u/nzpic/wB0/KmW7mZZjRgreWYT+NNutlGvp41bXojfsp4zhwbbQjnWj9m7JNg223BJQ/XWgdvEKdCQKNcJxIttlJE9OhqMouhxkrLGNCXGtWr6h7VwFGVhIDowZG15gzVvA8W/9Tl7K8i99Ze04VgAPv6jcHY6iqnH0m2twHRbgPlIIKn1IoTjva+5ZyOSOy5iJJCnK0HrWTPh5RUo9l+LJTcWFuJYZRee4rT2jByIgLCqsD0WfWqWKwue2banIdgwCkoQdGAYRI5HlRri9tTaS7bAysJMbHNBB+tC1udyee/rvrWW2+zQS4PHs6C28syAS53aO7JAEA6GfOtBhjDR/ZWsjbtMV7pCu5nNE+I+ZB9K0TsQqknUIpMaCRvApRVSGthaa7NUCvSM/KrSJSxeRLinL3ndSGlv2nurIGmx3NTXL6C4LRYdowuXFXmVDiT6ZxTcQ3ujlmWenvAbnaquJwKHFLeI/WW1e2p/suQT/h+ZoituwCtk1YBqpZapwaBkk0k0k100hnTSE0k0hNMQKwh74ouKC4U99fOjE1FALNMuHSlmm3NqYAvHibN0f/G/+A1juOY2cNhEUhWS2Hkgt7wZYgEcq2t5ZRx1Rh8VNA+G8LsX8HYNxQbnZFVPe01MEgETSzZoYcbnPpDjHlKhvs5ju0w2U6m2xBI0BzCduXOiJbQ+R+lWfsdq3ayWwEHvGBu0QSfhVJGrJ4/m4fJt4n13p/5JTxuHZlcCbl8pJMi2GObwZZ9daNYqxdu4RksCXlDEhZE66nzn0oN7PDLeiIGS4BrOzJWp4A+h8qs8XUV+r/lintmMHszjM6l+yAkEgtmkTqIAra8OwvZ2lQQCBrlAAzHfSrGI1I8NaQNBHnXRg3LbM+TWio5adazftQpXOynS5bY+Tqv4iD6Gtfi1QicwB56isp7R4gNh7sckYr5hTH9eNacb3ZmmiDhdz/09peeW3r/KN6KIgOhjwmgvBboZEA2Cr8hRa5iEX3mA8zVkkQTJr/D1IOmvIxSCyqiDBYbZtQfLp5eFXsDfVxAYHp41R45ZyiekH02/EVBN3TJSSq0UfajiHZ2NN3dPLTvH6AetM4ng7N7hoZ2NoWS5LKufQ6NKyJEgc+VZ32uxcNaU+6qtcI8ZAX6Gj/A+L2/s6KzlWkNEZizGREHnrm1HKpyjcKRBSqVsL+wWOOI4SQ33M62z1S2e6T8KfaXMDy3+lVeGYgYYXrQXslLuyhiBpc123G+1dg74IIBB6x61yZ45LbRvjkg9JqyzZujQjYKseug/E0fxmqCBPc26wQaxVq/3LeukfRmFa7G3CLAYakI+/OBP4VWtZo/o/wCUTb/FkWFx2WEhoA1JiB4CrGD4rbvSbdxHykq+Ug5T0aNjoazeF4lc1ACiY15jTl/tT8Xcy2iQYYaNEd4NuDI8a35sdLkZ8c/ycWaC/jbdxWVHVnAkqCCRGuo+FTudawuEQIqlO7EEAZYEjkIir2AxT5zmPWNtYIgmAPhWTnG9Gni/ZtMPVoGhmFu1fVqYEtJNNmumgBZppNdNITQAJwx76+dGaBYdu+PMUbBqMQFpr1xNMuOANSKkAJwWBcv2jOSZcEbr3suQqDtAnlrNUPZ6+exRgI1uQNoGdoFFLd4C6IY6kSNY+FVcXiFkifhWfPheTHKCdN+/gnF07LGMvSpJ6UI+3W13cfX6VavS9iArbnX0IoNY4FdI1yj5/Ssng+HLxlLlLk5O2yc5KX9gVh8WLNw3DJEONInvFY+largFyRPUflVe37Lqwi4zHwED86NYThCJETERB1rdCPErZDevLME7zsddNaqYp1aRLCRlkEAg9QY3o0+BHQfCs/xYMRlWEIkFok6chO3nW/A70Zs6rYCxvB8MBCG7bbcuLrfQyPkaFPgrpDIt+3eRlKwxy3ASIAOkGijcItz+uus/gpPw5A1as4azZE2LeVjpmbvNHgeXpW218tmKn8IylzBYqwoQoVB+8CG35EgmKvYLg4OrMc/Od/Wd60mKwb3MNltrmbtFYxud5I+NCnw72jDZlYbqZ+hoU71exOFHWMMbeofLHOiX/GkxFtrbH9YFOU7ZwBPxkCh120HiZmeunmByoPxfCupR7YMqwk/urtJ9aWpMe10VeJYR8TixbTWFA1MAZZOp6a/GK1eC4R9hAZ7d1mjW6uXLH7qsslF8iD41m/Z7BXb+KGHDjNculs6jQ2hDKynmI16ya9B49wdsBaVhfuNbzAXAT3iI2UbET1+dQlljajffokoOnKujK49+1us0OZgaKxGgAHfIj512HD2wYKqDvm7xnkYU0Q4ldRmBtiFyjT8ulUL1Ta5x4vowv8MnKPZGxKKqsQSpcSJA1bNz/ireqQbCTt3gfIgzWEuWcwJ6Nl9VRQa2Vm9FgSNNYJnLmjZo2HjtXIyxX3CUfh/6nawyf0uUv+7M1daGgU6/ciwx12U/A0t29d+4oA62wCP7wk1Sv466N3uD+ZhXXcOUeJj5VLkWMPaORZHIVPhxDehoavEbn/Vf++350tzid0H9q+37x/Gsf2Dvs1feKujdYO5IHpRFDXmuH9ob6/fB81U/hWm4Bx67eYK1kwd7ighV8TOnzon4s4qwh5MJaNQDSzUNu4DsQeWmutSTWajQhZpCaSaQmkABXEAMokZie6Opo0ouHcgeVPt2QNhFWAlRQym2Gn3mJqNblvtOzysTlzTBiJjfafCiQWuimMGYoFO9btljoI05kCSD0mfSpLcG4VW2FyhSTEglidiR4fOr9cKQiphsMwB7R85LMQYAhSe6gA6DSalFkVYpKSGQi3UiLS05aYCEUH41wo3BNvRhrH73ryNGjTKlGTi7RGUU1TPM7Vkljm+6SDNXHU6R1ruNHKcw3YknynSg2Ix11PdI9RPKuqt7Oc1WjW4S8VZFU7MC3pyrToyXtLqBhH3hI9DXkH2u63vMfTQfKiWF4netgZbr+UyPgayZ/GlJ3Fl2PMoqmj0VvZfCzKqyyZgOY+BmkxPszYa0yKWWRvo0HqRzrMYT20MqLqcoLKY25lfyoxivaG0Lc5wCfdWQWbpABrFKXkY3Tb/k0RWKS1RU9g/ZBsHirt24UcKClgqTornM8qdiDp5Go/0rcQRWs27r9nbhrjMdjlIAXx3Jih/tB7WPhLqCzba8HyPedCWW0DEFiAdDG+3xqD9JuCXi/C7N7DjNeS4oWCBo4h1YnQDQGfDxohml9RTkthPFH6binSMQfbi0WIS3cKgwGlRI6wdqHvx6/isRbtWgVDuoCJLO3eEyQJOnSivCP0dCyofHXWVPvLZU3D/M8aDxANegcFx+HwVnLg8KiMSAWFzNccdWZ0zmtM82WS2ZoY8CdrZf9mvYUqoOJZgDr2KkQCQJLMOfgDRLifDLNlCrX2UEyEOQnoehI8JoRicb2q5L17EgMdRbKKY6aNoPIVRPCsAnu25nc3O1LHzLGKpUbd+zRyM17UkDEN2LEBQssJXMxGsQaHW+M4ldrz+pzfWa0HtBwy2yD7OqAgklVIBM84J30rK3LbKYZSvmCPrXc8eUZwSfZx/IU45G4l//AJhxPNlPnbtn/LXH2hxHW3/2rf8A40NmuNX/AE4fBRHyMnsID2ixPK4F/hRF+grS+yd+5dZnvu90AAAMZEmdY2rF2iJ1r0P2KxVlLLB2yuX2M6iND9ay+XUcb4o2+JLlK5M0VvGqORHoKlGLTr8jUlko85SGjQwZjzHKnNhx0HwrjnXVPoYL6n7w+n1pwadqibCL0qJ8EvjQOggDUoNVw1PDVARNmpM1RZqQvTAkzUmeoS9NzUUCLGekNyoJppNJIZP2tKL1VCa4NTAuG7UV29APkaizUy77p8j9Ka7EwBisKrHXoPpQfHYJS+h/qK0F5Z2+PTzqE4CWZQ0MyHKxUOoPIqQY0/Gtss8YdmNYnIz4wjCFuQtn3g4bvPc1AthDvuTPhVR2C+8CvTmQDtIFHMPg8tvKpbE3pMkDMc5ADAMBFte7tp86kxnsldxBUuezUKog99iQ2aNDA33k1jjnkrr27L5Your9GZ4pYFoFNCxM5p0jQ6ExH+9CclzdFEcy2xHgBrHj869As+yJjvmCohcsmeuYMOfT51HgeDBGy4i1I+7dtgo48HK6MPE04+TKKpleTxlJ2nRgLGM7PIpLayXCn9c6aki00yw2kDUROUwK0/DPaTNhLS2LZuQS+K3Vk1j3QO8fdJO29a+z7DYW7rlR1O4ZVBzD72dIOYdaI4f2WW0MqZ8saAtmj+YQx9ZrO9y5F9fjxYFwnE1MBkZZEyVOXwho1n+oqS/2bEZVRyZBMiF0kbbk7RVm77MuqRYYW3E90yUYTpoR3dNNBFBsVhriCL9nKP3wHUL4q6HTyq5ZX0zNLx0naWjrmDukkEWFUiCGNwnXkVDwPjUGK4e8QrWG8GNwj0JcxRjB4fujs7rkeMOPmJ+dPupfGxQ/ykNHhqB86sT/ALFLdato874vYxgZRZt5RPeZDcurrsMs6U+3intxbvB2uKJfssj2yTPdJiQYgx4it5dsZtLhbxlSR8ZKipMHgbarFsLHOAuvnAqSqxSySS1v9jFYbEYe572VW6XbQ+o5VZxGDwwSWS0VaSOzLFmCxPZhZk6jQa1rX4ZaO9tD6CuwvC7NqTbtIhO5CgE+ZirOTXTZWsj9xRkb/s9bMfZ7bCQCXbNKzyVW+948qu4XhwsJHxPM+ZrU3NN6A8cxQC+J2HU1Lm5aK5Nt2wdheItadrqzqY05jbWtpw3jS3AM8KTsRsfPoa8/uuoULm1/dAk+p2FSjiJsqBlzeZIj050SxqSK8XkTxS10eo5Qaa1qsR7Le0zviVtOVCEHQA7xpqTpW9rLODg6Z18GeOaNoHA04GkC08LUC8SaQmn5a4pTAhNLFSZKXLQMYBS5aky0uWkBD2dKLdS5acBQIi7KmX7fcbyNWqyvHeJuWyjRPDmOpqcIuTKc+ZYo2ye28gm2VYiQBMSQds0aUGuY9Wfs79sI51ysN45gjRh8arW8R2eqMN9QSB8utEPtVrFW8l1Qy8uRU9Qd1NW5MVuzBDzJdMIYTHqsRK+KyPiFifUUSs8XvjVGt3B0uDKfIOg09VNZ7h3AyrQLxa3yDRn32LbEAc6vHAup0M/EHc9d/wDWsskoujbjyuSs1WC4wraXLbW26aXB6FdflREWrVwbK3XY/GsGuJddxRbCceZPeAPid/LNvSosU0zV28MqiFUAeGn0pTa6GqGE41bYakg+OvzFXxiFMQQcxIEa6gT9BSJjWQ9JqJrIPUf10NXK4igANf4LafdFk7kd0n1WqycEVBCAqP73z3o+1seVCcfxBFWWbKmw/fuHog3C/wBr/emm10QeOMu0D0wTN7sR1J/CquIwaZtcpOxK6FT570LucbuWmc2lAUgQrS0NyIM+Ma9KfZ4szprBP3wsCDO8DfUVZic5L8uzJlxxxr2ExbAH5mfmarviQOVVcfxXJbLBZ2+HOh93jK5Zb+UDc/6VoUWZXJeh2O4vGpEAcuZ8BWex1w3WLHQbAdPCpsRf7U6gA/TqapZ5HgB9dzVqVFTbK2GUZh50vGmKwPGn2dDVHjdyY84FWIomRYK6Q2cGDMg9I2r1D2W9oBdUI572w/KvMLCaaVfwV4oQRRkxqaop8byJYcnJdHrmWnBaWlFc09WJlpctOrqAGZaULTqWgBsV2WnV1ADYpYpaWgATx/iSWVUO0ZzA58iY+RoDexCXF0YVV/SN+1tfxD/A1AsDv6GteOC42cXysreVp+tFu9h7XgD1mobduO9bbQkx0aNzQ3iWxoph/ds/wGrmjGpbL+C4gw02PSjeF4wdmGnxHqDWYu7jzq8mwquUU+y6M5R2jULi0bw221GngajuWEOkeo5enwoLhd6MW6zywR9GuHkzrewZxHECwQO9sCTBgTyzbGn4LjckFX8iDRf7p9a85xP/APW/9c6rljSL8eaTej0ux7SXU3hx4/8AkKvW/bKwP2ua3oTsXBjeConnzFY7Be5VXjPu/wAr/wCWq2jTHJZpuLe1fboew/Z7SZBbWDKnYedBrt2QWdpOhk+Bn4UM4T+w/mNOxvueq/UVKEbdDzZPpwtFprL39LYypvnbY+Kj730qa1hbeHEJq53J3OsmfjRpvc9KzeN/aVqhFLo5eWcpO5EvFMWhtx946ZfPc+VAL1wA6CpcZ+3fz/Ch7fnVyVIrq2LmJnpz8anQaVXsc/KrS7f10piZEBpVDHWDcK5RMSatYj3afw33/wCU/UU+ipq0Q4fBkAax9Kkeyy7jTqNR/pRO5S4ejkyp4Yn/2Q=="/>
          <p:cNvSpPr>
            <a:spLocks noChangeAspect="1" noChangeArrowheads="1"/>
          </p:cNvSpPr>
          <p:nvPr/>
        </p:nvSpPr>
        <p:spPr bwMode="auto">
          <a:xfrm>
            <a:off x="4730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6" name="AutoShape 9" descr="data:image/jpeg;base64,/9j/4AAQSkZJRgABAQAAAQABAAD/2wCEAAkGBxQREBUUEhQVFRQVFRQUFBcXGBYVFxQUFBQXGBQUFBQYHCggGBolHBQUITEhJSkrLi4uFyAzODMsNygtLisBCgoKDg0OGxAQGywkHyQsLCwsLCwsLCwsLCwsLCwsLCwsLCwsLCwsLCwsLCwvLCwsLCwsLCwsLCwsLCwsLCwsLP/AABEIALkBEAMBIgACEQEDEQH/xAAcAAABBQEBAQAAAAAAAAAAAAAFAQIDBAYABwj/xABFEAACAQIEAwUFBAcGBQUBAAABAhEAAwQSITEFQVETImFxgQYykaGxFELB0QcjM1JygvBikrLC4fEVFlOT0iRDY3PDNP/EABoBAAIDAQEAAAAAAAAAAAAAAAABAgMEBQb/xAApEQACAgICAgEDAwUAAAAAAAAAAQIRAyESMQRBURMUInGBsTJhwcLw/9oADAMBAAIRAxEAPwD2NsEeUVXuYZhyP1ohib4VSdJAodcxzEdPKgCEpTSlcbwpO1FMCO9AEn8+dR3WVdyfh/rS4txkOvSorrBivzpgN7UUwsM2bXbbl8KtdkvSql9NeYHUfnyosZJ2vhUP2z+w3wqIYcn77D1HypFwcGTcc/zH5Db5UuQUWUvSPdjzpe08KSwpjXUdTzqwoHSnYEPbHoKhxF7SSQKvZgKixAkSw0HIAE/6UxEnCzNz+U/Sq9y02VREtmmFBOkGn8JxgzMSNth59av2cUFacsTSAYbLACVI8xTYop9qW4uXadKktcPQb97z/KlYAlFnYE+WtW7WBc7wPP8AIUSLKo5Aegqvc4ig2k/140WB1vAKNyT8hVlLYXYAUMucTY7AD51UuYlm3JP9dKKAK4o2+ZAPhv8AKhTvroZHKdDUROnh8vjVe5igPHyp6QFotUN/VSJgGM3iBrrVR8WeQqBrjNuTRaAc7WxOrMYMR15VDg7pRszAMBuD08KlWwelP+z9SKjTYwjjEyAHdW2P4VUOJqbE4nPbVI9079REVXW3VsVrYjjdJroJ51ItupFt1IAfhrDhQHILcyBAJ8BV/hmWyXKqJcguRuYECamVKlFsdKhQEtg5s0k+6TPlrUGeq+FxPejqCPkaZ9pFKgLWakNQC+OtOFyigH5RTFtd6dI5dfWlDU4GgDtvL6U8a1wrojUeooA7JTltU+3rtrV2zhGPKPP8qQwbeGkc6i7MsIWfEj8ztVi6ES4e1YKgbWdAeYFCcR+kLDqQlpc9wtl0gIsmBLc9OlG/Qgpaw0CP69TzqTJVy3xBHQErJI1BEQfWq124CdBHgKEBCloLsAPLSm3Emns9QvdApgcluOdTjEsBGZviapPiRUTYgnlToC61yo2uiqZZjzpBamnxAnuYjodai7Xq3zpy2KauHAMRUZaAbiSRqZPz+tMtoW5V1m7m7ren5Ucw6KqiF/Go8Rgu3hD0mrKYNukUQ7ToKa1w1IRWHDzzNMfCgc6sMTTCtS2BV7OnBKmyU4JQBEEqRUqQJT1WgBgSpFWnKtSBaQAm5gyDK3E05FH+EhqDX8XcD5fs9yP3ibagnoDmPzitBcYDc1n+LcZEFbSm4w0OXVVJ27Rxonrr4Uk2BKt4HaZG4/dMbM3uj1NU8VjrgU9nZYtylkC/FSam4Rg0IjMM51JOigwO6g5AAADyqweG3Qx/WpBGkAyvWDrrUuTAFYTiuIE9patTyHbFSOs6GaujH4jlZT/uMf8A86q4zgn6+zMQzMGMExpMsdzz1o1h+DZPdvOo6KB9WmKSAH/8da3ret5FkDMGzAT1kCjNu/In8CND51YTCLpIzHq0E6c9oqXsKAKoxcHmPEVMnFWH3j6/61z4aq9zD06QGQ9uOMFmNmAVYK5bmDJ0jblWXwSA3bf8Y+taLjnBrl7ESMoUKFk7yGbZR5jpS4XgItusAtc1yFzkt5lEkDLJnnB6HpVinGMa9kGm2arBcRzKZBBkR090baz8amN9jXWsPuepk+dWksVWlSJlTKx509MGTV5bNMxN5bQl2CjxMT5daf6A3QxOGnmQKkGBQbmhnEOLr2RK5pPuyCJHUHp41U4fxvMpRoDCSp5GNSpP0qaxSasqeaKdB42UqPshVHB8UV3C694aHSJ6TRhbdQlFx7JxkpLRAtuqt1Yc+n0outuh2MSLp8gfkKrkyRKnDbe+UdedWxbpbV5IEsswOYqYx4UWBB2dNKVPmHXfauIp2BWKUmSrBFNy07AgyUoWpYrooAYFpwWnRThSAQClFdXTQB5ZeuX79zK7uw3yp3VbqCq6keZrQYXBrYsEX/1a727KnKzN1ZRsvWd6H58Q7SXfMAVBLMDBMkAjlXW+HHNLS3XWCf5jNNKwEwtxi3cUu24UbtpoD68/WtfbBgZgA0DNExMagEjahuD4gtkQmHC9SGknzJEmrP8AzBG9lv7w/KipfAF5QKmRKoYPjQvtkFtlI1kkRselFUWjfsBUSpRbqriseln3zA015azp8qjXj2HP/uL8aVgXWt1XuWqb/wAZsH/3F+NTW7qusqZHWiwBF3BamdpnTffrUacMXMry3dJKrPcUkEFgvWCR6mi1xKFcS47h8N3b91UMZoOkjqJ3psAjat1ZS3WBxn6VcFbkJnuR+6DB+NVOBfpROMxK2VtdkGVjmJBJZQDA6aT8KTYz04JWJ4zxG5bxdxCcyH3FdQ6r3QZXTTnzitxZfMoPUA/EVkfbnBmVdGXVWVkb75ynKZ56AgipwyRhcpfBXPHKdRj8gD2jxOa6xLSYUDloFHTlQpsUZBGkfnyoBxv7c5tvZBjslFxYVmFyyTbbUjWVVG/moNbw2Ou657oH9w/CKt+7xqKK/tcjbPWuHYzugjTr58/pW0wV3PbVuo+lfP2G4fxC2y5cUwBIkEgwOsEEGvavYd7rYC32/wC074JgLmUOcrwOog1VPNDIvxLI4Z4/6ivxHG32JyXuzXOVAVFDQCQRmJOum/yqrisGGyzdvtqQZuProdCNo05VZYauOj3P8bGrDnSquTJ0hmG4ZZBH6pCepUMfiawP6S+NYjC4lLVi9ct2msh8qEqM2dwx012C/CvSLB1FeX/poSMRhz1t3F/uuD/mqadvYn0a/wBg8e93hlh2ZmYXbqliSSf1h3JM7EVvEOleY/ozuTwoj9zEt88h/GvS7B7opDQ+kim3XIIgTJ18B1pbbhhI6kfAxQB0V0UtJQAlLSV00AdSV000mgAPhbYL/Gr32cdKp4P3x60Toj0IrfZ16VHew6xtVyKjvDSpDBmBt5bgiNT+Bo8q6UHw476+f4GjAalLsAR7Q4MXlCttofgT+dAv+WbdabiW48vxqqDUPYGT4h7N24bquUn1/wBjW24D+wUdAPoKC4ppN3+BP8/5UX4A36n+ulN9iRduV5n+mrh82LN8D3HNtv4XEj5j516XcNAPbrA/aOH3bQEs0C3/APYDKeWoj1pvoadbPmt96vez2N7DE2rv7txZ/hJhvkTWgtfo+xlwqMttc4JXM+4G5GUGR41tPZ79F9myA+LIv3P+mJ7JfMbv66eFOKcugclHZqm4vctkKtyAR3RlB+dRYnFs7q10hsqOBpuWB1j5VTx9yGgaAdOVD+IPcy5lMlYI9KPI8bI0uH7/ACGDNBN8ixjcctiznM5WfcAmCw1J+C0Du8UVjKMrH93USDzB5Udw3F0vrE5XAhkPzkcx41Uf2Wt3HDW/1RkTkgqeuh29PhWCLjy4TTTNjm65RaoT2fwv2i+AV7qkG4WMADcqD94nw+NenM+oAAAAjTwrLPZTA4VyluQneyyMzkwDqaIXeIPbNpUtlsyElZlpAWBmJge9z6VpglHSM+SbltlO9+0uD+23zAP41OT3R/XKh2IxLlyzWyrMxJXMpK6QASsjkKXC8TtFbXauba3GCqRGpnRWJGk7VKVIggrYbb0rI/pT9m7+M+znDWzcZDcDiVXKrAENLEc1iPGtRiMMbNyE9wnSZ0JM/Deq/tBYe6qrvlae7I0KmZ11G1SjuQmBPYXgt/B4K9bxCBCbodBmVpGRQfdJjUV6BhX7orG4DhBXXKZrW4YwoqyUaEmTPicuado3pvbxyqq2IQnIWWcxUrMk6HSBUZua6bbfAwR8qgo7GEluTSzVey1TTQAtJXTSTQB1NJriaQmmALwZ749fpRShGEPfH9cqLUo9AdTbm1OplzamIHm6qEMxCgMJJMAb7k0WtuCAQQQRII1BB2INZP2nA+zuT72gB9dvrRHB8Vt2cLh+0MZ7ahdJkqkny0FSa1Yy/wAUPu+v1FUWbQ+VSYrFrdtq67HN8iKrTIiqn2BUxd5Qz6gZraAa7mblF/Z5v1X9eNZvjNhVCEfvKNydNT+Jo97Ot3D/AF1oXYBZzVPiQc2x2Zhg6EHyYGpb+IVfeZR5kCh93EK+qXMwBjukESOsc9asUWxSqtlbh9zsba22OZhmAPgDOUeAnbwNRcVxxUCD97Q8wTsPEHY0mJtFgRsd1PRhtr8vWg+OvdpYfkwB06Muv1FbseNKjF/TGkLjLuYh+u/nzpic/wB0/KmW7mZZjRgreWYT+NNutlGvp41bXojfsp4zhwbbQjnWj9m7JNg223BJQ/XWgdvEKdCQKNcJxIttlJE9OhqMouhxkrLGNCXGtWr6h7VwFGVhIDowZG15gzVvA8W/9Tl7K8i99Ze04VgAPv6jcHY6iqnH0m2twHRbgPlIIKn1IoTjva+5ZyOSOy5iJJCnK0HrWTPh5RUo9l+LJTcWFuJYZRee4rT2jByIgLCqsD0WfWqWKwue2banIdgwCkoQdGAYRI5HlRri9tTaS7bAysJMbHNBB+tC1udyee/rvrWW2+zQS4PHs6C28syAS53aO7JAEA6GfOtBhjDR/ZWsjbtMV7pCu5nNE+I+ZB9K0TsQqknUIpMaCRvApRVSGthaa7NUCvSM/KrSJSxeRLinL3ndSGlv2nurIGmx3NTXL6C4LRYdowuXFXmVDiT6ZxTcQ3ujlmWenvAbnaquJwKHFLeI/WW1e2p/suQT/h+ZoituwCtk1YBqpZapwaBkk0k0k100hnTSE0k0hNMQKwh74ouKC4U99fOjE1FALNMuHSlmm3NqYAvHibN0f/G/+A1juOY2cNhEUhWS2Hkgt7wZYgEcq2t5ZRx1Rh8VNA+G8LsX8HYNxQbnZFVPe01MEgETSzZoYcbnPpDjHlKhvs5ju0w2U6m2xBI0BzCduXOiJbQ+R+lWfsdq3ayWwEHvGBu0QSfhVJGrJ4/m4fJt4n13p/5JTxuHZlcCbl8pJMi2GObwZZ9daNYqxdu4RksCXlDEhZE66nzn0oN7PDLeiIGS4BrOzJWp4A+h8qs8XUV+r/lintmMHszjM6l+yAkEgtmkTqIAra8OwvZ2lQQCBrlAAzHfSrGI1I8NaQNBHnXRg3LbM+TWio5adazftQpXOynS5bY+Tqv4iD6Gtfi1QicwB56isp7R4gNh7sckYr5hTH9eNacb3ZmmiDhdz/09peeW3r/KN6KIgOhjwmgvBboZEA2Cr8hRa5iEX3mA8zVkkQTJr/D1IOmvIxSCyqiDBYbZtQfLp5eFXsDfVxAYHp41R45ZyiekH02/EVBN3TJSSq0UfajiHZ2NN3dPLTvH6AetM4ng7N7hoZ2NoWS5LKufQ6NKyJEgc+VZ32uxcNaU+6qtcI8ZAX6Gj/A+L2/s6KzlWkNEZizGREHnrm1HKpyjcKRBSqVsL+wWOOI4SQ33M62z1S2e6T8KfaXMDy3+lVeGYgYYXrQXslLuyhiBpc123G+1dg74IIBB6x61yZ45LbRvjkg9JqyzZujQjYKseug/E0fxmqCBPc26wQaxVq/3LeukfRmFa7G3CLAYakI+/OBP4VWtZo/o/wCUTb/FkWFx2WEhoA1JiB4CrGD4rbvSbdxHykq+Ug5T0aNjoazeF4lc1ACiY15jTl/tT8Xcy2iQYYaNEd4NuDI8a35sdLkZ8c/ycWaC/jbdxWVHVnAkqCCRGuo+FTudawuEQIqlO7EEAZYEjkIir2AxT5zmPWNtYIgmAPhWTnG9Gni/ZtMPVoGhmFu1fVqYEtJNNmumgBZppNdNITQAJwx76+dGaBYdu+PMUbBqMQFpr1xNMuOANSKkAJwWBcv2jOSZcEbr3suQqDtAnlrNUPZ6+exRgI1uQNoGdoFFLd4C6IY6kSNY+FVcXiFkifhWfPheTHKCdN+/gnF07LGMvSpJ6UI+3W13cfX6VavS9iArbnX0IoNY4FdI1yj5/Ssng+HLxlLlLk5O2yc5KX9gVh8WLNw3DJEONInvFY+largFyRPUflVe37Lqwi4zHwED86NYThCJETERB1rdCPErZDevLME7zsddNaqYp1aRLCRlkEAg9QY3o0+BHQfCs/xYMRlWEIkFok6chO3nW/A70Zs6rYCxvB8MBCG7bbcuLrfQyPkaFPgrpDIt+3eRlKwxy3ASIAOkGijcItz+uus/gpPw5A1as4azZE2LeVjpmbvNHgeXpW218tmKn8IylzBYqwoQoVB+8CG35EgmKvYLg4OrMc/Od/Wd60mKwb3MNltrmbtFYxud5I+NCnw72jDZlYbqZ+hoU71exOFHWMMbeofLHOiX/GkxFtrbH9YFOU7ZwBPxkCh120HiZmeunmByoPxfCupR7YMqwk/urtJ9aWpMe10VeJYR8TixbTWFA1MAZZOp6a/GK1eC4R9hAZ7d1mjW6uXLH7qsslF8iD41m/Z7BXb+KGHDjNculs6jQ2hDKynmI16ya9B49wdsBaVhfuNbzAXAT3iI2UbET1+dQlljajffokoOnKujK49+1us0OZgaKxGgAHfIj512HD2wYKqDvm7xnkYU0Q4ldRmBtiFyjT8ulUL1Ta5x4vowv8MnKPZGxKKqsQSpcSJA1bNz/ireqQbCTt3gfIgzWEuWcwJ6Nl9VRQa2Vm9FgSNNYJnLmjZo2HjtXIyxX3CUfh/6nawyf0uUv+7M1daGgU6/ciwx12U/A0t29d+4oA62wCP7wk1Sv466N3uD+ZhXXcOUeJj5VLkWMPaORZHIVPhxDehoavEbn/Vf++350tzid0H9q+37x/Gsf2Dvs1feKujdYO5IHpRFDXmuH9ob6/fB81U/hWm4Bx67eYK1kwd7ighV8TOnzon4s4qwh5MJaNQDSzUNu4DsQeWmutSTWajQhZpCaSaQmkABXEAMokZie6Opo0ouHcgeVPt2QNhFWAlRQym2Gn3mJqNblvtOzysTlzTBiJjfafCiQWuimMGYoFO9btljoI05kCSD0mfSpLcG4VW2FyhSTEglidiR4fOr9cKQiphsMwB7R85LMQYAhSe6gA6DSalFkVYpKSGQi3UiLS05aYCEUH41wo3BNvRhrH73ryNGjTKlGTi7RGUU1TPM7Vkljm+6SDNXHU6R1ruNHKcw3YknynSg2Ix11PdI9RPKuqt7Oc1WjW4S8VZFU7MC3pyrToyXtLqBhH3hI9DXkH2u63vMfTQfKiWF4netgZbr+UyPgayZ/GlJ3Fl2PMoqmj0VvZfCzKqyyZgOY+BmkxPszYa0yKWWRvo0HqRzrMYT20MqLqcoLKY25lfyoxivaG0Lc5wCfdWQWbpABrFKXkY3Tb/k0RWKS1RU9g/ZBsHirt24UcKClgqTornM8qdiDp5Go/0rcQRWs27r9nbhrjMdjlIAXx3Jih/tB7WPhLqCzba8HyPedCWW0DEFiAdDG+3xqD9JuCXi/C7N7DjNeS4oWCBo4h1YnQDQGfDxohml9RTkthPFH6binSMQfbi0WIS3cKgwGlRI6wdqHvx6/isRbtWgVDuoCJLO3eEyQJOnSivCP0dCyofHXWVPvLZU3D/M8aDxANegcFx+HwVnLg8KiMSAWFzNccdWZ0zmtM82WS2ZoY8CdrZf9mvYUqoOJZgDr2KkQCQJLMOfgDRLifDLNlCrX2UEyEOQnoehI8JoRicb2q5L17EgMdRbKKY6aNoPIVRPCsAnu25nc3O1LHzLGKpUbd+zRyM17UkDEN2LEBQssJXMxGsQaHW+M4ldrz+pzfWa0HtBwy2yD7OqAgklVIBM84J30rK3LbKYZSvmCPrXc8eUZwSfZx/IU45G4l//AJhxPNlPnbtn/LXH2hxHW3/2rf8A40NmuNX/AE4fBRHyMnsID2ixPK4F/hRF+grS+yd+5dZnvu90AAAMZEmdY2rF2iJ1r0P2KxVlLLB2yuX2M6iND9ay+XUcb4o2+JLlK5M0VvGqORHoKlGLTr8jUlko85SGjQwZjzHKnNhx0HwrjnXVPoYL6n7w+n1pwadqibCL0qJ8EvjQOggDUoNVw1PDVARNmpM1RZqQvTAkzUmeoS9NzUUCLGekNyoJppNJIZP2tKL1VCa4NTAuG7UV29APkaizUy77p8j9Ka7EwBisKrHXoPpQfHYJS+h/qK0F5Z2+PTzqE4CWZQ0MyHKxUOoPIqQY0/Gtss8YdmNYnIz4wjCFuQtn3g4bvPc1AthDvuTPhVR2C+8CvTmQDtIFHMPg8tvKpbE3pMkDMc5ADAMBFte7tp86kxnsldxBUuezUKog99iQ2aNDA33k1jjnkrr27L5Your9GZ4pYFoFNCxM5p0jQ6ExH+9CclzdFEcy2xHgBrHj869As+yJjvmCohcsmeuYMOfT51HgeDBGy4i1I+7dtgo48HK6MPE04+TKKpleTxlJ2nRgLGM7PIpLayXCn9c6aki00yw2kDUROUwK0/DPaTNhLS2LZuQS+K3Vk1j3QO8fdJO29a+z7DYW7rlR1O4ZVBzD72dIOYdaI4f2WW0MqZ8saAtmj+YQx9ZrO9y5F9fjxYFwnE1MBkZZEyVOXwho1n+oqS/2bEZVRyZBMiF0kbbk7RVm77MuqRYYW3E90yUYTpoR3dNNBFBsVhriCL9nKP3wHUL4q6HTyq5ZX0zNLx0naWjrmDukkEWFUiCGNwnXkVDwPjUGK4e8QrWG8GNwj0JcxRjB4fujs7rkeMOPmJ+dPupfGxQ/ykNHhqB86sT/ALFLdato874vYxgZRZt5RPeZDcurrsMs6U+3intxbvB2uKJfssj2yTPdJiQYgx4it5dsZtLhbxlSR8ZKipMHgbarFsLHOAuvnAqSqxSySS1v9jFYbEYe572VW6XbQ+o5VZxGDwwSWS0VaSOzLFmCxPZhZk6jQa1rX4ZaO9tD6CuwvC7NqTbtIhO5CgE+ZirOTXTZWsj9xRkb/s9bMfZ7bCQCXbNKzyVW+948qu4XhwsJHxPM+ZrU3NN6A8cxQC+J2HU1Lm5aK5Nt2wdheItadrqzqY05jbWtpw3jS3AM8KTsRsfPoa8/uuoULm1/dAk+p2FSjiJsqBlzeZIj050SxqSK8XkTxS10eo5Qaa1qsR7Le0zviVtOVCEHQA7xpqTpW9rLODg6Z18GeOaNoHA04GkC08LUC8SaQmn5a4pTAhNLFSZKXLQMYBS5aky0uWkBD2dKLdS5acBQIi7KmX7fcbyNWqyvHeJuWyjRPDmOpqcIuTKc+ZYo2ye28gm2VYiQBMSQds0aUGuY9Wfs79sI51ysN45gjRh8arW8R2eqMN9QSB8utEPtVrFW8l1Qy8uRU9Qd1NW5MVuzBDzJdMIYTHqsRK+KyPiFifUUSs8XvjVGt3B0uDKfIOg09VNZ7h3AyrQLxa3yDRn32LbEAc6vHAup0M/EHc9d/wDWsskoujbjyuSs1WC4wraXLbW26aXB6FdflREWrVwbK3XY/GsGuJddxRbCceZPeAPid/LNvSosU0zV28MqiFUAeGn0pTa6GqGE41bYakg+OvzFXxiFMQQcxIEa6gT9BSJjWQ9JqJrIPUf10NXK4igANf4LafdFk7kd0n1WqycEVBCAqP73z3o+1seVCcfxBFWWbKmw/fuHog3C/wBr/emm10QeOMu0D0wTN7sR1J/CquIwaZtcpOxK6FT570LucbuWmc2lAUgQrS0NyIM+Ma9KfZ4szprBP3wsCDO8DfUVZic5L8uzJlxxxr2ExbAH5mfmarviQOVVcfxXJbLBZ2+HOh93jK5Zb+UDc/6VoUWZXJeh2O4vGpEAcuZ8BWex1w3WLHQbAdPCpsRf7U6gA/TqapZ5HgB9dzVqVFTbK2GUZh50vGmKwPGn2dDVHjdyY84FWIomRYK6Q2cGDMg9I2r1D2W9oBdUI572w/KvMLCaaVfwV4oQRRkxqaop8byJYcnJdHrmWnBaWlFc09WJlpctOrqAGZaULTqWgBsV2WnV1ADYpYpaWgATx/iSWVUO0ZzA58iY+RoDexCXF0YVV/SN+1tfxD/A1AsDv6GteOC42cXysreVp+tFu9h7XgD1mobduO9bbQkx0aNzQ3iWxoph/ds/wGrmjGpbL+C4gw02PSjeF4wdmGnxHqDWYu7jzq8mwquUU+y6M5R2jULi0bw221GngajuWEOkeo5enwoLhd6MW6zywR9GuHkzrewZxHECwQO9sCTBgTyzbGn4LjckFX8iDRf7p9a85xP/APW/9c6rljSL8eaTej0ux7SXU3hx4/8AkKvW/bKwP2ua3oTsXBjeConnzFY7Be5VXjPu/wAr/wCWq2jTHJZpuLe1fboew/Z7SZBbWDKnYedBrt2QWdpOhk+Bn4UM4T+w/mNOxvueq/UVKEbdDzZPpwtFprL39LYypvnbY+Kj730qa1hbeHEJq53J3OsmfjRpvc9KzeN/aVqhFLo5eWcpO5EvFMWhtx946ZfPc+VAL1wA6CpcZ+3fz/Ch7fnVyVIrq2LmJnpz8anQaVXsc/KrS7f10piZEBpVDHWDcK5RMSatYj3afw33/wCU/UU+ipq0Q4fBkAax9Kkeyy7jTqNR/pRO5S4ejkyp4Yn/2Q=="/>
          <p:cNvSpPr>
            <a:spLocks noChangeAspect="1" noChangeArrowheads="1"/>
          </p:cNvSpPr>
          <p:nvPr/>
        </p:nvSpPr>
        <p:spPr bwMode="auto">
          <a:xfrm>
            <a:off x="6254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AutoShape 11" descr="data:image/jpeg;base64,/9j/4AAQSkZJRgABAQAAAQABAAD/2wCEAAkGBxQREBUUEhQVFRQVFRQUFBcXGBYVFxQUFBQXGBQUFBQYHCggGBolHBQUITEhJSkrLi4uFyAzODMsNygtLisBCgoKDg0OGxAQGywkHyQsLCwsLCwsLCwsLCwsLCwsLCwsLCwsLCwsLCwsLCwvLCwsLCwsLCwsLCwsLCwsLCwsLP/AABEIALkBEAMBIgACEQEDEQH/xAAcAAABBQEBAQAAAAAAAAAAAAAFAQIDBAYABwj/xABFEAACAQIEAwUFBAcGBQUBAAABAhEAAwQSITEFQVETImFxgQYykaGxFELB0QcjM1JygvBikrLC4fEVFlOT0iRDY3PDNP/EABoBAAIDAQEAAAAAAAAAAAAAAAABAgMEBQb/xAApEQACAgICAgEDAwUAAAAAAAAAAQIRAyESMQRBURMUInGBsTJhwcLw/9oADAMBAAIRAxEAPwD2NsEeUVXuYZhyP1ohib4VSdJAodcxzEdPKgCEpTSlcbwpO1FMCO9AEn8+dR3WVdyfh/rS4txkOvSorrBivzpgN7UUwsM2bXbbl8KtdkvSql9NeYHUfnyosZJ2vhUP2z+w3wqIYcn77D1HypFwcGTcc/zH5Db5UuQUWUvSPdjzpe08KSwpjXUdTzqwoHSnYEPbHoKhxF7SSQKvZgKixAkSw0HIAE/6UxEnCzNz+U/Sq9y02VREtmmFBOkGn8JxgzMSNth59av2cUFacsTSAYbLACVI8xTYop9qW4uXadKktcPQb97z/KlYAlFnYE+WtW7WBc7wPP8AIUSLKo5Aegqvc4ig2k/140WB1vAKNyT8hVlLYXYAUMucTY7AD51UuYlm3JP9dKKAK4o2+ZAPhv8AKhTvroZHKdDUROnh8vjVe5igPHyp6QFotUN/VSJgGM3iBrrVR8WeQqBrjNuTRaAc7WxOrMYMR15VDg7pRszAMBuD08KlWwelP+z9SKjTYwjjEyAHdW2P4VUOJqbE4nPbVI9079REVXW3VsVrYjjdJroJ51ItupFt1IAfhrDhQHILcyBAJ8BV/hmWyXKqJcguRuYECamVKlFsdKhQEtg5s0k+6TPlrUGeq+FxPejqCPkaZ9pFKgLWakNQC+OtOFyigH5RTFtd6dI5dfWlDU4GgDtvL6U8a1wrojUeooA7JTltU+3rtrV2zhGPKPP8qQwbeGkc6i7MsIWfEj8ztVi6ES4e1YKgbWdAeYFCcR+kLDqQlpc9wtl0gIsmBLc9OlG/Qgpaw0CP69TzqTJVy3xBHQErJI1BEQfWq124CdBHgKEBCloLsAPLSm3Emns9QvdApgcluOdTjEsBGZviapPiRUTYgnlToC61yo2uiqZZjzpBamnxAnuYjodai7Xq3zpy2KauHAMRUZaAbiSRqZPz+tMtoW5V1m7m7ren5Ucw6KqiF/Go8Rgu3hD0mrKYNukUQ7ToKa1w1IRWHDzzNMfCgc6sMTTCtS2BV7OnBKmyU4JQBEEqRUqQJT1WgBgSpFWnKtSBaQAm5gyDK3E05FH+EhqDX8XcD5fs9yP3ibagnoDmPzitBcYDc1n+LcZEFbSm4w0OXVVJ27Rxonrr4Uk2BKt4HaZG4/dMbM3uj1NU8VjrgU9nZYtylkC/FSam4Rg0IjMM51JOigwO6g5AAADyqweG3Qx/WpBGkAyvWDrrUuTAFYTiuIE9patTyHbFSOs6GaujH4jlZT/uMf8A86q4zgn6+zMQzMGMExpMsdzz1o1h+DZPdvOo6KB9WmKSAH/8da3ret5FkDMGzAT1kCjNu/In8CND51YTCLpIzHq0E6c9oqXsKAKoxcHmPEVMnFWH3j6/61z4aq9zD06QGQ9uOMFmNmAVYK5bmDJ0jblWXwSA3bf8Y+taLjnBrl7ESMoUKFk7yGbZR5jpS4XgItusAtc1yFzkt5lEkDLJnnB6HpVinGMa9kGm2arBcRzKZBBkR090baz8amN9jXWsPuepk+dWksVWlSJlTKx509MGTV5bNMxN5bQl2CjxMT5daf6A3QxOGnmQKkGBQbmhnEOLr2RK5pPuyCJHUHp41U4fxvMpRoDCSp5GNSpP0qaxSasqeaKdB42UqPshVHB8UV3C694aHSJ6TRhbdQlFx7JxkpLRAtuqt1Yc+n0outuh2MSLp8gfkKrkyRKnDbe+UdedWxbpbV5IEsswOYqYx4UWBB2dNKVPmHXfauIp2BWKUmSrBFNy07AgyUoWpYrooAYFpwWnRThSAQClFdXTQB5ZeuX79zK7uw3yp3VbqCq6keZrQYXBrYsEX/1a727KnKzN1ZRsvWd6H58Q7SXfMAVBLMDBMkAjlXW+HHNLS3XWCf5jNNKwEwtxi3cUu24UbtpoD68/WtfbBgZgA0DNExMagEjahuD4gtkQmHC9SGknzJEmrP8AzBG9lv7w/KipfAF5QKmRKoYPjQvtkFtlI1kkRselFUWjfsBUSpRbqriseln3zA015azp8qjXj2HP/uL8aVgXWt1XuWqb/wAZsH/3F+NTW7qusqZHWiwBF3BamdpnTffrUacMXMry3dJKrPcUkEFgvWCR6mi1xKFcS47h8N3b91UMZoOkjqJ3psAjat1ZS3WBxn6VcFbkJnuR+6DB+NVOBfpROMxK2VtdkGVjmJBJZQDA6aT8KTYz04JWJ4zxG5bxdxCcyH3FdQ6r3QZXTTnzitxZfMoPUA/EVkfbnBmVdGXVWVkb75ynKZ56AgipwyRhcpfBXPHKdRj8gD2jxOa6xLSYUDloFHTlQpsUZBGkfnyoBxv7c5tvZBjslFxYVmFyyTbbUjWVVG/moNbw2Ou657oH9w/CKt+7xqKK/tcjbPWuHYzugjTr58/pW0wV3PbVuo+lfP2G4fxC2y5cUwBIkEgwOsEEGvavYd7rYC32/wC074JgLmUOcrwOog1VPNDIvxLI4Z4/6ivxHG32JyXuzXOVAVFDQCQRmJOum/yqrisGGyzdvtqQZuProdCNo05VZYauOj3P8bGrDnSquTJ0hmG4ZZBH6pCepUMfiawP6S+NYjC4lLVi9ct2msh8qEqM2dwx012C/CvSLB1FeX/poSMRhz1t3F/uuD/mqadvYn0a/wBg8e93hlh2ZmYXbqliSSf1h3JM7EVvEOleY/ozuTwoj9zEt88h/GvS7B7opDQ+kim3XIIgTJ18B1pbbhhI6kfAxQB0V0UtJQAlLSV00AdSV000mgAPhbYL/Gr32cdKp4P3x60Toj0IrfZ16VHew6xtVyKjvDSpDBmBt5bgiNT+Bo8q6UHw476+f4GjAalLsAR7Q4MXlCttofgT+dAv+WbdabiW48vxqqDUPYGT4h7N24bquUn1/wBjW24D+wUdAPoKC4ppN3+BP8/5UX4A36n+ulN9iRduV5n+mrh82LN8D3HNtv4XEj5j516XcNAPbrA/aOH3bQEs0C3/APYDKeWoj1pvoadbPmt96vez2N7DE2rv7txZ/hJhvkTWgtfo+xlwqMttc4JXM+4G5GUGR41tPZ79F9myA+LIv3P+mJ7JfMbv66eFOKcugclHZqm4vctkKtyAR3RlB+dRYnFs7q10hsqOBpuWB1j5VTx9yGgaAdOVD+IPcy5lMlYI9KPI8bI0uH7/ACGDNBN8ixjcctiznM5WfcAmCw1J+C0Du8UVjKMrH93USDzB5Udw3F0vrE5XAhkPzkcx41Uf2Wt3HDW/1RkTkgqeuh29PhWCLjy4TTTNjm65RaoT2fwv2i+AV7qkG4WMADcqD94nw+NenM+oAAAAjTwrLPZTA4VyluQneyyMzkwDqaIXeIPbNpUtlsyElZlpAWBmJge9z6VpglHSM+SbltlO9+0uD+23zAP41OT3R/XKh2IxLlyzWyrMxJXMpK6QASsjkKXC8TtFbXauba3GCqRGpnRWJGk7VKVIggrYbb0rI/pT9m7+M+znDWzcZDcDiVXKrAENLEc1iPGtRiMMbNyE9wnSZ0JM/Deq/tBYe6qrvlae7I0KmZ11G1SjuQmBPYXgt/B4K9bxCBCbodBmVpGRQfdJjUV6BhX7orG4DhBXXKZrW4YwoqyUaEmTPicuado3pvbxyqq2IQnIWWcxUrMk6HSBUZua6bbfAwR8qgo7GEluTSzVey1TTQAtJXTSTQB1NJriaQmmALwZ749fpRShGEPfH9cqLUo9AdTbm1OplzamIHm6qEMxCgMJJMAb7k0WtuCAQQQRII1BB2INZP2nA+zuT72gB9dvrRHB8Vt2cLh+0MZ7ahdJkqkny0FSa1Yy/wAUPu+v1FUWbQ+VSYrFrdtq67HN8iKrTIiqn2BUxd5Qz6gZraAa7mblF/Z5v1X9eNZvjNhVCEfvKNydNT+Jo97Ot3D/AF1oXYBZzVPiQc2x2Zhg6EHyYGpb+IVfeZR5kCh93EK+qXMwBjukESOsc9asUWxSqtlbh9zsba22OZhmAPgDOUeAnbwNRcVxxUCD97Q8wTsPEHY0mJtFgRsd1PRhtr8vWg+OvdpYfkwB06Muv1FbseNKjF/TGkLjLuYh+u/nzpic/wB0/KmW7mZZjRgreWYT+NNutlGvp41bXojfsp4zhwbbQjnWj9m7JNg223BJQ/XWgdvEKdCQKNcJxIttlJE9OhqMouhxkrLGNCXGtWr6h7VwFGVhIDowZG15gzVvA8W/9Tl7K8i99Ze04VgAPv6jcHY6iqnH0m2twHRbgPlIIKn1IoTjva+5ZyOSOy5iJJCnK0HrWTPh5RUo9l+LJTcWFuJYZRee4rT2jByIgLCqsD0WfWqWKwue2banIdgwCkoQdGAYRI5HlRri9tTaS7bAysJMbHNBB+tC1udyee/rvrWW2+zQS4PHs6C28syAS53aO7JAEA6GfOtBhjDR/ZWsjbtMV7pCu5nNE+I+ZB9K0TsQqknUIpMaCRvApRVSGthaa7NUCvSM/KrSJSxeRLinL3ndSGlv2nurIGmx3NTXL6C4LRYdowuXFXmVDiT6ZxTcQ3ujlmWenvAbnaquJwKHFLeI/WW1e2p/suQT/h+ZoituwCtk1YBqpZapwaBkk0k0k100hnTSE0k0hNMQKwh74ouKC4U99fOjE1FALNMuHSlmm3NqYAvHibN0f/G/+A1juOY2cNhEUhWS2Hkgt7wZYgEcq2t5ZRx1Rh8VNA+G8LsX8HYNxQbnZFVPe01MEgETSzZoYcbnPpDjHlKhvs5ju0w2U6m2xBI0BzCduXOiJbQ+R+lWfsdq3ayWwEHvGBu0QSfhVJGrJ4/m4fJt4n13p/5JTxuHZlcCbl8pJMi2GObwZZ9daNYqxdu4RksCXlDEhZE66nzn0oN7PDLeiIGS4BrOzJWp4A+h8qs8XUV+r/lintmMHszjM6l+yAkEgtmkTqIAra8OwvZ2lQQCBrlAAzHfSrGI1I8NaQNBHnXRg3LbM+TWio5adazftQpXOynS5bY+Tqv4iD6Gtfi1QicwB56isp7R4gNh7sckYr5hTH9eNacb3ZmmiDhdz/09peeW3r/KN6KIgOhjwmgvBboZEA2Cr8hRa5iEX3mA8zVkkQTJr/D1IOmvIxSCyqiDBYbZtQfLp5eFXsDfVxAYHp41R45ZyiekH02/EVBN3TJSSq0UfajiHZ2NN3dPLTvH6AetM4ng7N7hoZ2NoWS5LKufQ6NKyJEgc+VZ32uxcNaU+6qtcI8ZAX6Gj/A+L2/s6KzlWkNEZizGREHnrm1HKpyjcKRBSqVsL+wWOOI4SQ33M62z1S2e6T8KfaXMDy3+lVeGYgYYXrQXslLuyhiBpc123G+1dg74IIBB6x61yZ45LbRvjkg9JqyzZujQjYKseug/E0fxmqCBPc26wQaxVq/3LeukfRmFa7G3CLAYakI+/OBP4VWtZo/o/wCUTb/FkWFx2WEhoA1JiB4CrGD4rbvSbdxHykq+Ug5T0aNjoazeF4lc1ACiY15jTl/tT8Xcy2iQYYaNEd4NuDI8a35sdLkZ8c/ycWaC/jbdxWVHVnAkqCCRGuo+FTudawuEQIqlO7EEAZYEjkIir2AxT5zmPWNtYIgmAPhWTnG9Gni/ZtMPVoGhmFu1fVqYEtJNNmumgBZppNdNITQAJwx76+dGaBYdu+PMUbBqMQFpr1xNMuOANSKkAJwWBcv2jOSZcEbr3suQqDtAnlrNUPZ6+exRgI1uQNoGdoFFLd4C6IY6kSNY+FVcXiFkifhWfPheTHKCdN+/gnF07LGMvSpJ6UI+3W13cfX6VavS9iArbnX0IoNY4FdI1yj5/Ssng+HLxlLlLk5O2yc5KX9gVh8WLNw3DJEONInvFY+largFyRPUflVe37Lqwi4zHwED86NYThCJETERB1rdCPErZDevLME7zsddNaqYp1aRLCRlkEAg9QY3o0+BHQfCs/xYMRlWEIkFok6chO3nW/A70Zs6rYCxvB8MBCG7bbcuLrfQyPkaFPgrpDIt+3eRlKwxy3ASIAOkGijcItz+uus/gpPw5A1as4azZE2LeVjpmbvNHgeXpW218tmKn8IylzBYqwoQoVB+8CG35EgmKvYLg4OrMc/Od/Wd60mKwb3MNltrmbtFYxud5I+NCnw72jDZlYbqZ+hoU71exOFHWMMbeofLHOiX/GkxFtrbH9YFOU7ZwBPxkCh120HiZmeunmByoPxfCupR7YMqwk/urtJ9aWpMe10VeJYR8TixbTWFA1MAZZOp6a/GK1eC4R9hAZ7d1mjW6uXLH7qsslF8iD41m/Z7BXb+KGHDjNculs6jQ2hDKynmI16ya9B49wdsBaVhfuNbzAXAT3iI2UbET1+dQlljajffokoOnKujK49+1us0OZgaKxGgAHfIj512HD2wYKqDvm7xnkYU0Q4ldRmBtiFyjT8ulUL1Ta5x4vowv8MnKPZGxKKqsQSpcSJA1bNz/ireqQbCTt3gfIgzWEuWcwJ6Nl9VRQa2Vm9FgSNNYJnLmjZo2HjtXIyxX3CUfh/6nawyf0uUv+7M1daGgU6/ciwx12U/A0t29d+4oA62wCP7wk1Sv466N3uD+ZhXXcOUeJj5VLkWMPaORZHIVPhxDehoavEbn/Vf++350tzid0H9q+37x/Gsf2Dvs1feKujdYO5IHpRFDXmuH9ob6/fB81U/hWm4Bx67eYK1kwd7ighV8TOnzon4s4qwh5MJaNQDSzUNu4DsQeWmutSTWajQhZpCaSaQmkABXEAMokZie6Opo0ouHcgeVPt2QNhFWAlRQym2Gn3mJqNblvtOzysTlzTBiJjfafCiQWuimMGYoFO9btljoI05kCSD0mfSpLcG4VW2FyhSTEglidiR4fOr9cKQiphsMwB7R85LMQYAhSe6gA6DSalFkVYpKSGQi3UiLS05aYCEUH41wo3BNvRhrH73ryNGjTKlGTi7RGUU1TPM7Vkljm+6SDNXHU6R1ruNHKcw3YknynSg2Ix11PdI9RPKuqt7Oc1WjW4S8VZFU7MC3pyrToyXtLqBhH3hI9DXkH2u63vMfTQfKiWF4netgZbr+UyPgayZ/GlJ3Fl2PMoqmj0VvZfCzKqyyZgOY+BmkxPszYa0yKWWRvo0HqRzrMYT20MqLqcoLKY25lfyoxivaG0Lc5wCfdWQWbpABrFKXkY3Tb/k0RWKS1RU9g/ZBsHirt24UcKClgqTornM8qdiDp5Go/0rcQRWs27r9nbhrjMdjlIAXx3Jih/tB7WPhLqCzba8HyPedCWW0DEFiAdDG+3xqD9JuCXi/C7N7DjNeS4oWCBo4h1YnQDQGfDxohml9RTkthPFH6binSMQfbi0WIS3cKgwGlRI6wdqHvx6/isRbtWgVDuoCJLO3eEyQJOnSivCP0dCyofHXWVPvLZU3D/M8aDxANegcFx+HwVnLg8KiMSAWFzNccdWZ0zmtM82WS2ZoY8CdrZf9mvYUqoOJZgDr2KkQCQJLMOfgDRLifDLNlCrX2UEyEOQnoehI8JoRicb2q5L17EgMdRbKKY6aNoPIVRPCsAnu25nc3O1LHzLGKpUbd+zRyM17UkDEN2LEBQssJXMxGsQaHW+M4ldrz+pzfWa0HtBwy2yD7OqAgklVIBM84J30rK3LbKYZSvmCPrXc8eUZwSfZx/IU45G4l//AJhxPNlPnbtn/LXH2hxHW3/2rf8A40NmuNX/AE4fBRHyMnsID2ixPK4F/hRF+grS+yd+5dZnvu90AAAMZEmdY2rF2iJ1r0P2KxVlLLB2yuX2M6iND9ay+XUcb4o2+JLlK5M0VvGqORHoKlGLTr8jUlko85SGjQwZjzHKnNhx0HwrjnXVPoYL6n7w+n1pwadqibCL0qJ8EvjQOggDUoNVw1PDVARNmpM1RZqQvTAkzUmeoS9NzUUCLGekNyoJppNJIZP2tKL1VCa4NTAuG7UV29APkaizUy77p8j9Ka7EwBisKrHXoPpQfHYJS+h/qK0F5Z2+PTzqE4CWZQ0MyHKxUOoPIqQY0/Gtss8YdmNYnIz4wjCFuQtn3g4bvPc1AthDvuTPhVR2C+8CvTmQDtIFHMPg8tvKpbE3pMkDMc5ADAMBFte7tp86kxnsldxBUuezUKog99iQ2aNDA33k1jjnkrr27L5Your9GZ4pYFoFNCxM5p0jQ6ExH+9CclzdFEcy2xHgBrHj869As+yJjvmCohcsmeuYMOfT51HgeDBGy4i1I+7dtgo48HK6MPE04+TKKpleTxlJ2nRgLGM7PIpLayXCn9c6aki00yw2kDUROUwK0/DPaTNhLS2LZuQS+K3Vk1j3QO8fdJO29a+z7DYW7rlR1O4ZVBzD72dIOYdaI4f2WW0MqZ8saAtmj+YQx9ZrO9y5F9fjxYFwnE1MBkZZEyVOXwho1n+oqS/2bEZVRyZBMiF0kbbk7RVm77MuqRYYW3E90yUYTpoR3dNNBFBsVhriCL9nKP3wHUL4q6HTyq5ZX0zNLx0naWjrmDukkEWFUiCGNwnXkVDwPjUGK4e8QrWG8GNwj0JcxRjB4fujs7rkeMOPmJ+dPupfGxQ/ykNHhqB86sT/ALFLdato874vYxgZRZt5RPeZDcurrsMs6U+3intxbvB2uKJfssj2yTPdJiQYgx4it5dsZtLhbxlSR8ZKipMHgbarFsLHOAuvnAqSqxSySS1v9jFYbEYe572VW6XbQ+o5VZxGDwwSWS0VaSOzLFmCxPZhZk6jQa1rX4ZaO9tD6CuwvC7NqTbtIhO5CgE+ZirOTXTZWsj9xRkb/s9bMfZ7bCQCXbNKzyVW+948qu4XhwsJHxPM+ZrU3NN6A8cxQC+J2HU1Lm5aK5Nt2wdheItadrqzqY05jbWtpw3jS3AM8KTsRsfPoa8/uuoULm1/dAk+p2FSjiJsqBlzeZIj050SxqSK8XkTxS10eo5Qaa1qsR7Le0zviVtOVCEHQA7xpqTpW9rLODg6Z18GeOaNoHA04GkC08LUC8SaQmn5a4pTAhNLFSZKXLQMYBS5aky0uWkBD2dKLdS5acBQIi7KmX7fcbyNWqyvHeJuWyjRPDmOpqcIuTKc+ZYo2ye28gm2VYiQBMSQds0aUGuY9Wfs79sI51ysN45gjRh8arW8R2eqMN9QSB8utEPtVrFW8l1Qy8uRU9Qd1NW5MVuzBDzJdMIYTHqsRK+KyPiFifUUSs8XvjVGt3B0uDKfIOg09VNZ7h3AyrQLxa3yDRn32LbEAc6vHAup0M/EHc9d/wDWsskoujbjyuSs1WC4wraXLbW26aXB6FdflREWrVwbK3XY/GsGuJddxRbCceZPeAPid/LNvSosU0zV28MqiFUAeGn0pTa6GqGE41bYakg+OvzFXxiFMQQcxIEa6gT9BSJjWQ9JqJrIPUf10NXK4igANf4LafdFk7kd0n1WqycEVBCAqP73z3o+1seVCcfxBFWWbKmw/fuHog3C/wBr/emm10QeOMu0D0wTN7sR1J/CquIwaZtcpOxK6FT570LucbuWmc2lAUgQrS0NyIM+Ma9KfZ4szprBP3wsCDO8DfUVZic5L8uzJlxxxr2ExbAH5mfmarviQOVVcfxXJbLBZ2+HOh93jK5Zb+UDc/6VoUWZXJeh2O4vGpEAcuZ8BWex1w3WLHQbAdPCpsRf7U6gA/TqapZ5HgB9dzVqVFTbK2GUZh50vGmKwPGn2dDVHjdyY84FWIomRYK6Q2cGDMg9I2r1D2W9oBdUI572w/KvMLCaaVfwV4oQRRkxqaop8byJYcnJdHrmWnBaWlFc09WJlpctOrqAGZaULTqWgBsV2WnV1ADYpYpaWgATx/iSWVUO0ZzA58iY+RoDexCXF0YVV/SN+1tfxD/A1AsDv6GteOC42cXysreVp+tFu9h7XgD1mobduO9bbQkx0aNzQ3iWxoph/ds/wGrmjGpbL+C4gw02PSjeF4wdmGnxHqDWYu7jzq8mwquUU+y6M5R2jULi0bw221GngajuWEOkeo5enwoLhd6MW6zywR9GuHkzrewZxHECwQO9sCTBgTyzbGn4LjckFX8iDRf7p9a85xP/APW/9c6rljSL8eaTej0ux7SXU3hx4/8AkKvW/bKwP2ua3oTsXBjeConnzFY7Be5VXjPu/wAr/wCWq2jTHJZpuLe1fboew/Z7SZBbWDKnYedBrt2QWdpOhk+Bn4UM4T+w/mNOxvueq/UVKEbdDzZPpwtFprL39LYypvnbY+Kj730qa1hbeHEJq53J3OsmfjRpvc9KzeN/aVqhFLo5eWcpO5EvFMWhtx946ZfPc+VAL1wA6CpcZ+3fz/Ch7fnVyVIrq2LmJnpz8anQaVXsc/KrS7f10piZEBpVDHWDcK5RMSatYj3afw33/wCU/UU+ipq0Q4fBkAax9Kkeyy7jTqNR/pRO5S4ejkyp4Yn/2Q=="/>
          <p:cNvSpPr>
            <a:spLocks noChangeAspect="1" noChangeArrowheads="1"/>
          </p:cNvSpPr>
          <p:nvPr/>
        </p:nvSpPr>
        <p:spPr bwMode="auto">
          <a:xfrm>
            <a:off x="7778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AutoShape 13" descr="data:image/jpeg;base64,/9j/4AAQSkZJRgABAQAAAQABAAD/2wCEAAkGBxQREBUUEhQVFRQVFRQUFBcXGBYVFxQUFBQXGBQUFBQYHCggGBolHBQUITEhJSkrLi4uFyAzODMsNygtLisBCgoKDg0OGxAQGywkHyQsLCwsLCwsLCwsLCwsLCwsLCwsLCwsLCwsLCwsLCwvLCwsLCwsLCwsLCwsLCwsLCwsLP/AABEIALkBEAMBIgACEQEDEQH/xAAcAAABBQEBAQAAAAAAAAAAAAAFAQIDBAYABwj/xABFEAACAQIEAwUFBAcGBQUBAAABAhEAAwQSITEFQVETImFxgQYykaGxFELB0QcjM1JygvBikrLC4fEVFlOT0iRDY3PDNP/EABoBAAIDAQEAAAAAAAAAAAAAAAABAgMEBQb/xAApEQACAgICAgEDAwUAAAAAAAAAAQIRAyESMQRBURMUInGBsTJhwcLw/9oADAMBAAIRAxEAPwD2NsEeUVXuYZhyP1ohib4VSdJAodcxzEdPKgCEpTSlcbwpO1FMCO9AEn8+dR3WVdyfh/rS4txkOvSorrBivzpgN7UUwsM2bXbbl8KtdkvSql9NeYHUfnyosZJ2vhUP2z+w3wqIYcn77D1HypFwcGTcc/zH5Db5UuQUWUvSPdjzpe08KSwpjXUdTzqwoHSnYEPbHoKhxF7SSQKvZgKixAkSw0HIAE/6UxEnCzNz+U/Sq9y02VREtmmFBOkGn8JxgzMSNth59av2cUFacsTSAYbLACVI8xTYop9qW4uXadKktcPQb97z/KlYAlFnYE+WtW7WBc7wPP8AIUSLKo5Aegqvc4ig2k/140WB1vAKNyT8hVlLYXYAUMucTY7AD51UuYlm3JP9dKKAK4o2+ZAPhv8AKhTvroZHKdDUROnh8vjVe5igPHyp6QFotUN/VSJgGM3iBrrVR8WeQqBrjNuTRaAc7WxOrMYMR15VDg7pRszAMBuD08KlWwelP+z9SKjTYwjjEyAHdW2P4VUOJqbE4nPbVI9079REVXW3VsVrYjjdJroJ51ItupFt1IAfhrDhQHILcyBAJ8BV/hmWyXKqJcguRuYECamVKlFsdKhQEtg5s0k+6TPlrUGeq+FxPejqCPkaZ9pFKgLWakNQC+OtOFyigH5RTFtd6dI5dfWlDU4GgDtvL6U8a1wrojUeooA7JTltU+3rtrV2zhGPKPP8qQwbeGkc6i7MsIWfEj8ztVi6ES4e1YKgbWdAeYFCcR+kLDqQlpc9wtl0gIsmBLc9OlG/Qgpaw0CP69TzqTJVy3xBHQErJI1BEQfWq124CdBHgKEBCloLsAPLSm3Emns9QvdApgcluOdTjEsBGZviapPiRUTYgnlToC61yo2uiqZZjzpBamnxAnuYjodai7Xq3zpy2KauHAMRUZaAbiSRqZPz+tMtoW5V1m7m7ren5Ucw6KqiF/Go8Rgu3hD0mrKYNukUQ7ToKa1w1IRWHDzzNMfCgc6sMTTCtS2BV7OnBKmyU4JQBEEqRUqQJT1WgBgSpFWnKtSBaQAm5gyDK3E05FH+EhqDX8XcD5fs9yP3ibagnoDmPzitBcYDc1n+LcZEFbSm4w0OXVVJ27Rxonrr4Uk2BKt4HaZG4/dMbM3uj1NU8VjrgU9nZYtylkC/FSam4Rg0IjMM51JOigwO6g5AAADyqweG3Qx/WpBGkAyvWDrrUuTAFYTiuIE9patTyHbFSOs6GaujH4jlZT/uMf8A86q4zgn6+zMQzMGMExpMsdzz1o1h+DZPdvOo6KB9WmKSAH/8da3ret5FkDMGzAT1kCjNu/In8CND51YTCLpIzHq0E6c9oqXsKAKoxcHmPEVMnFWH3j6/61z4aq9zD06QGQ9uOMFmNmAVYK5bmDJ0jblWXwSA3bf8Y+taLjnBrl7ESMoUKFk7yGbZR5jpS4XgItusAtc1yFzkt5lEkDLJnnB6HpVinGMa9kGm2arBcRzKZBBkR090baz8amN9jXWsPuepk+dWksVWlSJlTKx509MGTV5bNMxN5bQl2CjxMT5daf6A3QxOGnmQKkGBQbmhnEOLr2RK5pPuyCJHUHp41U4fxvMpRoDCSp5GNSpP0qaxSasqeaKdB42UqPshVHB8UV3C694aHSJ6TRhbdQlFx7JxkpLRAtuqt1Yc+n0outuh2MSLp8gfkKrkyRKnDbe+UdedWxbpbV5IEsswOYqYx4UWBB2dNKVPmHXfauIp2BWKUmSrBFNy07AgyUoWpYrooAYFpwWnRThSAQClFdXTQB5ZeuX79zK7uw3yp3VbqCq6keZrQYXBrYsEX/1a727KnKzN1ZRsvWd6H58Q7SXfMAVBLMDBMkAjlXW+HHNLS3XWCf5jNNKwEwtxi3cUu24UbtpoD68/WtfbBgZgA0DNExMagEjahuD4gtkQmHC9SGknzJEmrP8AzBG9lv7w/KipfAF5QKmRKoYPjQvtkFtlI1kkRselFUWjfsBUSpRbqriseln3zA015azp8qjXj2HP/uL8aVgXWt1XuWqb/wAZsH/3F+NTW7qusqZHWiwBF3BamdpnTffrUacMXMry3dJKrPcUkEFgvWCR6mi1xKFcS47h8N3b91UMZoOkjqJ3psAjat1ZS3WBxn6VcFbkJnuR+6DB+NVOBfpROMxK2VtdkGVjmJBJZQDA6aT8KTYz04JWJ4zxG5bxdxCcyH3FdQ6r3QZXTTnzitxZfMoPUA/EVkfbnBmVdGXVWVkb75ynKZ56AgipwyRhcpfBXPHKdRj8gD2jxOa6xLSYUDloFHTlQpsUZBGkfnyoBxv7c5tvZBjslFxYVmFyyTbbUjWVVG/moNbw2Ou657oH9w/CKt+7xqKK/tcjbPWuHYzugjTr58/pW0wV3PbVuo+lfP2G4fxC2y5cUwBIkEgwOsEEGvavYd7rYC32/wC074JgLmUOcrwOog1VPNDIvxLI4Z4/6ivxHG32JyXuzXOVAVFDQCQRmJOum/yqrisGGyzdvtqQZuProdCNo05VZYauOj3P8bGrDnSquTJ0hmG4ZZBH6pCepUMfiawP6S+NYjC4lLVi9ct2msh8qEqM2dwx012C/CvSLB1FeX/poSMRhz1t3F/uuD/mqadvYn0a/wBg8e93hlh2ZmYXbqliSSf1h3JM7EVvEOleY/ozuTwoj9zEt88h/GvS7B7opDQ+kim3XIIgTJ18B1pbbhhI6kfAxQB0V0UtJQAlLSV00AdSV000mgAPhbYL/Gr32cdKp4P3x60Toj0IrfZ16VHew6xtVyKjvDSpDBmBt5bgiNT+Bo8q6UHw476+f4GjAalLsAR7Q4MXlCttofgT+dAv+WbdabiW48vxqqDUPYGT4h7N24bquUn1/wBjW24D+wUdAPoKC4ppN3+BP8/5UX4A36n+ulN9iRduV5n+mrh82LN8D3HNtv4XEj5j516XcNAPbrA/aOH3bQEs0C3/APYDKeWoj1pvoadbPmt96vez2N7DE2rv7txZ/hJhvkTWgtfo+xlwqMttc4JXM+4G5GUGR41tPZ79F9myA+LIv3P+mJ7JfMbv66eFOKcugclHZqm4vctkKtyAR3RlB+dRYnFs7q10hsqOBpuWB1j5VTx9yGgaAdOVD+IPcy5lMlYI9KPI8bI0uH7/ACGDNBN8ixjcctiznM5WfcAmCw1J+C0Du8UVjKMrH93USDzB5Udw3F0vrE5XAhkPzkcx41Uf2Wt3HDW/1RkTkgqeuh29PhWCLjy4TTTNjm65RaoT2fwv2i+AV7qkG4WMADcqD94nw+NenM+oAAAAjTwrLPZTA4VyluQneyyMzkwDqaIXeIPbNpUtlsyElZlpAWBmJge9z6VpglHSM+SbltlO9+0uD+23zAP41OT3R/XKh2IxLlyzWyrMxJXMpK6QASsjkKXC8TtFbXauba3GCqRGpnRWJGk7VKVIggrYbb0rI/pT9m7+M+znDWzcZDcDiVXKrAENLEc1iPGtRiMMbNyE9wnSZ0JM/Deq/tBYe6qrvlae7I0KmZ11G1SjuQmBPYXgt/B4K9bxCBCbodBmVpGRQfdJjUV6BhX7orG4DhBXXKZrW4YwoqyUaEmTPicuado3pvbxyqq2IQnIWWcxUrMk6HSBUZua6bbfAwR8qgo7GEluTSzVey1TTQAtJXTSTQB1NJriaQmmALwZ749fpRShGEPfH9cqLUo9AdTbm1OplzamIHm6qEMxCgMJJMAb7k0WtuCAQQQRII1BB2INZP2nA+zuT72gB9dvrRHB8Vt2cLh+0MZ7ahdJkqkny0FSa1Yy/wAUPu+v1FUWbQ+VSYrFrdtq67HN8iKrTIiqn2BUxd5Qz6gZraAa7mblF/Z5v1X9eNZvjNhVCEfvKNydNT+Jo97Ot3D/AF1oXYBZzVPiQc2x2Zhg6EHyYGpb+IVfeZR5kCh93EK+qXMwBjukESOsc9asUWxSqtlbh9zsba22OZhmAPgDOUeAnbwNRcVxxUCD97Q8wTsPEHY0mJtFgRsd1PRhtr8vWg+OvdpYfkwB06Muv1FbseNKjF/TGkLjLuYh+u/nzpic/wB0/KmW7mZZjRgreWYT+NNutlGvp41bXojfsp4zhwbbQjnWj9m7JNg223BJQ/XWgdvEKdCQKNcJxIttlJE9OhqMouhxkrLGNCXGtWr6h7VwFGVhIDowZG15gzVvA8W/9Tl7K8i99Ze04VgAPv6jcHY6iqnH0m2twHRbgPlIIKn1IoTjva+5ZyOSOy5iJJCnK0HrWTPh5RUo9l+LJTcWFuJYZRee4rT2jByIgLCqsD0WfWqWKwue2banIdgwCkoQdGAYRI5HlRri9tTaS7bAysJMbHNBB+tC1udyee/rvrWW2+zQS4PHs6C28syAS53aO7JAEA6GfOtBhjDR/ZWsjbtMV7pCu5nNE+I+ZB9K0TsQqknUIpMaCRvApRVSGthaa7NUCvSM/KrSJSxeRLinL3ndSGlv2nurIGmx3NTXL6C4LRYdowuXFXmVDiT6ZxTcQ3ujlmWenvAbnaquJwKHFLeI/WW1e2p/suQT/h+ZoituwCtk1YBqpZapwaBkk0k0k100hnTSE0k0hNMQKwh74ouKC4U99fOjE1FALNMuHSlmm3NqYAvHibN0f/G/+A1juOY2cNhEUhWS2Hkgt7wZYgEcq2t5ZRx1Rh8VNA+G8LsX8HYNxQbnZFVPe01MEgETSzZoYcbnPpDjHlKhvs5ju0w2U6m2xBI0BzCduXOiJbQ+R+lWfsdq3ayWwEHvGBu0QSfhVJGrJ4/m4fJt4n13p/5JTxuHZlcCbl8pJMi2GObwZZ9daNYqxdu4RksCXlDEhZE66nzn0oN7PDLeiIGS4BrOzJWp4A+h8qs8XUV+r/lintmMHszjM6l+yAkEgtmkTqIAra8OwvZ2lQQCBrlAAzHfSrGI1I8NaQNBHnXRg3LbM+TWio5adazftQpXOynS5bY+Tqv4iD6Gtfi1QicwB56isp7R4gNh7sckYr5hTH9eNacb3ZmmiDhdz/09peeW3r/KN6KIgOhjwmgvBboZEA2Cr8hRa5iEX3mA8zVkkQTJr/D1IOmvIxSCyqiDBYbZtQfLp5eFXsDfVxAYHp41R45ZyiekH02/EVBN3TJSSq0UfajiHZ2NN3dPLTvH6AetM4ng7N7hoZ2NoWS5LKufQ6NKyJEgc+VZ32uxcNaU+6qtcI8ZAX6Gj/A+L2/s6KzlWkNEZizGREHnrm1HKpyjcKRBSqVsL+wWOOI4SQ33M62z1S2e6T8KfaXMDy3+lVeGYgYYXrQXslLuyhiBpc123G+1dg74IIBB6x61yZ45LbRvjkg9JqyzZujQjYKseug/E0fxmqCBPc26wQaxVq/3LeukfRmFa7G3CLAYakI+/OBP4VWtZo/o/wCUTb/FkWFx2WEhoA1JiB4CrGD4rbvSbdxHykq+Ug5T0aNjoazeF4lc1ACiY15jTl/tT8Xcy2iQYYaNEd4NuDI8a35sdLkZ8c/ycWaC/jbdxWVHVnAkqCCRGuo+FTudawuEQIqlO7EEAZYEjkIir2AxT5zmPWNtYIgmAPhWTnG9Gni/ZtMPVoGhmFu1fVqYEtJNNmumgBZppNdNITQAJwx76+dGaBYdu+PMUbBqMQFpr1xNMuOANSKkAJwWBcv2jOSZcEbr3suQqDtAnlrNUPZ6+exRgI1uQNoGdoFFLd4C6IY6kSNY+FVcXiFkifhWfPheTHKCdN+/gnF07LGMvSpJ6UI+3W13cfX6VavS9iArbnX0IoNY4FdI1yj5/Ssng+HLxlLlLk5O2yc5KX9gVh8WLNw3DJEONInvFY+largFyRPUflVe37Lqwi4zHwED86NYThCJETERB1rdCPErZDevLME7zsddNaqYp1aRLCRlkEAg9QY3o0+BHQfCs/xYMRlWEIkFok6chO3nW/A70Zs6rYCxvB8MBCG7bbcuLrfQyPkaFPgrpDIt+3eRlKwxy3ASIAOkGijcItz+uus/gpPw5A1as4azZE2LeVjpmbvNHgeXpW218tmKn8IylzBYqwoQoVB+8CG35EgmKvYLg4OrMc/Od/Wd60mKwb3MNltrmbtFYxud5I+NCnw72jDZlYbqZ+hoU71exOFHWMMbeofLHOiX/GkxFtrbH9YFOU7ZwBPxkCh120HiZmeunmByoPxfCupR7YMqwk/urtJ9aWpMe10VeJYR8TixbTWFA1MAZZOp6a/GK1eC4R9hAZ7d1mjW6uXLH7qsslF8iD41m/Z7BXb+KGHDjNculs6jQ2hDKynmI16ya9B49wdsBaVhfuNbzAXAT3iI2UbET1+dQlljajffokoOnKujK49+1us0OZgaKxGgAHfIj512HD2wYKqDvm7xnkYU0Q4ldRmBtiFyjT8ulUL1Ta5x4vowv8MnKPZGxKKqsQSpcSJA1bNz/ireqQbCTt3gfIgzWEuWcwJ6Nl9VRQa2Vm9FgSNNYJnLmjZo2HjtXIyxX3CUfh/6nawyf0uUv+7M1daGgU6/ciwx12U/A0t29d+4oA62wCP7wk1Sv466N3uD+ZhXXcOUeJj5VLkWMPaORZHIVPhxDehoavEbn/Vf++350tzid0H9q+37x/Gsf2Dvs1feKujdYO5IHpRFDXmuH9ob6/fB81U/hWm4Bx67eYK1kwd7ighV8TOnzon4s4qwh5MJaNQDSzUNu4DsQeWmutSTWajQhZpCaSaQmkABXEAMokZie6Opo0ouHcgeVPt2QNhFWAlRQym2Gn3mJqNblvtOzysTlzTBiJjfafCiQWuimMGYoFO9btljoI05kCSD0mfSpLcG4VW2FyhSTEglidiR4fOr9cKQiphsMwB7R85LMQYAhSe6gA6DSalFkVYpKSGQi3UiLS05aYCEUH41wo3BNvRhrH73ryNGjTKlGTi7RGUU1TPM7Vkljm+6SDNXHU6R1ruNHKcw3YknynSg2Ix11PdI9RPKuqt7Oc1WjW4S8VZFU7MC3pyrToyXtLqBhH3hI9DXkH2u63vMfTQfKiWF4netgZbr+UyPgayZ/GlJ3Fl2PMoqmj0VvZfCzKqyyZgOY+BmkxPszYa0yKWWRvo0HqRzrMYT20MqLqcoLKY25lfyoxivaG0Lc5wCfdWQWbpABrFKXkY3Tb/k0RWKS1RU9g/ZBsHirt24UcKClgqTornM8qdiDp5Go/0rcQRWs27r9nbhrjMdjlIAXx3Jih/tB7WPhLqCzba8HyPedCWW0DEFiAdDG+3xqD9JuCXi/C7N7DjNeS4oWCBo4h1YnQDQGfDxohml9RTkthPFH6binSMQfbi0WIS3cKgwGlRI6wdqHvx6/isRbtWgVDuoCJLO3eEyQJOnSivCP0dCyofHXWVPvLZU3D/M8aDxANegcFx+HwVnLg8KiMSAWFzNccdWZ0zmtM82WS2ZoY8CdrZf9mvYUqoOJZgDr2KkQCQJLMOfgDRLifDLNlCrX2UEyEOQnoehI8JoRicb2q5L17EgMdRbKKY6aNoPIVRPCsAnu25nc3O1LHzLGKpUbd+zRyM17UkDEN2LEBQssJXMxGsQaHW+M4ldrz+pzfWa0HtBwy2yD7OqAgklVIBM84J30rK3LbKYZSvmCPrXc8eUZwSfZx/IU45G4l//AJhxPNlPnbtn/LXH2hxHW3/2rf8A40NmuNX/AE4fBRHyMnsID2ixPK4F/hRF+grS+yd+5dZnvu90AAAMZEmdY2rF2iJ1r0P2KxVlLLB2yuX2M6iND9ay+XUcb4o2+JLlK5M0VvGqORHoKlGLTr8jUlko85SGjQwZjzHKnNhx0HwrjnXVPoYL6n7w+n1pwadqibCL0qJ8EvjQOggDUoNVw1PDVARNmpM1RZqQvTAkzUmeoS9NzUUCLGekNyoJppNJIZP2tKL1VCa4NTAuG7UV29APkaizUy77p8j9Ka7EwBisKrHXoPpQfHYJS+h/qK0F5Z2+PTzqE4CWZQ0MyHKxUOoPIqQY0/Gtss8YdmNYnIz4wjCFuQtn3g4bvPc1AthDvuTPhVR2C+8CvTmQDtIFHMPg8tvKpbE3pMkDMc5ADAMBFte7tp86kxnsldxBUuezUKog99iQ2aNDA33k1jjnkrr27L5Your9GZ4pYFoFNCxM5p0jQ6ExH+9CclzdFEcy2xHgBrHj869As+yJjvmCohcsmeuYMOfT51HgeDBGy4i1I+7dtgo48HK6MPE04+TKKpleTxlJ2nRgLGM7PIpLayXCn9c6aki00yw2kDUROUwK0/DPaTNhLS2LZuQS+K3Vk1j3QO8fdJO29a+z7DYW7rlR1O4ZVBzD72dIOYdaI4f2WW0MqZ8saAtmj+YQx9ZrO9y5F9fjxYFwnE1MBkZZEyVOXwho1n+oqS/2bEZVRyZBMiF0kbbk7RVm77MuqRYYW3E90yUYTpoR3dNNBFBsVhriCL9nKP3wHUL4q6HTyq5ZX0zNLx0naWjrmDukkEWFUiCGNwnXkVDwPjUGK4e8QrWG8GNwj0JcxRjB4fujs7rkeMOPmJ+dPupfGxQ/ykNHhqB86sT/ALFLdato874vYxgZRZt5RPeZDcurrsMs6U+3intxbvB2uKJfssj2yTPdJiQYgx4it5dsZtLhbxlSR8ZKipMHgbarFsLHOAuvnAqSqxSySS1v9jFYbEYe572VW6XbQ+o5VZxGDwwSWS0VaSOzLFmCxPZhZk6jQa1rX4ZaO9tD6CuwvC7NqTbtIhO5CgE+ZirOTXTZWsj9xRkb/s9bMfZ7bCQCXbNKzyVW+948qu4XhwsJHxPM+ZrU3NN6A8cxQC+J2HU1Lm5aK5Nt2wdheItadrqzqY05jbWtpw3jS3AM8KTsRsfPoa8/uuoULm1/dAk+p2FSjiJsqBlzeZIj050SxqSK8XkTxS10eo5Qaa1qsR7Le0zviVtOVCEHQA7xpqTpW9rLODg6Z18GeOaNoHA04GkC08LUC8SaQmn5a4pTAhNLFSZKXLQMYBS5aky0uWkBD2dKLdS5acBQIi7KmX7fcbyNWqyvHeJuWyjRPDmOpqcIuTKc+ZYo2ye28gm2VYiQBMSQds0aUGuY9Wfs79sI51ysN45gjRh8arW8R2eqMN9QSB8utEPtVrFW8l1Qy8uRU9Qd1NW5MVuzBDzJdMIYTHqsRK+KyPiFifUUSs8XvjVGt3B0uDKfIOg09VNZ7h3AyrQLxa3yDRn32LbEAc6vHAup0M/EHc9d/wDWsskoujbjyuSs1WC4wraXLbW26aXB6FdflREWrVwbK3XY/GsGuJddxRbCceZPeAPid/LNvSosU0zV28MqiFUAeGn0pTa6GqGE41bYakg+OvzFXxiFMQQcxIEa6gT9BSJjWQ9JqJrIPUf10NXK4igANf4LafdFk7kd0n1WqycEVBCAqP73z3o+1seVCcfxBFWWbKmw/fuHog3C/wBr/emm10QeOMu0D0wTN7sR1J/CquIwaZtcpOxK6FT570LucbuWmc2lAUgQrS0NyIM+Ma9KfZ4szprBP3wsCDO8DfUVZic5L8uzJlxxxr2ExbAH5mfmarviQOVVcfxXJbLBZ2+HOh93jK5Zb+UDc/6VoUWZXJeh2O4vGpEAcuZ8BWex1w3WLHQbAdPCpsRf7U6gA/TqapZ5HgB9dzVqVFTbK2GUZh50vGmKwPGn2dDVHjdyY84FWIomRYK6Q2cGDMg9I2r1D2W9oBdUI572w/KvMLCaaVfwV4oQRRkxqaop8byJYcnJdHrmWnBaWlFc09WJlpctOrqAGZaULTqWgBsV2WnV1ADYpYpaWgATx/iSWVUO0ZzA58iY+RoDexCXF0YVV/SN+1tfxD/A1AsDv6GteOC42cXysreVp+tFu9h7XgD1mobduO9bbQkx0aNzQ3iWxoph/ds/wGrmjGpbL+C4gw02PSjeF4wdmGnxHqDWYu7jzq8mwquUU+y6M5R2jULi0bw221GngajuWEOkeo5enwoLhd6MW6zywR9GuHkzrewZxHECwQO9sCTBgTyzbGn4LjckFX8iDRf7p9a85xP/APW/9c6rljSL8eaTej0ux7SXU3hx4/8AkKvW/bKwP2ua3oTsXBjeConnzFY7Be5VXjPu/wAr/wCWq2jTHJZpuLe1fboew/Z7SZBbWDKnYedBrt2QWdpOhk+Bn4UM4T+w/mNOxvueq/UVKEbdDzZPpwtFprL39LYypvnbY+Kj730qa1hbeHEJq53J3OsmfjRpvc9KzeN/aVqhFLo5eWcpO5EvFMWhtx946ZfPc+VAL1wA6CpcZ+3fz/Ch7fnVyVIrq2LmJnpz8anQaVXsc/KrS7f10piZEBpVDHWDcK5RMSatYj3afw33/wCU/UU+ipq0Q4fBkAax9Kkeyy7jTqNR/pRO5S4ejkyp4Yn/2Q=="/>
          <p:cNvSpPr>
            <a:spLocks noChangeAspect="1" noChangeArrowheads="1"/>
          </p:cNvSpPr>
          <p:nvPr/>
        </p:nvSpPr>
        <p:spPr bwMode="auto">
          <a:xfrm>
            <a:off x="9302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AutoShape 17" descr="data:image/jpeg;base64,/9j/4AAQSkZJRgABAQAAAQABAAD/2wCEAAkGBxQREBUUEhQVFRQVFRQUFBcXGBYVFxQUFBQXGBQUFBQYHCggGBolHBQUITEhJSkrLi4uFyAzODMsNygtLisBCgoKDg0OGxAQGywkHyQsLCwsLCwsLCwsLCwsLCwsLCwsLCwsLCwsLCwsLCwvLCwsLCwsLCwsLCwsLCwsLCwsLP/AABEIALkBEAMBIgACEQEDEQH/xAAcAAABBQEBAQAAAAAAAAAAAAAFAQIDBAYABwj/xABFEAACAQIEAwUFBAcGBQUBAAABAhEAAwQSITEFQVETImFxgQYykaGxFELB0QcjM1JygvBikrLC4fEVFlOT0iRDY3PDNP/EABoBAAIDAQEAAAAAAAAAAAAAAAABAgMEBQb/xAApEQACAgICAgEDAwUAAAAAAAAAAQIRAyESMQRBURMUInGBsTJhwcLw/9oADAMBAAIRAxEAPwD2NsEeUVXuYZhyP1ohib4VSdJAodcxzEdPKgCEpTSlcbwpO1FMCO9AEn8+dR3WVdyfh/rS4txkOvSorrBivzpgN7UUwsM2bXbbl8KtdkvSql9NeYHUfnyosZJ2vhUP2z+w3wqIYcn77D1HypFwcGTcc/zH5Db5UuQUWUvSPdjzpe08KSwpjXUdTzqwoHSnYEPbHoKhxF7SSQKvZgKixAkSw0HIAE/6UxEnCzNz+U/Sq9y02VREtmmFBOkGn8JxgzMSNth59av2cUFacsTSAYbLACVI8xTYop9qW4uXadKktcPQb97z/KlYAlFnYE+WtW7WBc7wPP8AIUSLKo5Aegqvc4ig2k/140WB1vAKNyT8hVlLYXYAUMucTY7AD51UuYlm3JP9dKKAK4o2+ZAPhv8AKhTvroZHKdDUROnh8vjVe5igPHyp6QFotUN/VSJgGM3iBrrVR8WeQqBrjNuTRaAc7WxOrMYMR15VDg7pRszAMBuD08KlWwelP+z9SKjTYwjjEyAHdW2P4VUOJqbE4nPbVI9079REVXW3VsVrYjjdJroJ51ItupFt1IAfhrDhQHILcyBAJ8BV/hmWyXKqJcguRuYECamVKlFsdKhQEtg5s0k+6TPlrUGeq+FxPejqCPkaZ9pFKgLWakNQC+OtOFyigH5RTFtd6dI5dfWlDU4GgDtvL6U8a1wrojUeooA7JTltU+3rtrV2zhGPKPP8qQwbeGkc6i7MsIWfEj8ztVi6ES4e1YKgbWdAeYFCcR+kLDqQlpc9wtl0gIsmBLc9OlG/Qgpaw0CP69TzqTJVy3xBHQErJI1BEQfWq124CdBHgKEBCloLsAPLSm3Emns9QvdApgcluOdTjEsBGZviapPiRUTYgnlToC61yo2uiqZZjzpBamnxAnuYjodai7Xq3zpy2KauHAMRUZaAbiSRqZPz+tMtoW5V1m7m7ren5Ucw6KqiF/Go8Rgu3hD0mrKYNukUQ7ToKa1w1IRWHDzzNMfCgc6sMTTCtS2BV7OnBKmyU4JQBEEqRUqQJT1WgBgSpFWnKtSBaQAm5gyDK3E05FH+EhqDX8XcD5fs9yP3ibagnoDmPzitBcYDc1n+LcZEFbSm4w0OXVVJ27Rxonrr4Uk2BKt4HaZG4/dMbM3uj1NU8VjrgU9nZYtylkC/FSam4Rg0IjMM51JOigwO6g5AAADyqweG3Qx/WpBGkAyvWDrrUuTAFYTiuIE9patTyHbFSOs6GaujH4jlZT/uMf8A86q4zgn6+zMQzMGMExpMsdzz1o1h+DZPdvOo6KB9WmKSAH/8da3ret5FkDMGzAT1kCjNu/In8CND51YTCLpIzHq0E6c9oqXsKAKoxcHmPEVMnFWH3j6/61z4aq9zD06QGQ9uOMFmNmAVYK5bmDJ0jblWXwSA3bf8Y+taLjnBrl7ESMoUKFk7yGbZR5jpS4XgItusAtc1yFzkt5lEkDLJnnB6HpVinGMa9kGm2arBcRzKZBBkR090baz8amN9jXWsPuepk+dWksVWlSJlTKx509MGTV5bNMxN5bQl2CjxMT5daf6A3QxOGnmQKkGBQbmhnEOLr2RK5pPuyCJHUHp41U4fxvMpRoDCSp5GNSpP0qaxSasqeaKdB42UqPshVHB8UV3C694aHSJ6TRhbdQlFx7JxkpLRAtuqt1Yc+n0outuh2MSLp8gfkKrkyRKnDbe+UdedWxbpbV5IEsswOYqYx4UWBB2dNKVPmHXfauIp2BWKUmSrBFNy07AgyUoWpYrooAYFpwWnRThSAQClFdXTQB5ZeuX79zK7uw3yp3VbqCq6keZrQYXBrYsEX/1a727KnKzN1ZRsvWd6H58Q7SXfMAVBLMDBMkAjlXW+HHNLS3XWCf5jNNKwEwtxi3cUu24UbtpoD68/WtfbBgZgA0DNExMagEjahuD4gtkQmHC9SGknzJEmrP8AzBG9lv7w/KipfAF5QKmRKoYPjQvtkFtlI1kkRselFUWjfsBUSpRbqriseln3zA015azp8qjXj2HP/uL8aVgXWt1XuWqb/wAZsH/3F+NTW7qusqZHWiwBF3BamdpnTffrUacMXMry3dJKrPcUkEFgvWCR6mi1xKFcS47h8N3b91UMZoOkjqJ3psAjat1ZS3WBxn6VcFbkJnuR+6DB+NVOBfpROMxK2VtdkGVjmJBJZQDA6aT8KTYz04JWJ4zxG5bxdxCcyH3FdQ6r3QZXTTnzitxZfMoPUA/EVkfbnBmVdGXVWVkb75ynKZ56AgipwyRhcpfBXPHKdRj8gD2jxOa6xLSYUDloFHTlQpsUZBGkfnyoBxv7c5tvZBjslFxYVmFyyTbbUjWVVG/moNbw2Ou657oH9w/CKt+7xqKK/tcjbPWuHYzugjTr58/pW0wV3PbVuo+lfP2G4fxC2y5cUwBIkEgwOsEEGvavYd7rYC32/wC074JgLmUOcrwOog1VPNDIvxLI4Z4/6ivxHG32JyXuzXOVAVFDQCQRmJOum/yqrisGGyzdvtqQZuProdCNo05VZYauOj3P8bGrDnSquTJ0hmG4ZZBH6pCepUMfiawP6S+NYjC4lLVi9ct2msh8qEqM2dwx012C/CvSLB1FeX/poSMRhz1t3F/uuD/mqadvYn0a/wBg8e93hlh2ZmYXbqliSSf1h3JM7EVvEOleY/ozuTwoj9zEt88h/GvS7B7opDQ+kim3XIIgTJ18B1pbbhhI6kfAxQB0V0UtJQAlLSV00AdSV000mgAPhbYL/Gr32cdKp4P3x60Toj0IrfZ16VHew6xtVyKjvDSpDBmBt5bgiNT+Bo8q6UHw476+f4GjAalLsAR7Q4MXlCttofgT+dAv+WbdabiW48vxqqDUPYGT4h7N24bquUn1/wBjW24D+wUdAPoKC4ppN3+BP8/5UX4A36n+ulN9iRduV5n+mrh82LN8D3HNtv4XEj5j516XcNAPbrA/aOH3bQEs0C3/APYDKeWoj1pvoadbPmt96vez2N7DE2rv7txZ/hJhvkTWgtfo+xlwqMttc4JXM+4G5GUGR41tPZ79F9myA+LIv3P+mJ7JfMbv66eFOKcugclHZqm4vctkKtyAR3RlB+dRYnFs7q10hsqOBpuWB1j5VTx9yGgaAdOVD+IPcy5lMlYI9KPI8bI0uH7/ACGDNBN8ixjcctiznM5WfcAmCw1J+C0Du8UVjKMrH93USDzB5Udw3F0vrE5XAhkPzkcx41Uf2Wt3HDW/1RkTkgqeuh29PhWCLjy4TTTNjm65RaoT2fwv2i+AV7qkG4WMADcqD94nw+NenM+oAAAAjTwrLPZTA4VyluQneyyMzkwDqaIXeIPbNpUtlsyElZlpAWBmJge9z6VpglHSM+SbltlO9+0uD+23zAP41OT3R/XKh2IxLlyzWyrMxJXMpK6QASsjkKXC8TtFbXauba3GCqRGpnRWJGk7VKVIggrYbb0rI/pT9m7+M+znDWzcZDcDiVXKrAENLEc1iPGtRiMMbNyE9wnSZ0JM/Deq/tBYe6qrvlae7I0KmZ11G1SjuQmBPYXgt/B4K9bxCBCbodBmVpGRQfdJjUV6BhX7orG4DhBXXKZrW4YwoqyUaEmTPicuado3pvbxyqq2IQnIWWcxUrMk6HSBUZua6bbfAwR8qgo7GEluTSzVey1TTQAtJXTSTQB1NJriaQmmALwZ749fpRShGEPfH9cqLUo9AdTbm1OplzamIHm6qEMxCgMJJMAb7k0WtuCAQQQRII1BB2INZP2nA+zuT72gB9dvrRHB8Vt2cLh+0MZ7ahdJkqkny0FSa1Yy/wAUPu+v1FUWbQ+VSYrFrdtq67HN8iKrTIiqn2BUxd5Qz6gZraAa7mblF/Z5v1X9eNZvjNhVCEfvKNydNT+Jo97Ot3D/AF1oXYBZzVPiQc2x2Zhg6EHyYGpb+IVfeZR5kCh93EK+qXMwBjukESOsc9asUWxSqtlbh9zsba22OZhmAPgDOUeAnbwNRcVxxUCD97Q8wTsPEHY0mJtFgRsd1PRhtr8vWg+OvdpYfkwB06Muv1FbseNKjF/TGkLjLuYh+u/nzpic/wB0/KmW7mZZjRgreWYT+NNutlGvp41bXojfsp4zhwbbQjnWj9m7JNg223BJQ/XWgdvEKdCQKNcJxIttlJE9OhqMouhxkrLGNCXGtWr6h7VwFGVhIDowZG15gzVvA8W/9Tl7K8i99Ze04VgAPv6jcHY6iqnH0m2twHRbgPlIIKn1IoTjva+5ZyOSOy5iJJCnK0HrWTPh5RUo9l+LJTcWFuJYZRee4rT2jByIgLCqsD0WfWqWKwue2banIdgwCkoQdGAYRI5HlRri9tTaS7bAysJMbHNBB+tC1udyee/rvrWW2+zQS4PHs6C28syAS53aO7JAEA6GfOtBhjDR/ZWsjbtMV7pCu5nNE+I+ZB9K0TsQqknUIpMaCRvApRVSGthaa7NUCvSM/KrSJSxeRLinL3ndSGlv2nurIGmx3NTXL6C4LRYdowuXFXmVDiT6ZxTcQ3ujlmWenvAbnaquJwKHFLeI/WW1e2p/suQT/h+ZoituwCtk1YBqpZapwaBkk0k0k100hnTSE0k0hNMQKwh74ouKC4U99fOjE1FALNMuHSlmm3NqYAvHibN0f/G/+A1juOY2cNhEUhWS2Hkgt7wZYgEcq2t5ZRx1Rh8VNA+G8LsX8HYNxQbnZFVPe01MEgETSzZoYcbnPpDjHlKhvs5ju0w2U6m2xBI0BzCduXOiJbQ+R+lWfsdq3ayWwEHvGBu0QSfhVJGrJ4/m4fJt4n13p/5JTxuHZlcCbl8pJMi2GObwZZ9daNYqxdu4RksCXlDEhZE66nzn0oN7PDLeiIGS4BrOzJWp4A+h8qs8XUV+r/lintmMHszjM6l+yAkEgtmkTqIAra8OwvZ2lQQCBrlAAzHfSrGI1I8NaQNBHnXRg3LbM+TWio5adazftQpXOynS5bY+Tqv4iD6Gtfi1QicwB56isp7R4gNh7sckYr5hTH9eNacb3ZmmiDhdz/09peeW3r/KN6KIgOhjwmgvBboZEA2Cr8hRa5iEX3mA8zVkkQTJr/D1IOmvIxSCyqiDBYbZtQfLp5eFXsDfVxAYHp41R45ZyiekH02/EVBN3TJSSq0UfajiHZ2NN3dPLTvH6AetM4ng7N7hoZ2NoWS5LKufQ6NKyJEgc+VZ32uxcNaU+6qtcI8ZAX6Gj/A+L2/s6KzlWkNEZizGREHnrm1HKpyjcKRBSqVsL+wWOOI4SQ33M62z1S2e6T8KfaXMDy3+lVeGYgYYXrQXslLuyhiBpc123G+1dg74IIBB6x61yZ45LbRvjkg9JqyzZujQjYKseug/E0fxmqCBPc26wQaxVq/3LeukfRmFa7G3CLAYakI+/OBP4VWtZo/o/wCUTb/FkWFx2WEhoA1JiB4CrGD4rbvSbdxHykq+Ug5T0aNjoazeF4lc1ACiY15jTl/tT8Xcy2iQYYaNEd4NuDI8a35sdLkZ8c/ycWaC/jbdxWVHVnAkqCCRGuo+FTudawuEQIqlO7EEAZYEjkIir2AxT5zmPWNtYIgmAPhWTnG9Gni/ZtMPVoGhmFu1fVqYEtJNNmumgBZppNdNITQAJwx76+dGaBYdu+PMUbBqMQFpr1xNMuOANSKkAJwWBcv2jOSZcEbr3suQqDtAnlrNUPZ6+exRgI1uQNoGdoFFLd4C6IY6kSNY+FVcXiFkifhWfPheTHKCdN+/gnF07LGMvSpJ6UI+3W13cfX6VavS9iArbnX0IoNY4FdI1yj5/Ssng+HLxlLlLk5O2yc5KX9gVh8WLNw3DJEONInvFY+largFyRPUflVe37Lqwi4zHwED86NYThCJETERB1rdCPErZDevLME7zsddNaqYp1aRLCRlkEAg9QY3o0+BHQfCs/xYMRlWEIkFok6chO3nW/A70Zs6rYCxvB8MBCG7bbcuLrfQyPkaFPgrpDIt+3eRlKwxy3ASIAOkGijcItz+uus/gpPw5A1as4azZE2LeVjpmbvNHgeXpW218tmKn8IylzBYqwoQoVB+8CG35EgmKvYLg4OrMc/Od/Wd60mKwb3MNltrmbtFYxud5I+NCnw72jDZlYbqZ+hoU71exOFHWMMbeofLHOiX/GkxFtrbH9YFOU7ZwBPxkCh120HiZmeunmByoPxfCupR7YMqwk/urtJ9aWpMe10VeJYR8TixbTWFA1MAZZOp6a/GK1eC4R9hAZ7d1mjW6uXLH7qsslF8iD41m/Z7BXb+KGHDjNculs6jQ2hDKynmI16ya9B49wdsBaVhfuNbzAXAT3iI2UbET1+dQlljajffokoOnKujK49+1us0OZgaKxGgAHfIj512HD2wYKqDvm7xnkYU0Q4ldRmBtiFyjT8ulUL1Ta5x4vowv8MnKPZGxKKqsQSpcSJA1bNz/ireqQbCTt3gfIgzWEuWcwJ6Nl9VRQa2Vm9FgSNNYJnLmjZo2HjtXIyxX3CUfh/6nawyf0uUv+7M1daGgU6/ciwx12U/A0t29d+4oA62wCP7wk1Sv466N3uD+ZhXXcOUeJj5VLkWMPaORZHIVPhxDehoavEbn/Vf++350tzid0H9q+37x/Gsf2Dvs1feKujdYO5IHpRFDXmuH9ob6/fB81U/hWm4Bx67eYK1kwd7ighV8TOnzon4s4qwh5MJaNQDSzUNu4DsQeWmutSTWajQhZpCaSaQmkABXEAMokZie6Opo0ouHcgeVPt2QNhFWAlRQym2Gn3mJqNblvtOzysTlzTBiJjfafCiQWuimMGYoFO9btljoI05kCSD0mfSpLcG4VW2FyhSTEglidiR4fOr9cKQiphsMwB7R85LMQYAhSe6gA6DSalFkVYpKSGQi3UiLS05aYCEUH41wo3BNvRhrH73ryNGjTKlGTi7RGUU1TPM7Vkljm+6SDNXHU6R1ruNHKcw3YknynSg2Ix11PdI9RPKuqt7Oc1WjW4S8VZFU7MC3pyrToyXtLqBhH3hI9DXkH2u63vMfTQfKiWF4netgZbr+UyPgayZ/GlJ3Fl2PMoqmj0VvZfCzKqyyZgOY+BmkxPszYa0yKWWRvo0HqRzrMYT20MqLqcoLKY25lfyoxivaG0Lc5wCfdWQWbpABrFKXkY3Tb/k0RWKS1RU9g/ZBsHirt24UcKClgqTornM8qdiDp5Go/0rcQRWs27r9nbhrjMdjlIAXx3Jih/tB7WPhLqCzba8HyPedCWW0DEFiAdDG+3xqD9JuCXi/C7N7DjNeS4oWCBo4h1YnQDQGfDxohml9RTkthPFH6binSMQfbi0WIS3cKgwGlRI6wdqHvx6/isRbtWgVDuoCJLO3eEyQJOnSivCP0dCyofHXWVPvLZU3D/M8aDxANegcFx+HwVnLg8KiMSAWFzNccdWZ0zmtM82WS2ZoY8CdrZf9mvYUqoOJZgDr2KkQCQJLMOfgDRLifDLNlCrX2UEyEOQnoehI8JoRicb2q5L17EgMdRbKKY6aNoPIVRPCsAnu25nc3O1LHzLGKpUbd+zRyM17UkDEN2LEBQssJXMxGsQaHW+M4ldrz+pzfWa0HtBwy2yD7OqAgklVIBM84J30rK3LbKYZSvmCPrXc8eUZwSfZx/IU45G4l//AJhxPNlPnbtn/LXH2hxHW3/2rf8A40NmuNX/AE4fBRHyMnsID2ixPK4F/hRF+grS+yd+5dZnvu90AAAMZEmdY2rF2iJ1r0P2KxVlLLB2yuX2M6iND9ay+XUcb4o2+JLlK5M0VvGqORHoKlGLTr8jUlko85SGjQwZjzHKnNhx0HwrjnXVPoYL6n7w+n1pwadqibCL0qJ8EvjQOggDUoNVw1PDVARNmpM1RZqQvTAkzUmeoS9NzUUCLGekNyoJppNJIZP2tKL1VCa4NTAuG7UV29APkaizUy77p8j9Ka7EwBisKrHXoPpQfHYJS+h/qK0F5Z2+PTzqE4CWZQ0MyHKxUOoPIqQY0/Gtss8YdmNYnIz4wjCFuQtn3g4bvPc1AthDvuTPhVR2C+8CvTmQDtIFHMPg8tvKpbE3pMkDMc5ADAMBFte7tp86kxnsldxBUuezUKog99iQ2aNDA33k1jjnkrr27L5Your9GZ4pYFoFNCxM5p0jQ6ExH+9CclzdFEcy2xHgBrHj869As+yJjvmCohcsmeuYMOfT51HgeDBGy4i1I+7dtgo48HK6MPE04+TKKpleTxlJ2nRgLGM7PIpLayXCn9c6aki00yw2kDUROUwK0/DPaTNhLS2LZuQS+K3Vk1j3QO8fdJO29a+z7DYW7rlR1O4ZVBzD72dIOYdaI4f2WW0MqZ8saAtmj+YQx9ZrO9y5F9fjxYFwnE1MBkZZEyVOXwho1n+oqS/2bEZVRyZBMiF0kbbk7RVm77MuqRYYW3E90yUYTpoR3dNNBFBsVhriCL9nKP3wHUL4q6HTyq5ZX0zNLx0naWjrmDukkEWFUiCGNwnXkVDwPjUGK4e8QrWG8GNwj0JcxRjB4fujs7rkeMOPmJ+dPupfGxQ/ykNHhqB86sT/ALFLdato874vYxgZRZt5RPeZDcurrsMs6U+3intxbvB2uKJfssj2yTPdJiQYgx4it5dsZtLhbxlSR8ZKipMHgbarFsLHOAuvnAqSqxSySS1v9jFYbEYe572VW6XbQ+o5VZxGDwwSWS0VaSOzLFmCxPZhZk6jQa1rX4ZaO9tD6CuwvC7NqTbtIhO5CgE+ZirOTXTZWsj9xRkb/s9bMfZ7bCQCXbNKzyVW+948qu4XhwsJHxPM+ZrU3NN6A8cxQC+J2HU1Lm5aK5Nt2wdheItadrqzqY05jbWtpw3jS3AM8KTsRsfPoa8/uuoULm1/dAk+p2FSjiJsqBlzeZIj050SxqSK8XkTxS10eo5Qaa1qsR7Le0zviVtOVCEHQA7xpqTpW9rLODg6Z18GeOaNoHA04GkC08LUC8SaQmn5a4pTAhNLFSZKXLQMYBS5aky0uWkBD2dKLdS5acBQIi7KmX7fcbyNWqyvHeJuWyjRPDmOpqcIuTKc+ZYo2ye28gm2VYiQBMSQds0aUGuY9Wfs79sI51ysN45gjRh8arW8R2eqMN9QSB8utEPtVrFW8l1Qy8uRU9Qd1NW5MVuzBDzJdMIYTHqsRK+KyPiFifUUSs8XvjVGt3B0uDKfIOg09VNZ7h3AyrQLxa3yDRn32LbEAc6vHAup0M/EHc9d/wDWsskoujbjyuSs1WC4wraXLbW26aXB6FdflREWrVwbK3XY/GsGuJddxRbCceZPeAPid/LNvSosU0zV28MqiFUAeGn0pTa6GqGE41bYakg+OvzFXxiFMQQcxIEa6gT9BSJjWQ9JqJrIPUf10NXK4igANf4LafdFk7kd0n1WqycEVBCAqP73z3o+1seVCcfxBFWWbKmw/fuHog3C/wBr/emm10QeOMu0D0wTN7sR1J/CquIwaZtcpOxK6FT570LucbuWmc2lAUgQrS0NyIM+Ma9KfZ4szprBP3wsCDO8DfUVZic5L8uzJlxxxr2ExbAH5mfmarviQOVVcfxXJbLBZ2+HOh93jK5Zb+UDc/6VoUWZXJeh2O4vGpEAcuZ8BWex1w3WLHQbAdPCpsRf7U6gA/TqapZ5HgB9dzVqVFTbK2GUZh50vGmKwPGn2dDVHjdyY84FWIomRYK6Q2cGDMg9I2r1D2W9oBdUI572w/KvMLCaaVfwV4oQRRkxqaop8byJYcnJdHrmWnBaWlFc09WJlpctOrqAGZaULTqWgBsV2WnV1ADYpYpaWgATx/iSWVUO0ZzA58iY+RoDexCXF0YVV/SN+1tfxD/A1AsDv6GteOC42cXysreVp+tFu9h7XgD1mobduO9bbQkx0aNzQ3iWxoph/ds/wGrmjGpbL+C4gw02PSjeF4wdmGnxHqDWYu7jzq8mwquUU+y6M5R2jULi0bw221GngajuWEOkeo5enwoLhd6MW6zywR9GuHkzrewZxHECwQO9sCTBgTyzbGn4LjckFX8iDRf7p9a85xP/APW/9c6rljSL8eaTej0ux7SXU3hx4/8AkKvW/bKwP2ua3oTsXBjeConnzFY7Be5VXjPu/wAr/wCWq2jTHJZpuLe1fboew/Z7SZBbWDKnYedBrt2QWdpOhk+Bn4UM4T+w/mNOxvueq/UVKEbdDzZPpwtFprL39LYypvnbY+Kj730qa1hbeHEJq53J3OsmfjRpvc9KzeN/aVqhFLo5eWcpO5EvFMWhtx946ZfPc+VAL1wA6CpcZ+3fz/Ch7fnVyVIrq2LmJnpz8anQaVXsc/KrS7f10piZEBpVDHWDcK5RMSatYj3afw33/wCU/UU+ipq0Q4fBkAax9Kkeyy7jTqNR/pRO5S4ejkyp4Yn/2Q=="/>
          <p:cNvSpPr>
            <a:spLocks noChangeAspect="1" noChangeArrowheads="1"/>
          </p:cNvSpPr>
          <p:nvPr/>
        </p:nvSpPr>
        <p:spPr bwMode="auto">
          <a:xfrm>
            <a:off x="12350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5" name="Text Placeholder 15"/>
          <p:cNvSpPr>
            <a:spLocks noGrp="1"/>
          </p:cNvSpPr>
          <p:nvPr>
            <p:ph type="body" sz="quarter" idx="29"/>
          </p:nvPr>
        </p:nvSpPr>
        <p:spPr>
          <a:xfrm>
            <a:off x="32934814" y="29460418"/>
            <a:ext cx="10047018" cy="754045"/>
          </a:xfrm>
          <a:solidFill>
            <a:srgbClr val="C00000"/>
          </a:solidFill>
        </p:spPr>
        <p:txBody>
          <a:bodyPr/>
          <a:lstStyle/>
          <a:p>
            <a:r>
              <a:rPr lang="en-US" dirty="0" smtClean="0">
                <a:latin typeface="Trebuchet MS" panose="020B0603020202020204" pitchFamily="34" charset="0"/>
              </a:rPr>
              <a:t>FURTHER INFORMATION</a:t>
            </a:r>
            <a:endParaRPr lang="en-US" dirty="0">
              <a:latin typeface="Trebuchet MS" panose="020B0603020202020204" pitchFamily="34" charset="0"/>
            </a:endParaRPr>
          </a:p>
        </p:txBody>
      </p:sp>
      <p:sp>
        <p:nvSpPr>
          <p:cNvPr id="76" name="Text Placeholder 16"/>
          <p:cNvSpPr>
            <a:spLocks noGrp="1"/>
          </p:cNvSpPr>
          <p:nvPr>
            <p:ph type="body" sz="quarter" idx="30"/>
          </p:nvPr>
        </p:nvSpPr>
        <p:spPr>
          <a:xfrm>
            <a:off x="32944878" y="30304624"/>
            <a:ext cx="10052050" cy="1717371"/>
          </a:xfrm>
        </p:spPr>
        <p:txBody>
          <a:bodyPr/>
          <a:lstStyle/>
          <a:p>
            <a:pPr algn="ctr"/>
            <a:r>
              <a:rPr lang="en-US" sz="2400" dirty="0" smtClean="0"/>
              <a:t>Angela Woolliscroft – </a:t>
            </a:r>
            <a:r>
              <a:rPr lang="en-US" sz="2400" dirty="0" smtClean="0">
                <a:hlinkClick r:id="rId17"/>
              </a:rPr>
              <a:t>angela.woolliscroft@staffs.ac.uk</a:t>
            </a:r>
            <a:r>
              <a:rPr lang="en-US" sz="2400" dirty="0" smtClean="0"/>
              <a:t> </a:t>
            </a:r>
          </a:p>
          <a:p>
            <a:pPr algn="ctr"/>
            <a:r>
              <a:rPr lang="en-US" sz="2400" dirty="0" smtClean="0"/>
              <a:t>Lecturer in Operating Department Practice</a:t>
            </a:r>
          </a:p>
          <a:p>
            <a:pPr algn="ctr"/>
            <a:r>
              <a:rPr lang="en-US" sz="2400" dirty="0" smtClean="0"/>
              <a:t>Staffordshire University – 01785 353784 </a:t>
            </a:r>
          </a:p>
        </p:txBody>
      </p:sp>
      <p:sp>
        <p:nvSpPr>
          <p:cNvPr id="41" name="Text Placeholder 40"/>
          <p:cNvSpPr>
            <a:spLocks noGrp="1"/>
          </p:cNvSpPr>
          <p:nvPr>
            <p:ph type="body" sz="quarter" idx="149"/>
          </p:nvPr>
        </p:nvSpPr>
        <p:spPr/>
        <p:txBody>
          <a:bodyPr/>
          <a:lstStyle/>
          <a:p>
            <a:endParaRPr lang="en-GB" dirty="0"/>
          </a:p>
        </p:txBody>
      </p:sp>
      <p:graphicFrame>
        <p:nvGraphicFramePr>
          <p:cNvPr id="65" name="Chart 64"/>
          <p:cNvGraphicFramePr/>
          <p:nvPr>
            <p:extLst>
              <p:ext uri="{D42A27DB-BD31-4B8C-83A1-F6EECF244321}">
                <p14:modId xmlns:p14="http://schemas.microsoft.com/office/powerpoint/2010/main" val="872883736"/>
              </p:ext>
            </p:extLst>
          </p:nvPr>
        </p:nvGraphicFramePr>
        <p:xfrm>
          <a:off x="22543962" y="10405637"/>
          <a:ext cx="9086266" cy="3984132"/>
        </p:xfrm>
        <a:graphic>
          <a:graphicData uri="http://schemas.openxmlformats.org/drawingml/2006/chart">
            <c:chart xmlns:c="http://schemas.openxmlformats.org/drawingml/2006/chart" xmlns:r="http://schemas.openxmlformats.org/officeDocument/2006/relationships" r:id="rId18"/>
          </a:graphicData>
        </a:graphic>
      </p:graphicFrame>
      <p:pic>
        <p:nvPicPr>
          <p:cNvPr id="72" name="Audio 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3129200" y="32156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7972"/>
    </mc:Choice>
    <mc:Fallback xmlns="">
      <p:transition spd="slow" advTm="76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theme/theme1.xml><?xml version="1.0" encoding="utf-8"?>
<a:theme xmlns:a="http://schemas.openxmlformats.org/drawingml/2006/main" name="PosterPresentations.com-36x48-Template-V2b">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ight Highlight">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PosterPresentations.com-36x48-Template-V2b</Template>
  <TotalTime>12317</TotalTime>
  <Words>1852</Words>
  <Application>Microsoft Office PowerPoint</Application>
  <PresentationFormat>Custom</PresentationFormat>
  <Paragraphs>135</Paragraphs>
  <Slides>1</Slides>
  <Notes>1</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vt:i4>
      </vt:variant>
    </vt:vector>
  </HeadingPairs>
  <TitlesOfParts>
    <vt:vector size="8" baseType="lpstr">
      <vt:lpstr>Arial</vt:lpstr>
      <vt:lpstr>Calibri</vt:lpstr>
      <vt:lpstr>Trebuchet MS</vt:lpstr>
      <vt:lpstr>PosterPresentations.com-36x48-Template-V2b</vt:lpstr>
      <vt:lpstr>1_Classic 3 Columns</vt:lpstr>
      <vt:lpstr>Classic - Wide Center</vt:lpstr>
      <vt:lpstr>Right Highlight</vt:lpstr>
      <vt:lpstr>Innovating: integrating technology into teaching and learning with Operating Department Practitioner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PosterPresentations.com - 510.649.3001</dc:creator>
  <dc:description>This template is the property of PosterPresentations.com. Call us if you need help with this poster template._x000d_
1-866-649-3004           _x000d_
 (c)PosterPresentations.com</dc:description>
  <cp:lastModifiedBy>BAGSHAW Matthew</cp:lastModifiedBy>
  <cp:revision>116</cp:revision>
  <cp:lastPrinted>2014-10-01T12:01:49Z</cp:lastPrinted>
  <dcterms:created xsi:type="dcterms:W3CDTF">2011-04-21T17:08:10Z</dcterms:created>
  <dcterms:modified xsi:type="dcterms:W3CDTF">2016-05-06T13:34:10Z</dcterms:modified>
</cp:coreProperties>
</file>