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7" r:id="rId2"/>
  </p:sldIdLst>
  <p:sldSz cx="21388388" cy="15124113"/>
  <p:notesSz cx="9144000" cy="6858000"/>
  <p:defaultTextStyle>
    <a:defPPr>
      <a:defRPr lang="en-US"/>
    </a:defPPr>
    <a:lvl1pPr marL="0" algn="l" defTabSz="2086386" rtl="0" eaLnBrk="1" latinLnBrk="0" hangingPunct="1">
      <a:defRPr sz="4100" kern="1200">
        <a:solidFill>
          <a:schemeClr val="tx1"/>
        </a:solidFill>
        <a:latin typeface="+mn-lt"/>
        <a:ea typeface="+mn-ea"/>
        <a:cs typeface="+mn-cs"/>
      </a:defRPr>
    </a:lvl1pPr>
    <a:lvl2pPr marL="1043193" algn="l" defTabSz="2086386" rtl="0" eaLnBrk="1" latinLnBrk="0" hangingPunct="1">
      <a:defRPr sz="4100" kern="1200">
        <a:solidFill>
          <a:schemeClr val="tx1"/>
        </a:solidFill>
        <a:latin typeface="+mn-lt"/>
        <a:ea typeface="+mn-ea"/>
        <a:cs typeface="+mn-cs"/>
      </a:defRPr>
    </a:lvl2pPr>
    <a:lvl3pPr marL="2086386" algn="l" defTabSz="2086386" rtl="0" eaLnBrk="1" latinLnBrk="0" hangingPunct="1">
      <a:defRPr sz="4100" kern="1200">
        <a:solidFill>
          <a:schemeClr val="tx1"/>
        </a:solidFill>
        <a:latin typeface="+mn-lt"/>
        <a:ea typeface="+mn-ea"/>
        <a:cs typeface="+mn-cs"/>
      </a:defRPr>
    </a:lvl3pPr>
    <a:lvl4pPr marL="3129580" algn="l" defTabSz="2086386" rtl="0" eaLnBrk="1" latinLnBrk="0" hangingPunct="1">
      <a:defRPr sz="4100" kern="1200">
        <a:solidFill>
          <a:schemeClr val="tx1"/>
        </a:solidFill>
        <a:latin typeface="+mn-lt"/>
        <a:ea typeface="+mn-ea"/>
        <a:cs typeface="+mn-cs"/>
      </a:defRPr>
    </a:lvl4pPr>
    <a:lvl5pPr marL="4172773" algn="l" defTabSz="2086386" rtl="0" eaLnBrk="1" latinLnBrk="0" hangingPunct="1">
      <a:defRPr sz="4100" kern="1200">
        <a:solidFill>
          <a:schemeClr val="tx1"/>
        </a:solidFill>
        <a:latin typeface="+mn-lt"/>
        <a:ea typeface="+mn-ea"/>
        <a:cs typeface="+mn-cs"/>
      </a:defRPr>
    </a:lvl5pPr>
    <a:lvl6pPr marL="5215966" algn="l" defTabSz="2086386" rtl="0" eaLnBrk="1" latinLnBrk="0" hangingPunct="1">
      <a:defRPr sz="4100" kern="1200">
        <a:solidFill>
          <a:schemeClr val="tx1"/>
        </a:solidFill>
        <a:latin typeface="+mn-lt"/>
        <a:ea typeface="+mn-ea"/>
        <a:cs typeface="+mn-cs"/>
      </a:defRPr>
    </a:lvl6pPr>
    <a:lvl7pPr marL="6259159" algn="l" defTabSz="2086386" rtl="0" eaLnBrk="1" latinLnBrk="0" hangingPunct="1">
      <a:defRPr sz="4100" kern="1200">
        <a:solidFill>
          <a:schemeClr val="tx1"/>
        </a:solidFill>
        <a:latin typeface="+mn-lt"/>
        <a:ea typeface="+mn-ea"/>
        <a:cs typeface="+mn-cs"/>
      </a:defRPr>
    </a:lvl7pPr>
    <a:lvl8pPr marL="7302353" algn="l" defTabSz="2086386" rtl="0" eaLnBrk="1" latinLnBrk="0" hangingPunct="1">
      <a:defRPr sz="4100" kern="1200">
        <a:solidFill>
          <a:schemeClr val="tx1"/>
        </a:solidFill>
        <a:latin typeface="+mn-lt"/>
        <a:ea typeface="+mn-ea"/>
        <a:cs typeface="+mn-cs"/>
      </a:defRPr>
    </a:lvl8pPr>
    <a:lvl9pPr marL="8345546" algn="l" defTabSz="2086386"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85">
          <p15:clr>
            <a:srgbClr val="A4A3A4"/>
          </p15:clr>
        </p15:guide>
        <p15:guide id="2" pos="12927">
          <p15:clr>
            <a:srgbClr val="A4A3A4"/>
          </p15:clr>
        </p15:guide>
        <p15:guide id="3">
          <p15:clr>
            <a:srgbClr val="A4A3A4"/>
          </p15:clr>
        </p15:guide>
        <p15:guide id="4" pos="3563">
          <p15:clr>
            <a:srgbClr val="A4A3A4"/>
          </p15:clr>
        </p15:guide>
        <p15:guide id="5" pos="13472">
          <p15:clr>
            <a:srgbClr val="A4A3A4"/>
          </p15:clr>
        </p15:guide>
        <p15:guide id="6" pos="431">
          <p15:clr>
            <a:srgbClr val="A4A3A4"/>
          </p15:clr>
        </p15:guide>
        <p15:guide id="7" pos="3564">
          <p15:clr>
            <a:srgbClr val="A4A3A4"/>
          </p15:clr>
        </p15:guide>
        <p15:guide id="8" pos="9958">
          <p15:clr>
            <a:srgbClr val="A4A3A4"/>
          </p15:clr>
        </p15:guide>
        <p15:guide id="9" pos="6691">
          <p15:clr>
            <a:srgbClr val="A4A3A4"/>
          </p15:clr>
        </p15:guide>
        <p15:guide id="10" pos="6827">
          <p15:clr>
            <a:srgbClr val="A4A3A4"/>
          </p15:clr>
        </p15:guide>
        <p15:guide id="11" pos="98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re Martin-Jone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407" autoAdjust="0"/>
    <p:restoredTop sz="94660"/>
  </p:normalViewPr>
  <p:slideViewPr>
    <p:cSldViewPr snapToObjects="1">
      <p:cViewPr varScale="1">
        <p:scale>
          <a:sx n="39" d="100"/>
          <a:sy n="39" d="100"/>
        </p:scale>
        <p:origin x="1428" y="96"/>
      </p:cViewPr>
      <p:guideLst>
        <p:guide orient="horz" pos="3085"/>
        <p:guide pos="12927"/>
        <p:guide/>
        <p:guide pos="3563"/>
        <p:guide pos="13472"/>
        <p:guide pos="431"/>
        <p:guide pos="3564"/>
        <p:guide pos="9958"/>
        <p:guide pos="6691"/>
        <p:guide pos="6827"/>
        <p:guide pos="98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06664" y="2856778"/>
            <a:ext cx="15175061" cy="6953138"/>
          </a:xfrm>
          <a:prstGeom prst="rect">
            <a:avLst/>
          </a:prstGeom>
          <a:ln w="3175">
            <a:solidFill>
              <a:schemeClr val="bg1"/>
            </a:solidFill>
          </a:ln>
          <a:effectLst>
            <a:outerShdw blurRad="63500" sx="100500" sy="100500" algn="ctr" rotWithShape="0">
              <a:prstClr val="black">
                <a:alpha val="50000"/>
              </a:prstClr>
            </a:outerShdw>
          </a:effectLst>
        </p:spPr>
        <p:txBody>
          <a:bodyPr vert="horz" lIns="208639" tIns="104319" rIns="208639" bIns="104319" rtlCol="0">
            <a:normAutofit/>
          </a:bodyPr>
          <a:lstStyle/>
          <a:p>
            <a:pPr marL="0" indent="0" algn="l" defTabSz="2086386" rtl="0" eaLnBrk="1" latinLnBrk="0" hangingPunct="1">
              <a:spcBef>
                <a:spcPts val="4563"/>
              </a:spcBef>
              <a:buClr>
                <a:schemeClr val="accent1">
                  <a:lumMod val="60000"/>
                  <a:lumOff val="40000"/>
                </a:schemeClr>
              </a:buClr>
              <a:buSzPct val="110000"/>
              <a:buFont typeface="Wingdings 2" pitchFamily="18" charset="2"/>
              <a:buNone/>
            </a:pPr>
            <a:endParaRPr sz="7300" kern="1200" dirty="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3094395" y="3360913"/>
            <a:ext cx="15199598" cy="3803891"/>
          </a:xfrm>
        </p:spPr>
        <p:txBody>
          <a:bodyPr vert="horz" lIns="208639" tIns="104319" rIns="208639" bIns="104319" rtlCol="0" anchor="b" anchorCtr="0">
            <a:noAutofit/>
          </a:bodyPr>
          <a:lstStyle>
            <a:lvl1pPr marL="0" indent="0" algn="ctr" defTabSz="2086386" rtl="0" eaLnBrk="1" latinLnBrk="0" hangingPunct="1">
              <a:spcBef>
                <a:spcPct val="0"/>
              </a:spcBef>
              <a:buClr>
                <a:schemeClr val="accent1">
                  <a:lumMod val="60000"/>
                  <a:lumOff val="40000"/>
                </a:schemeClr>
              </a:buClr>
              <a:buSzPct val="110000"/>
              <a:buFont typeface="Wingdings 2" pitchFamily="18" charset="2"/>
              <a:buNone/>
              <a:defRPr sz="105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094396" y="7275392"/>
            <a:ext cx="15199600" cy="2021491"/>
          </a:xfrm>
        </p:spPr>
        <p:txBody>
          <a:bodyPr vert="horz" lIns="208639" tIns="104319" rIns="208639" bIns="104319" rtlCol="0">
            <a:normAutofit/>
          </a:bodyPr>
          <a:lstStyle>
            <a:lvl1pPr marL="0" indent="0" algn="ctr" defTabSz="2086386" rtl="0" eaLnBrk="1" latinLnBrk="0" hangingPunct="1">
              <a:spcBef>
                <a:spcPts val="685"/>
              </a:spcBef>
              <a:buClr>
                <a:schemeClr val="accent1">
                  <a:lumMod val="60000"/>
                  <a:lumOff val="40000"/>
                </a:schemeClr>
              </a:buClr>
              <a:buSzPct val="110000"/>
              <a:buFont typeface="Wingdings 2" pitchFamily="18" charset="2"/>
              <a:buNone/>
              <a:defRPr sz="4100" kern="1200">
                <a:solidFill>
                  <a:schemeClr val="tx1">
                    <a:tint val="75000"/>
                  </a:schemeClr>
                </a:solidFill>
                <a:latin typeface="+mn-lt"/>
                <a:ea typeface="+mn-ea"/>
                <a:cs typeface="+mn-cs"/>
              </a:defRPr>
            </a:lvl1pPr>
            <a:lvl2pPr marL="1043193" indent="0" algn="ctr">
              <a:buNone/>
              <a:defRPr>
                <a:solidFill>
                  <a:schemeClr val="tx1">
                    <a:tint val="75000"/>
                  </a:schemeClr>
                </a:solidFill>
              </a:defRPr>
            </a:lvl2pPr>
            <a:lvl3pPr marL="2086386" indent="0" algn="ctr">
              <a:buNone/>
              <a:defRPr>
                <a:solidFill>
                  <a:schemeClr val="tx1">
                    <a:tint val="75000"/>
                  </a:schemeClr>
                </a:solidFill>
              </a:defRPr>
            </a:lvl3pPr>
            <a:lvl4pPr marL="3129580" indent="0" algn="ctr">
              <a:buNone/>
              <a:defRPr>
                <a:solidFill>
                  <a:schemeClr val="tx1">
                    <a:tint val="75000"/>
                  </a:schemeClr>
                </a:solidFill>
              </a:defRPr>
            </a:lvl4pPr>
            <a:lvl5pPr marL="4172773" indent="0" algn="ctr">
              <a:buNone/>
              <a:defRPr>
                <a:solidFill>
                  <a:schemeClr val="tx1">
                    <a:tint val="75000"/>
                  </a:schemeClr>
                </a:solidFill>
              </a:defRPr>
            </a:lvl5pPr>
            <a:lvl6pPr marL="5215966" indent="0" algn="ctr">
              <a:buNone/>
              <a:defRPr>
                <a:solidFill>
                  <a:schemeClr val="tx1">
                    <a:tint val="75000"/>
                  </a:schemeClr>
                </a:solidFill>
              </a:defRPr>
            </a:lvl6pPr>
            <a:lvl7pPr marL="6259159" indent="0" algn="ctr">
              <a:buNone/>
              <a:defRPr>
                <a:solidFill>
                  <a:schemeClr val="tx1">
                    <a:tint val="75000"/>
                  </a:schemeClr>
                </a:solidFill>
              </a:defRPr>
            </a:lvl7pPr>
            <a:lvl8pPr marL="7302353" indent="0" algn="ctr">
              <a:buNone/>
              <a:defRPr>
                <a:solidFill>
                  <a:schemeClr val="tx1">
                    <a:tint val="75000"/>
                  </a:schemeClr>
                </a:solidFill>
              </a:defRPr>
            </a:lvl8pPr>
            <a:lvl9pPr marL="8345546"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7652" y="1349376"/>
            <a:ext cx="9542311" cy="2562697"/>
          </a:xfrm>
        </p:spPr>
        <p:txBody>
          <a:bodyPr anchor="b"/>
          <a:lstStyle>
            <a:lvl1pPr algn="ctr">
              <a:defRPr sz="8200" b="0"/>
            </a:lvl1pPr>
          </a:lstStyle>
          <a:p>
            <a:r>
              <a:rPr lang="en-GB" smtClean="0"/>
              <a:t>Click to edit Master title style</a:t>
            </a:r>
            <a:endParaRPr/>
          </a:p>
        </p:txBody>
      </p:sp>
      <p:sp>
        <p:nvSpPr>
          <p:cNvPr id="4" name="Text Placeholder 3"/>
          <p:cNvSpPr>
            <a:spLocks noGrp="1"/>
          </p:cNvSpPr>
          <p:nvPr>
            <p:ph type="body" sz="half" idx="2"/>
          </p:nvPr>
        </p:nvSpPr>
        <p:spPr>
          <a:xfrm>
            <a:off x="1247652" y="3942802"/>
            <a:ext cx="9542311" cy="8204141"/>
          </a:xfrm>
        </p:spPr>
        <p:txBody>
          <a:bodyPr>
            <a:normAutofit/>
          </a:bodyPr>
          <a:lstStyle>
            <a:lvl1pPr marL="0" indent="0" algn="ctr">
              <a:spcBef>
                <a:spcPts val="1369"/>
              </a:spcBef>
              <a:buNone/>
              <a:defRPr sz="4100"/>
            </a:lvl1pPr>
            <a:lvl2pPr marL="1043193" indent="0">
              <a:buNone/>
              <a:defRPr sz="2700"/>
            </a:lvl2pPr>
            <a:lvl3pPr marL="2086386" indent="0">
              <a:buNone/>
              <a:defRPr sz="2300"/>
            </a:lvl3pPr>
            <a:lvl4pPr marL="3129580" indent="0">
              <a:buNone/>
              <a:defRPr sz="2100"/>
            </a:lvl4pPr>
            <a:lvl5pPr marL="4172773" indent="0">
              <a:buNone/>
              <a:defRPr sz="2100"/>
            </a:lvl5pPr>
            <a:lvl6pPr marL="5215966" indent="0">
              <a:buNone/>
              <a:defRPr sz="2100"/>
            </a:lvl6pPr>
            <a:lvl7pPr marL="6259159" indent="0">
              <a:buNone/>
              <a:defRPr sz="2100"/>
            </a:lvl7pPr>
            <a:lvl8pPr marL="7302353" indent="0">
              <a:buNone/>
              <a:defRPr sz="2100"/>
            </a:lvl8pPr>
            <a:lvl9pPr marL="8345546" indent="0">
              <a:buNone/>
              <a:defRPr sz="21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dirty="0"/>
          </a:p>
        </p:txBody>
      </p:sp>
      <p:sp>
        <p:nvSpPr>
          <p:cNvPr id="8" name="Picture Placeholder 2"/>
          <p:cNvSpPr>
            <a:spLocks noGrp="1"/>
          </p:cNvSpPr>
          <p:nvPr>
            <p:ph type="pic" idx="1"/>
          </p:nvPr>
        </p:nvSpPr>
        <p:spPr>
          <a:xfrm>
            <a:off x="11907272" y="792577"/>
            <a:ext cx="8555355" cy="11728084"/>
          </a:xfrm>
          <a:ln w="3175">
            <a:solidFill>
              <a:schemeClr val="bg1"/>
            </a:solidFill>
          </a:ln>
          <a:effectLst>
            <a:outerShdw blurRad="63500" sx="100500" sy="100500" algn="ctr" rotWithShape="0">
              <a:prstClr val="black">
                <a:alpha val="50000"/>
              </a:prstClr>
            </a:outerShdw>
          </a:effectLst>
        </p:spPr>
        <p:txBody>
          <a:bodyPr vert="horz" lIns="208639" tIns="104319" rIns="208639" bIns="104319" rtlCol="0">
            <a:normAutofit/>
          </a:bodyPr>
          <a:lstStyle>
            <a:lvl1pPr marL="0" indent="0" algn="l" defTabSz="2086386" rtl="0" eaLnBrk="1" latinLnBrk="0" hangingPunct="1">
              <a:spcBef>
                <a:spcPts val="4563"/>
              </a:spcBef>
              <a:buClr>
                <a:schemeClr val="accent1">
                  <a:lumMod val="60000"/>
                  <a:lumOff val="40000"/>
                </a:schemeClr>
              </a:buClr>
              <a:buSzPct val="110000"/>
              <a:buFont typeface="Wingdings 2" pitchFamily="18" charset="2"/>
              <a:buNone/>
              <a:defRPr sz="7300" kern="1200">
                <a:solidFill>
                  <a:schemeClr val="tx1">
                    <a:lumMod val="65000"/>
                    <a:lumOff val="35000"/>
                  </a:schemeClr>
                </a:solidFill>
                <a:latin typeface="+mn-lt"/>
                <a:ea typeface="+mn-ea"/>
                <a:cs typeface="+mn-cs"/>
              </a:defRPr>
            </a:lvl1pPr>
            <a:lvl2pPr marL="1043193" indent="0">
              <a:buNone/>
              <a:defRPr sz="6400"/>
            </a:lvl2pPr>
            <a:lvl3pPr marL="2086386" indent="0">
              <a:buNone/>
              <a:defRPr sz="5500"/>
            </a:lvl3pPr>
            <a:lvl4pPr marL="3129580" indent="0">
              <a:buNone/>
              <a:defRPr sz="4600"/>
            </a:lvl4pPr>
            <a:lvl5pPr marL="4172773" indent="0">
              <a:buNone/>
              <a:defRPr sz="4600"/>
            </a:lvl5pPr>
            <a:lvl6pPr marL="5215966" indent="0">
              <a:buNone/>
              <a:defRPr sz="4600"/>
            </a:lvl6pPr>
            <a:lvl7pPr marL="6259159" indent="0">
              <a:buNone/>
              <a:defRPr sz="4600"/>
            </a:lvl7pPr>
            <a:lvl8pPr marL="7302353" indent="0">
              <a:buNone/>
              <a:defRPr sz="4600"/>
            </a:lvl8pPr>
            <a:lvl9pPr marL="8345546" indent="0">
              <a:buNone/>
              <a:defRPr sz="4600"/>
            </a:lvl9pPr>
          </a:lstStyle>
          <a:p>
            <a:r>
              <a:rPr lang="en-GB" dirty="0" smtClean="0"/>
              <a:t>Drag picture to placeholder or click icon to add</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238405" y="812223"/>
            <a:ext cx="3564731" cy="12295344"/>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1284786" y="812223"/>
            <a:ext cx="15647688" cy="12295344"/>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50339" y="7394014"/>
            <a:ext cx="19687714" cy="3241882"/>
          </a:xfrm>
        </p:spPr>
        <p:txBody>
          <a:bodyPr/>
          <a:lstStyle/>
          <a:p>
            <a:r>
              <a:rPr lang="en-GB" smtClean="0"/>
              <a:t>Click to edit Master title style</a:t>
            </a:r>
            <a:endParaRPr dirty="0"/>
          </a:p>
        </p:txBody>
      </p:sp>
      <p:sp>
        <p:nvSpPr>
          <p:cNvPr id="3" name="Subtitle 2"/>
          <p:cNvSpPr>
            <a:spLocks noGrp="1"/>
          </p:cNvSpPr>
          <p:nvPr>
            <p:ph type="subTitle" idx="1"/>
          </p:nvPr>
        </p:nvSpPr>
        <p:spPr>
          <a:xfrm>
            <a:off x="850339" y="10521666"/>
            <a:ext cx="19687714" cy="2145055"/>
          </a:xfrm>
        </p:spPr>
        <p:txBody>
          <a:bodyPr>
            <a:normAutofit/>
          </a:bodyPr>
          <a:lstStyle>
            <a:lvl1pPr marL="0" indent="0" algn="ctr">
              <a:spcBef>
                <a:spcPts val="685"/>
              </a:spcBef>
              <a:buNone/>
              <a:defRPr sz="4100">
                <a:solidFill>
                  <a:schemeClr val="tx1">
                    <a:tint val="75000"/>
                  </a:schemeClr>
                </a:solidFill>
              </a:defRPr>
            </a:lvl1pPr>
            <a:lvl2pPr marL="1043193" indent="0" algn="ctr">
              <a:buNone/>
              <a:defRPr>
                <a:solidFill>
                  <a:schemeClr val="tx1">
                    <a:tint val="75000"/>
                  </a:schemeClr>
                </a:solidFill>
              </a:defRPr>
            </a:lvl2pPr>
            <a:lvl3pPr marL="2086386" indent="0" algn="ctr">
              <a:buNone/>
              <a:defRPr>
                <a:solidFill>
                  <a:schemeClr val="tx1">
                    <a:tint val="75000"/>
                  </a:schemeClr>
                </a:solidFill>
              </a:defRPr>
            </a:lvl3pPr>
            <a:lvl4pPr marL="3129580" indent="0" algn="ctr">
              <a:buNone/>
              <a:defRPr>
                <a:solidFill>
                  <a:schemeClr val="tx1">
                    <a:tint val="75000"/>
                  </a:schemeClr>
                </a:solidFill>
              </a:defRPr>
            </a:lvl4pPr>
            <a:lvl5pPr marL="4172773" indent="0" algn="ctr">
              <a:buNone/>
              <a:defRPr>
                <a:solidFill>
                  <a:schemeClr val="tx1">
                    <a:tint val="75000"/>
                  </a:schemeClr>
                </a:solidFill>
              </a:defRPr>
            </a:lvl5pPr>
            <a:lvl6pPr marL="5215966" indent="0" algn="ctr">
              <a:buNone/>
              <a:defRPr>
                <a:solidFill>
                  <a:schemeClr val="tx1">
                    <a:tint val="75000"/>
                  </a:schemeClr>
                </a:solidFill>
              </a:defRPr>
            </a:lvl6pPr>
            <a:lvl7pPr marL="6259159" indent="0" algn="ctr">
              <a:buNone/>
              <a:defRPr>
                <a:solidFill>
                  <a:schemeClr val="tx1">
                    <a:tint val="75000"/>
                  </a:schemeClr>
                </a:solidFill>
              </a:defRPr>
            </a:lvl7pPr>
            <a:lvl8pPr marL="7302353" indent="0" algn="ctr">
              <a:buNone/>
              <a:defRPr>
                <a:solidFill>
                  <a:schemeClr val="tx1">
                    <a:tint val="75000"/>
                  </a:schemeClr>
                </a:solidFill>
              </a:defRPr>
            </a:lvl8pPr>
            <a:lvl9pPr marL="8345546"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
        <p:nvSpPr>
          <p:cNvPr id="9" name="Picture Placeholder 2"/>
          <p:cNvSpPr>
            <a:spLocks noGrp="1"/>
          </p:cNvSpPr>
          <p:nvPr>
            <p:ph type="pic" idx="13"/>
          </p:nvPr>
        </p:nvSpPr>
        <p:spPr>
          <a:xfrm>
            <a:off x="867746" y="801719"/>
            <a:ext cx="19652897" cy="6256200"/>
          </a:xfrm>
          <a:ln w="3175">
            <a:solidFill>
              <a:schemeClr val="bg1"/>
            </a:solidFill>
          </a:ln>
          <a:effectLst>
            <a:outerShdw blurRad="63500" sx="100500" sy="100500" algn="ctr" rotWithShape="0">
              <a:prstClr val="black">
                <a:alpha val="50000"/>
              </a:prstClr>
            </a:outerShdw>
          </a:effectLst>
        </p:spPr>
        <p:txBody>
          <a:bodyPr/>
          <a:lstStyle>
            <a:lvl1pPr marL="0" indent="0">
              <a:buNone/>
              <a:defRPr sz="7300"/>
            </a:lvl1pPr>
            <a:lvl2pPr marL="1043193" indent="0">
              <a:buNone/>
              <a:defRPr sz="6400"/>
            </a:lvl2pPr>
            <a:lvl3pPr marL="2086386" indent="0">
              <a:buNone/>
              <a:defRPr sz="5500"/>
            </a:lvl3pPr>
            <a:lvl4pPr marL="3129580" indent="0">
              <a:buNone/>
              <a:defRPr sz="4600"/>
            </a:lvl4pPr>
            <a:lvl5pPr marL="4172773" indent="0">
              <a:buNone/>
              <a:defRPr sz="4600"/>
            </a:lvl5pPr>
            <a:lvl6pPr marL="5215966" indent="0">
              <a:buNone/>
              <a:defRPr sz="4600"/>
            </a:lvl6pPr>
            <a:lvl7pPr marL="6259159" indent="0">
              <a:buNone/>
              <a:defRPr sz="4600"/>
            </a:lvl7pPr>
            <a:lvl8pPr marL="7302353" indent="0">
              <a:buNone/>
              <a:defRPr sz="4600"/>
            </a:lvl8pPr>
            <a:lvl9pPr marL="8345546" indent="0">
              <a:buNone/>
              <a:defRPr sz="4600"/>
            </a:lvl9pPr>
          </a:lstStyle>
          <a:p>
            <a:r>
              <a:rPr lang="en-GB"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4790" y="5299713"/>
            <a:ext cx="18844805" cy="3003817"/>
          </a:xfrm>
        </p:spPr>
        <p:txBody>
          <a:bodyPr anchor="b" anchorCtr="0"/>
          <a:lstStyle>
            <a:lvl1pPr algn="ctr">
              <a:defRPr sz="10500" b="0" cap="none" baseline="0"/>
            </a:lvl1pPr>
          </a:lstStyle>
          <a:p>
            <a:r>
              <a:rPr lang="en-GB" smtClean="0"/>
              <a:t>Click to edit Master title style</a:t>
            </a:r>
            <a:endParaRPr/>
          </a:p>
        </p:txBody>
      </p:sp>
      <p:sp>
        <p:nvSpPr>
          <p:cNvPr id="3" name="Text Placeholder 2"/>
          <p:cNvSpPr>
            <a:spLocks noGrp="1"/>
          </p:cNvSpPr>
          <p:nvPr>
            <p:ph type="body" idx="1"/>
          </p:nvPr>
        </p:nvSpPr>
        <p:spPr>
          <a:xfrm>
            <a:off x="1284790" y="8239103"/>
            <a:ext cx="18844805" cy="3308399"/>
          </a:xfrm>
        </p:spPr>
        <p:txBody>
          <a:bodyPr anchor="t" anchorCtr="0">
            <a:normAutofit/>
          </a:bodyPr>
          <a:lstStyle>
            <a:lvl1pPr marL="0" indent="0" algn="ctr">
              <a:spcBef>
                <a:spcPts val="685"/>
              </a:spcBef>
              <a:buNone/>
              <a:defRPr sz="4100">
                <a:solidFill>
                  <a:schemeClr val="tx1">
                    <a:tint val="75000"/>
                  </a:schemeClr>
                </a:solidFill>
              </a:defRPr>
            </a:lvl1pPr>
            <a:lvl2pPr marL="1043193" indent="0">
              <a:buNone/>
              <a:defRPr sz="4100">
                <a:solidFill>
                  <a:schemeClr val="tx1">
                    <a:tint val="75000"/>
                  </a:schemeClr>
                </a:solidFill>
              </a:defRPr>
            </a:lvl2pPr>
            <a:lvl3pPr marL="2086386" indent="0">
              <a:buNone/>
              <a:defRPr sz="3700">
                <a:solidFill>
                  <a:schemeClr val="tx1">
                    <a:tint val="75000"/>
                  </a:schemeClr>
                </a:solidFill>
              </a:defRPr>
            </a:lvl3pPr>
            <a:lvl4pPr marL="3129580" indent="0">
              <a:buNone/>
              <a:defRPr sz="3200">
                <a:solidFill>
                  <a:schemeClr val="tx1">
                    <a:tint val="75000"/>
                  </a:schemeClr>
                </a:solidFill>
              </a:defRPr>
            </a:lvl4pPr>
            <a:lvl5pPr marL="4172773" indent="0">
              <a:buNone/>
              <a:defRPr sz="3200">
                <a:solidFill>
                  <a:schemeClr val="tx1">
                    <a:tint val="75000"/>
                  </a:schemeClr>
                </a:solidFill>
              </a:defRPr>
            </a:lvl5pPr>
            <a:lvl6pPr marL="5215966" indent="0">
              <a:buNone/>
              <a:defRPr sz="3200">
                <a:solidFill>
                  <a:schemeClr val="tx1">
                    <a:tint val="75000"/>
                  </a:schemeClr>
                </a:solidFill>
              </a:defRPr>
            </a:lvl6pPr>
            <a:lvl7pPr marL="6259159" indent="0">
              <a:buNone/>
              <a:defRPr sz="3200">
                <a:solidFill>
                  <a:schemeClr val="tx1">
                    <a:tint val="75000"/>
                  </a:schemeClr>
                </a:solidFill>
              </a:defRPr>
            </a:lvl7pPr>
            <a:lvl8pPr marL="7302353" indent="0">
              <a:buNone/>
              <a:defRPr sz="3200">
                <a:solidFill>
                  <a:schemeClr val="tx1">
                    <a:tint val="75000"/>
                  </a:schemeClr>
                </a:solidFill>
              </a:defRPr>
            </a:lvl8pPr>
            <a:lvl9pPr marL="8345546" indent="0">
              <a:buNone/>
              <a:defRPr sz="32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84788" y="237240"/>
            <a:ext cx="18811387" cy="2948421"/>
          </a:xfrm>
        </p:spPr>
        <p:txBody>
          <a:bodyPr/>
          <a:lstStyle/>
          <a:p>
            <a:r>
              <a:rPr lang="en-GB" smtClean="0"/>
              <a:t>Click to edit Master title style</a:t>
            </a:r>
            <a:endParaRPr/>
          </a:p>
        </p:txBody>
      </p:sp>
      <p:sp>
        <p:nvSpPr>
          <p:cNvPr id="3" name="Content Placeholder 2"/>
          <p:cNvSpPr>
            <a:spLocks noGrp="1"/>
          </p:cNvSpPr>
          <p:nvPr>
            <p:ph sz="half" idx="1"/>
          </p:nvPr>
        </p:nvSpPr>
        <p:spPr>
          <a:xfrm>
            <a:off x="1284789" y="3528962"/>
            <a:ext cx="8983123" cy="9578605"/>
          </a:xfrm>
        </p:spPr>
        <p:txBody>
          <a:bodyPr>
            <a:normAutofit/>
          </a:bodyPr>
          <a:lstStyle>
            <a:lvl1pPr>
              <a:spcBef>
                <a:spcPts val="3651"/>
              </a:spcBef>
              <a:defRPr sz="4600"/>
            </a:lvl1pPr>
            <a:lvl2pPr>
              <a:defRPr sz="4100"/>
            </a:lvl2pPr>
            <a:lvl3pPr>
              <a:defRPr sz="4100"/>
            </a:lvl3pPr>
            <a:lvl4pPr>
              <a:defRPr sz="4100"/>
            </a:lvl4pPr>
            <a:lvl5pPr>
              <a:defRPr sz="4100"/>
            </a:lvl5pPr>
            <a:lvl6pPr>
              <a:defRPr sz="4100"/>
            </a:lvl6pPr>
            <a:lvl7pPr>
              <a:defRPr sz="4100"/>
            </a:lvl7pPr>
            <a:lvl8pPr>
              <a:defRPr sz="4100"/>
            </a:lvl8pPr>
            <a:lvl9pPr>
              <a:defRPr sz="41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11113052" y="3528962"/>
            <a:ext cx="8983123" cy="9578605"/>
          </a:xfrm>
        </p:spPr>
        <p:txBody>
          <a:bodyPr>
            <a:normAutofit/>
          </a:bodyPr>
          <a:lstStyle>
            <a:lvl1pPr>
              <a:spcBef>
                <a:spcPts val="3651"/>
              </a:spcBef>
              <a:defRPr sz="4600"/>
            </a:lvl1pPr>
            <a:lvl2pPr>
              <a:defRPr sz="4100"/>
            </a:lvl2pPr>
            <a:lvl3pPr>
              <a:defRPr sz="4100"/>
            </a:lvl3pPr>
            <a:lvl4pPr>
              <a:defRPr sz="4100"/>
            </a:lvl4pPr>
            <a:lvl5pPr>
              <a:defRPr sz="4100"/>
            </a:lvl5pPr>
            <a:lvl6pPr>
              <a:defRPr sz="4100"/>
            </a:lvl6pPr>
            <a:lvl7pPr>
              <a:defRPr sz="4100"/>
            </a:lvl7pPr>
            <a:lvl8pPr>
              <a:defRPr sz="4100"/>
            </a:lvl8pPr>
            <a:lvl9pPr>
              <a:defRPr sz="41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4786" y="237240"/>
            <a:ext cx="18811387" cy="2948421"/>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1284786" y="3204831"/>
            <a:ext cx="8983123" cy="1655949"/>
          </a:xfrm>
        </p:spPr>
        <p:txBody>
          <a:bodyPr anchor="b">
            <a:noAutofit/>
          </a:bodyPr>
          <a:lstStyle>
            <a:lvl1pPr marL="0" indent="0" algn="ctr">
              <a:spcBef>
                <a:spcPts val="0"/>
              </a:spcBef>
              <a:buNone/>
              <a:defRPr sz="5500" b="0">
                <a:solidFill>
                  <a:schemeClr val="accent1">
                    <a:lumMod val="60000"/>
                    <a:lumOff val="40000"/>
                  </a:schemeClr>
                </a:solidFill>
              </a:defRPr>
            </a:lvl1pPr>
            <a:lvl2pPr marL="1043193" indent="0">
              <a:buNone/>
              <a:defRPr sz="4600" b="1"/>
            </a:lvl2pPr>
            <a:lvl3pPr marL="2086386" indent="0">
              <a:buNone/>
              <a:defRPr sz="4100" b="1"/>
            </a:lvl3pPr>
            <a:lvl4pPr marL="3129580" indent="0">
              <a:buNone/>
              <a:defRPr sz="3700" b="1"/>
            </a:lvl4pPr>
            <a:lvl5pPr marL="4172773" indent="0">
              <a:buNone/>
              <a:defRPr sz="3700" b="1"/>
            </a:lvl5pPr>
            <a:lvl6pPr marL="5215966" indent="0">
              <a:buNone/>
              <a:defRPr sz="3700" b="1"/>
            </a:lvl6pPr>
            <a:lvl7pPr marL="6259159" indent="0">
              <a:buNone/>
              <a:defRPr sz="3700" b="1"/>
            </a:lvl7pPr>
            <a:lvl8pPr marL="7302353" indent="0">
              <a:buNone/>
              <a:defRPr sz="3700" b="1"/>
            </a:lvl8pPr>
            <a:lvl9pPr marL="8345546" indent="0">
              <a:buNone/>
              <a:defRPr sz="3700" b="1"/>
            </a:lvl9pPr>
          </a:lstStyle>
          <a:p>
            <a:pPr lvl="0"/>
            <a:r>
              <a:rPr lang="en-GB" smtClean="0"/>
              <a:t>Click to edit Master text styles</a:t>
            </a:r>
          </a:p>
        </p:txBody>
      </p:sp>
      <p:sp>
        <p:nvSpPr>
          <p:cNvPr id="4" name="Content Placeholder 3"/>
          <p:cNvSpPr>
            <a:spLocks noGrp="1"/>
          </p:cNvSpPr>
          <p:nvPr>
            <p:ph sz="half" idx="2"/>
          </p:nvPr>
        </p:nvSpPr>
        <p:spPr>
          <a:xfrm>
            <a:off x="1284786" y="5176812"/>
            <a:ext cx="8983123" cy="7930754"/>
          </a:xfrm>
        </p:spPr>
        <p:txBody>
          <a:bodyPr>
            <a:normAutofit/>
          </a:bodyPr>
          <a:lstStyle>
            <a:lvl1pPr>
              <a:spcBef>
                <a:spcPts val="3651"/>
              </a:spcBef>
              <a:defRPr sz="4600"/>
            </a:lvl1pPr>
            <a:lvl2pPr>
              <a:defRPr sz="4100"/>
            </a:lvl2pPr>
            <a:lvl3pPr>
              <a:defRPr sz="4100"/>
            </a:lvl3pPr>
            <a:lvl4pPr>
              <a:defRPr sz="4100"/>
            </a:lvl4pPr>
            <a:lvl5pPr>
              <a:defRPr sz="4100"/>
            </a:lvl5pPr>
            <a:lvl6pPr>
              <a:defRPr sz="3700"/>
            </a:lvl6pPr>
            <a:lvl7pPr>
              <a:defRPr sz="3700"/>
            </a:lvl7pPr>
            <a:lvl8pPr>
              <a:defRPr sz="3700"/>
            </a:lvl8pPr>
            <a:lvl9pPr>
              <a:defRPr sz="37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11113050" y="3204831"/>
            <a:ext cx="8983123" cy="1655949"/>
          </a:xfrm>
        </p:spPr>
        <p:txBody>
          <a:bodyPr anchor="b">
            <a:noAutofit/>
          </a:bodyPr>
          <a:lstStyle>
            <a:lvl1pPr marL="0" indent="0" algn="ctr">
              <a:spcBef>
                <a:spcPts val="0"/>
              </a:spcBef>
              <a:buNone/>
              <a:defRPr sz="5500" b="0">
                <a:solidFill>
                  <a:schemeClr val="accent1">
                    <a:lumMod val="60000"/>
                    <a:lumOff val="40000"/>
                  </a:schemeClr>
                </a:solidFill>
              </a:defRPr>
            </a:lvl1pPr>
            <a:lvl2pPr marL="1043193" indent="0">
              <a:buNone/>
              <a:defRPr sz="4600" b="1"/>
            </a:lvl2pPr>
            <a:lvl3pPr marL="2086386" indent="0">
              <a:buNone/>
              <a:defRPr sz="4100" b="1"/>
            </a:lvl3pPr>
            <a:lvl4pPr marL="3129580" indent="0">
              <a:buNone/>
              <a:defRPr sz="3700" b="1"/>
            </a:lvl4pPr>
            <a:lvl5pPr marL="4172773" indent="0">
              <a:buNone/>
              <a:defRPr sz="3700" b="1"/>
            </a:lvl5pPr>
            <a:lvl6pPr marL="5215966" indent="0">
              <a:buNone/>
              <a:defRPr sz="3700" b="1"/>
            </a:lvl6pPr>
            <a:lvl7pPr marL="6259159" indent="0">
              <a:buNone/>
              <a:defRPr sz="3700" b="1"/>
            </a:lvl7pPr>
            <a:lvl8pPr marL="7302353" indent="0">
              <a:buNone/>
              <a:defRPr sz="3700" b="1"/>
            </a:lvl8pPr>
            <a:lvl9pPr marL="8345546" indent="0">
              <a:buNone/>
              <a:defRPr sz="3700" b="1"/>
            </a:lvl9pPr>
          </a:lstStyle>
          <a:p>
            <a:pPr lvl="0"/>
            <a:r>
              <a:rPr lang="en-GB" smtClean="0"/>
              <a:t>Click to edit Master text styles</a:t>
            </a:r>
          </a:p>
        </p:txBody>
      </p:sp>
      <p:sp>
        <p:nvSpPr>
          <p:cNvPr id="6" name="Content Placeholder 5"/>
          <p:cNvSpPr>
            <a:spLocks noGrp="1"/>
          </p:cNvSpPr>
          <p:nvPr>
            <p:ph sz="quarter" idx="4"/>
          </p:nvPr>
        </p:nvSpPr>
        <p:spPr>
          <a:xfrm>
            <a:off x="11113050" y="5176812"/>
            <a:ext cx="8983123" cy="7930754"/>
          </a:xfrm>
        </p:spPr>
        <p:txBody>
          <a:bodyPr>
            <a:normAutofit/>
          </a:bodyPr>
          <a:lstStyle>
            <a:lvl1pPr>
              <a:spcBef>
                <a:spcPts val="3651"/>
              </a:spcBef>
              <a:defRPr sz="4600"/>
            </a:lvl1pPr>
            <a:lvl2pPr>
              <a:defRPr sz="4100"/>
            </a:lvl2pPr>
            <a:lvl3pPr>
              <a:defRPr sz="4100"/>
            </a:lvl3pPr>
            <a:lvl4pPr>
              <a:defRPr sz="4100"/>
            </a:lvl4pPr>
            <a:lvl5pPr>
              <a:defRPr sz="4100"/>
            </a:lvl5pPr>
            <a:lvl6pPr>
              <a:defRPr sz="3700"/>
            </a:lvl6pPr>
            <a:lvl7pPr>
              <a:defRPr sz="3700"/>
            </a:lvl7pPr>
            <a:lvl8pPr>
              <a:defRPr sz="3700"/>
            </a:lvl8pPr>
            <a:lvl9pPr>
              <a:defRPr sz="37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7654" y="1349376"/>
            <a:ext cx="8983123" cy="2562697"/>
          </a:xfrm>
        </p:spPr>
        <p:txBody>
          <a:bodyPr anchor="b"/>
          <a:lstStyle>
            <a:lvl1pPr algn="ctr">
              <a:defRPr sz="8200" b="0"/>
            </a:lvl1pPr>
          </a:lstStyle>
          <a:p>
            <a:r>
              <a:rPr lang="en-GB" smtClean="0"/>
              <a:t>Click to edit Master title style</a:t>
            </a:r>
            <a:endParaRPr/>
          </a:p>
        </p:txBody>
      </p:sp>
      <p:sp>
        <p:nvSpPr>
          <p:cNvPr id="3" name="Content Placeholder 2"/>
          <p:cNvSpPr>
            <a:spLocks noGrp="1"/>
          </p:cNvSpPr>
          <p:nvPr>
            <p:ph idx="1"/>
          </p:nvPr>
        </p:nvSpPr>
        <p:spPr>
          <a:xfrm>
            <a:off x="11093762" y="812221"/>
            <a:ext cx="8983123" cy="12295344"/>
          </a:xfrm>
        </p:spPr>
        <p:txBody>
          <a:bodyPr>
            <a:normAutofit/>
          </a:bodyPr>
          <a:lstStyle>
            <a:lvl1pPr>
              <a:spcBef>
                <a:spcPts val="4563"/>
              </a:spcBef>
              <a:defRPr sz="5000"/>
            </a:lvl1pPr>
            <a:lvl2pPr>
              <a:defRPr sz="4600"/>
            </a:lvl2pPr>
            <a:lvl3pPr>
              <a:defRPr sz="4100"/>
            </a:lvl3pPr>
            <a:lvl4pPr>
              <a:defRPr sz="4100"/>
            </a:lvl4pPr>
            <a:lvl5pPr>
              <a:defRPr sz="4100"/>
            </a:lvl5pPr>
            <a:lvl6pPr>
              <a:defRPr sz="4600"/>
            </a:lvl6pPr>
            <a:lvl7pPr>
              <a:defRPr sz="4600"/>
            </a:lvl7pPr>
            <a:lvl8pPr>
              <a:defRPr sz="4600"/>
            </a:lvl8pPr>
            <a:lvl9pPr>
              <a:defRPr sz="4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1247654" y="3942802"/>
            <a:ext cx="8983123" cy="8204141"/>
          </a:xfrm>
        </p:spPr>
        <p:txBody>
          <a:bodyPr>
            <a:normAutofit/>
          </a:bodyPr>
          <a:lstStyle>
            <a:lvl1pPr marL="0" indent="0" algn="ctr">
              <a:spcBef>
                <a:spcPts val="1369"/>
              </a:spcBef>
              <a:buNone/>
              <a:defRPr sz="4100"/>
            </a:lvl1pPr>
            <a:lvl2pPr marL="1043193" indent="0">
              <a:buNone/>
              <a:defRPr sz="2700"/>
            </a:lvl2pPr>
            <a:lvl3pPr marL="2086386" indent="0">
              <a:buNone/>
              <a:defRPr sz="2300"/>
            </a:lvl3pPr>
            <a:lvl4pPr marL="3129580" indent="0">
              <a:buNone/>
              <a:defRPr sz="2100"/>
            </a:lvl4pPr>
            <a:lvl5pPr marL="4172773" indent="0">
              <a:buNone/>
              <a:defRPr sz="2100"/>
            </a:lvl5pPr>
            <a:lvl6pPr marL="5215966" indent="0">
              <a:buNone/>
              <a:defRPr sz="2100"/>
            </a:lvl6pPr>
            <a:lvl7pPr marL="6259159" indent="0">
              <a:buNone/>
              <a:defRPr sz="2100"/>
            </a:lvl7pPr>
            <a:lvl8pPr marL="7302353" indent="0">
              <a:buNone/>
              <a:defRPr sz="2100"/>
            </a:lvl8pPr>
            <a:lvl9pPr marL="8345546" indent="0">
              <a:buNone/>
              <a:defRPr sz="21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5/6/2016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4788" y="237240"/>
            <a:ext cx="18811387" cy="2948421"/>
          </a:xfrm>
          <a:prstGeom prst="rect">
            <a:avLst/>
          </a:prstGeom>
        </p:spPr>
        <p:txBody>
          <a:bodyPr vert="horz" lIns="208639" tIns="104319" rIns="208639" bIns="104319"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1284788" y="3528962"/>
            <a:ext cx="18811387" cy="9578605"/>
          </a:xfrm>
          <a:prstGeom prst="rect">
            <a:avLst/>
          </a:prstGeom>
        </p:spPr>
        <p:txBody>
          <a:bodyPr vert="horz" lIns="208639" tIns="104319" rIns="208639" bIns="104319"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13168536" y="13839883"/>
            <a:ext cx="4990624" cy="805219"/>
          </a:xfrm>
          <a:prstGeom prst="rect">
            <a:avLst/>
          </a:prstGeom>
        </p:spPr>
        <p:txBody>
          <a:bodyPr vert="horz" lIns="208639" tIns="104319" rIns="208639" bIns="104319" rtlCol="0" anchor="ctr"/>
          <a:lstStyle>
            <a:lvl1pPr algn="r">
              <a:defRPr sz="2700">
                <a:solidFill>
                  <a:schemeClr val="bg1"/>
                </a:solidFill>
              </a:defRPr>
            </a:lvl1pPr>
          </a:lstStyle>
          <a:p>
            <a:fld id="{B01F9CA3-105E-4857-9057-6DB6197DA786}" type="datetimeFigureOut">
              <a:rPr lang="en-US" smtClean="0"/>
              <a:t>5/6/2016</a:t>
            </a:fld>
            <a:endParaRPr lang="en-US" dirty="0"/>
          </a:p>
        </p:txBody>
      </p:sp>
      <p:sp>
        <p:nvSpPr>
          <p:cNvPr id="5" name="Footer Placeholder 4"/>
          <p:cNvSpPr>
            <a:spLocks noGrp="1"/>
          </p:cNvSpPr>
          <p:nvPr>
            <p:ph type="ftr" sz="quarter" idx="3"/>
          </p:nvPr>
        </p:nvSpPr>
        <p:spPr>
          <a:xfrm>
            <a:off x="618585" y="13839883"/>
            <a:ext cx="11323264" cy="805219"/>
          </a:xfrm>
          <a:prstGeom prst="rect">
            <a:avLst/>
          </a:prstGeom>
        </p:spPr>
        <p:txBody>
          <a:bodyPr vert="horz" lIns="208639" tIns="104319" rIns="208639" bIns="104319" rtlCol="0" anchor="ctr"/>
          <a:lstStyle>
            <a:lvl1pPr algn="l">
              <a:defRPr sz="2700">
                <a:solidFill>
                  <a:schemeClr val="bg1"/>
                </a:solidFill>
              </a:defRPr>
            </a:lvl1pPr>
          </a:lstStyle>
          <a:p>
            <a:endParaRPr lang="en-US" dirty="0"/>
          </a:p>
        </p:txBody>
      </p:sp>
      <p:sp>
        <p:nvSpPr>
          <p:cNvPr id="6" name="Slide Number Placeholder 5"/>
          <p:cNvSpPr>
            <a:spLocks noGrp="1"/>
          </p:cNvSpPr>
          <p:nvPr>
            <p:ph type="sldNum" sz="quarter" idx="4"/>
          </p:nvPr>
        </p:nvSpPr>
        <p:spPr>
          <a:xfrm>
            <a:off x="18473696" y="13839883"/>
            <a:ext cx="2317075" cy="805219"/>
          </a:xfrm>
          <a:prstGeom prst="rect">
            <a:avLst/>
          </a:prstGeom>
        </p:spPr>
        <p:txBody>
          <a:bodyPr vert="horz" lIns="208639" tIns="104319" rIns="208639" bIns="104319" rtlCol="0" anchor="ctr"/>
          <a:lstStyle>
            <a:lvl1pPr algn="r">
              <a:defRPr sz="8200">
                <a:solidFill>
                  <a:schemeClr val="bg1"/>
                </a:solidFill>
              </a:defRPr>
            </a:lvl1pPr>
          </a:lstStyle>
          <a:p>
            <a:fld id="{7F5CE407-6216-4202-80E4-A30DC2F709B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2086386" rtl="0" eaLnBrk="1" latinLnBrk="0" hangingPunct="1">
        <a:spcBef>
          <a:spcPct val="0"/>
        </a:spcBef>
        <a:buNone/>
        <a:defRPr sz="10500" kern="1200">
          <a:solidFill>
            <a:schemeClr val="accent1"/>
          </a:solidFill>
          <a:latin typeface="+mj-lt"/>
          <a:ea typeface="+mj-ea"/>
          <a:cs typeface="+mj-cs"/>
        </a:defRPr>
      </a:lvl1pPr>
    </p:titleStyle>
    <p:bodyStyle>
      <a:lvl1pPr marL="796884" indent="-796884" algn="l" defTabSz="2086386" rtl="0" eaLnBrk="1" latinLnBrk="0" hangingPunct="1">
        <a:spcBef>
          <a:spcPts val="4563"/>
        </a:spcBef>
        <a:buClr>
          <a:schemeClr val="accent1">
            <a:lumMod val="60000"/>
            <a:lumOff val="40000"/>
          </a:schemeClr>
        </a:buClr>
        <a:buSzPct val="110000"/>
        <a:buFont typeface="Wingdings 2" pitchFamily="18" charset="2"/>
        <a:buChar char=""/>
        <a:defRPr sz="5500" kern="1200">
          <a:solidFill>
            <a:schemeClr val="tx1">
              <a:lumMod val="65000"/>
              <a:lumOff val="35000"/>
            </a:schemeClr>
          </a:solidFill>
          <a:latin typeface="+mn-lt"/>
          <a:ea typeface="+mn-ea"/>
          <a:cs typeface="+mn-cs"/>
        </a:defRPr>
      </a:lvl1pPr>
      <a:lvl2pPr marL="1564790" indent="-767906" algn="l" defTabSz="2086386" rtl="0" eaLnBrk="1" latinLnBrk="0" hangingPunct="1">
        <a:spcBef>
          <a:spcPts val="1369"/>
        </a:spcBef>
        <a:buClr>
          <a:schemeClr val="accent1">
            <a:lumMod val="75000"/>
          </a:schemeClr>
        </a:buClr>
        <a:buSzPct val="110000"/>
        <a:buFont typeface="Wingdings 2" pitchFamily="18" charset="2"/>
        <a:buChar char=""/>
        <a:defRPr sz="5000" kern="1200">
          <a:solidFill>
            <a:schemeClr val="tx1">
              <a:lumMod val="65000"/>
              <a:lumOff val="35000"/>
            </a:schemeClr>
          </a:solidFill>
          <a:latin typeface="+mn-lt"/>
          <a:ea typeface="+mn-ea"/>
          <a:cs typeface="+mn-cs"/>
        </a:defRPr>
      </a:lvl2pPr>
      <a:lvl3pPr marL="2209541" indent="-644751" algn="l" defTabSz="2086386" rtl="0" eaLnBrk="1" latinLnBrk="0" hangingPunct="1">
        <a:spcBef>
          <a:spcPts val="1369"/>
        </a:spcBef>
        <a:buClr>
          <a:schemeClr val="accent1">
            <a:lumMod val="60000"/>
            <a:lumOff val="40000"/>
          </a:schemeClr>
        </a:buClr>
        <a:buSzPct val="110000"/>
        <a:buFont typeface="Wingdings 2" pitchFamily="18" charset="2"/>
        <a:buChar char=""/>
        <a:defRPr sz="4600" kern="1200">
          <a:solidFill>
            <a:schemeClr val="tx1">
              <a:lumMod val="65000"/>
              <a:lumOff val="35000"/>
            </a:schemeClr>
          </a:solidFill>
          <a:latin typeface="+mn-lt"/>
          <a:ea typeface="+mn-ea"/>
          <a:cs typeface="+mn-cs"/>
        </a:defRPr>
      </a:lvl3pPr>
      <a:lvl4pPr marL="2883270" indent="-673729" algn="l" defTabSz="2086386" rtl="0" eaLnBrk="1" latinLnBrk="0" hangingPunct="1">
        <a:spcBef>
          <a:spcPts val="1369"/>
        </a:spcBef>
        <a:buClr>
          <a:schemeClr val="accent1">
            <a:lumMod val="75000"/>
          </a:schemeClr>
        </a:buClr>
        <a:buSzPct val="110000"/>
        <a:buFont typeface="Wingdings 2" pitchFamily="18" charset="2"/>
        <a:buChar char=""/>
        <a:defRPr sz="4100" kern="1200">
          <a:solidFill>
            <a:schemeClr val="tx1">
              <a:lumMod val="65000"/>
              <a:lumOff val="35000"/>
            </a:schemeClr>
          </a:solidFill>
          <a:latin typeface="+mn-lt"/>
          <a:ea typeface="+mn-ea"/>
          <a:cs typeface="+mn-cs"/>
        </a:defRPr>
      </a:lvl4pPr>
      <a:lvl5pPr marL="3528022" indent="-644751" algn="l" defTabSz="2086386" rtl="0" eaLnBrk="1" latinLnBrk="0" hangingPunct="1">
        <a:spcBef>
          <a:spcPts val="1369"/>
        </a:spcBef>
        <a:buClr>
          <a:schemeClr val="accent1">
            <a:lumMod val="60000"/>
            <a:lumOff val="40000"/>
          </a:schemeClr>
        </a:buClr>
        <a:buSzPct val="110000"/>
        <a:buFont typeface="Wingdings 2" pitchFamily="18" charset="2"/>
        <a:buChar char=""/>
        <a:defRPr sz="4100" kern="1200">
          <a:solidFill>
            <a:schemeClr val="tx1">
              <a:lumMod val="65000"/>
              <a:lumOff val="35000"/>
            </a:schemeClr>
          </a:solidFill>
          <a:latin typeface="+mn-lt"/>
          <a:ea typeface="+mn-ea"/>
          <a:cs typeface="+mn-cs"/>
        </a:defRPr>
      </a:lvl5pPr>
      <a:lvl6pPr marL="4172773" indent="-644751" algn="l" defTabSz="2086386" rtl="0" eaLnBrk="1" latinLnBrk="0" hangingPunct="1">
        <a:spcBef>
          <a:spcPct val="20000"/>
        </a:spcBef>
        <a:buClr>
          <a:schemeClr val="accent2"/>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6pPr>
      <a:lvl7pPr marL="4832013" indent="-644751" algn="l" defTabSz="2086386" rtl="0" eaLnBrk="1" latinLnBrk="0" hangingPunct="1">
        <a:spcBef>
          <a:spcPct val="20000"/>
        </a:spcBef>
        <a:buClr>
          <a:schemeClr val="accent1">
            <a:lumMod val="60000"/>
            <a:lumOff val="40000"/>
          </a:schemeClr>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7pPr>
      <a:lvl8pPr marL="5473143" indent="-644751" algn="l" defTabSz="2086386" rtl="0" eaLnBrk="1" latinLnBrk="0" hangingPunct="1">
        <a:spcBef>
          <a:spcPct val="20000"/>
        </a:spcBef>
        <a:buClr>
          <a:schemeClr val="accent2"/>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8pPr>
      <a:lvl9pPr marL="6136005" indent="-644751" algn="l" defTabSz="2086386" rtl="0" eaLnBrk="1" latinLnBrk="0" hangingPunct="1">
        <a:spcBef>
          <a:spcPct val="20000"/>
        </a:spcBef>
        <a:buClr>
          <a:schemeClr val="accent1">
            <a:lumMod val="60000"/>
            <a:lumOff val="40000"/>
          </a:schemeClr>
        </a:buClr>
        <a:buSzPct val="110000"/>
        <a:buFont typeface="Wingdings 2" pitchFamily="18" charset="2"/>
        <a:buChar char=""/>
        <a:defRPr lang="en-US" sz="4100" kern="1200" dirty="0">
          <a:solidFill>
            <a:schemeClr val="tx1">
              <a:lumMod val="65000"/>
              <a:lumOff val="35000"/>
            </a:schemeClr>
          </a:solidFill>
          <a:latin typeface="+mn-lt"/>
          <a:ea typeface="+mn-ea"/>
          <a:cs typeface="+mn-cs"/>
        </a:defRPr>
      </a:lvl9pPr>
    </p:bodyStyle>
    <p:otherStyle>
      <a:defPPr>
        <a:defRPr/>
      </a:defPPr>
      <a:lvl1pPr marL="0" algn="l" defTabSz="2086386" rtl="0" eaLnBrk="1" latinLnBrk="0" hangingPunct="1">
        <a:defRPr sz="4100" kern="1200">
          <a:solidFill>
            <a:schemeClr val="tx1"/>
          </a:solidFill>
          <a:latin typeface="+mn-lt"/>
          <a:ea typeface="+mn-ea"/>
          <a:cs typeface="+mn-cs"/>
        </a:defRPr>
      </a:lvl1pPr>
      <a:lvl2pPr marL="1043193" algn="l" defTabSz="2086386" rtl="0" eaLnBrk="1" latinLnBrk="0" hangingPunct="1">
        <a:defRPr sz="4100" kern="1200">
          <a:solidFill>
            <a:schemeClr val="tx1"/>
          </a:solidFill>
          <a:latin typeface="+mn-lt"/>
          <a:ea typeface="+mn-ea"/>
          <a:cs typeface="+mn-cs"/>
        </a:defRPr>
      </a:lvl2pPr>
      <a:lvl3pPr marL="2086386" algn="l" defTabSz="2086386" rtl="0" eaLnBrk="1" latinLnBrk="0" hangingPunct="1">
        <a:defRPr sz="4100" kern="1200">
          <a:solidFill>
            <a:schemeClr val="tx1"/>
          </a:solidFill>
          <a:latin typeface="+mn-lt"/>
          <a:ea typeface="+mn-ea"/>
          <a:cs typeface="+mn-cs"/>
        </a:defRPr>
      </a:lvl3pPr>
      <a:lvl4pPr marL="3129580" algn="l" defTabSz="2086386" rtl="0" eaLnBrk="1" latinLnBrk="0" hangingPunct="1">
        <a:defRPr sz="4100" kern="1200">
          <a:solidFill>
            <a:schemeClr val="tx1"/>
          </a:solidFill>
          <a:latin typeface="+mn-lt"/>
          <a:ea typeface="+mn-ea"/>
          <a:cs typeface="+mn-cs"/>
        </a:defRPr>
      </a:lvl4pPr>
      <a:lvl5pPr marL="4172773" algn="l" defTabSz="2086386" rtl="0" eaLnBrk="1" latinLnBrk="0" hangingPunct="1">
        <a:defRPr sz="4100" kern="1200">
          <a:solidFill>
            <a:schemeClr val="tx1"/>
          </a:solidFill>
          <a:latin typeface="+mn-lt"/>
          <a:ea typeface="+mn-ea"/>
          <a:cs typeface="+mn-cs"/>
        </a:defRPr>
      </a:lvl5pPr>
      <a:lvl6pPr marL="5215966" algn="l" defTabSz="2086386" rtl="0" eaLnBrk="1" latinLnBrk="0" hangingPunct="1">
        <a:defRPr sz="4100" kern="1200">
          <a:solidFill>
            <a:schemeClr val="tx1"/>
          </a:solidFill>
          <a:latin typeface="+mn-lt"/>
          <a:ea typeface="+mn-ea"/>
          <a:cs typeface="+mn-cs"/>
        </a:defRPr>
      </a:lvl6pPr>
      <a:lvl7pPr marL="6259159" algn="l" defTabSz="2086386" rtl="0" eaLnBrk="1" latinLnBrk="0" hangingPunct="1">
        <a:defRPr sz="4100" kern="1200">
          <a:solidFill>
            <a:schemeClr val="tx1"/>
          </a:solidFill>
          <a:latin typeface="+mn-lt"/>
          <a:ea typeface="+mn-ea"/>
          <a:cs typeface="+mn-cs"/>
        </a:defRPr>
      </a:lvl7pPr>
      <a:lvl8pPr marL="7302353" algn="l" defTabSz="2086386" rtl="0" eaLnBrk="1" latinLnBrk="0" hangingPunct="1">
        <a:defRPr sz="4100" kern="1200">
          <a:solidFill>
            <a:schemeClr val="tx1"/>
          </a:solidFill>
          <a:latin typeface="+mn-lt"/>
          <a:ea typeface="+mn-ea"/>
          <a:cs typeface="+mn-cs"/>
        </a:defRPr>
      </a:lvl8pPr>
      <a:lvl9pPr marL="8345546" algn="l" defTabSz="2086386"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85082" y="12654704"/>
            <a:ext cx="9864948" cy="219688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Rectangle 30"/>
          <p:cNvSpPr/>
          <p:nvPr/>
        </p:nvSpPr>
        <p:spPr>
          <a:xfrm>
            <a:off x="10658301" y="301451"/>
            <a:ext cx="10008889" cy="6471077"/>
          </a:xfrm>
          <a:prstGeom prst="rect">
            <a:avLst/>
          </a:prstGeom>
          <a:solidFill>
            <a:schemeClr val="accent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Subtitle 2"/>
          <p:cNvSpPr txBox="1">
            <a:spLocks/>
          </p:cNvSpPr>
          <p:nvPr/>
        </p:nvSpPr>
        <p:spPr>
          <a:xfrm>
            <a:off x="685082" y="485610"/>
            <a:ext cx="9495781" cy="1641566"/>
          </a:xfrm>
          <a:prstGeom prst="rect">
            <a:avLst/>
          </a:prstGeom>
        </p:spPr>
        <p:txBody>
          <a:bodyPr vert="horz" lIns="208639" tIns="104319" rIns="208639" bIns="104319" rtlCol="0">
            <a:noAutofit/>
          </a:bodyPr>
          <a:lstStyle>
            <a:lvl1pPr marL="796884" indent="-796884" algn="l" defTabSz="2086386" rtl="0" eaLnBrk="1" latinLnBrk="0" hangingPunct="1">
              <a:spcBef>
                <a:spcPts val="4563"/>
              </a:spcBef>
              <a:buClr>
                <a:schemeClr val="accent1">
                  <a:lumMod val="60000"/>
                  <a:lumOff val="40000"/>
                </a:schemeClr>
              </a:buClr>
              <a:buSzPct val="110000"/>
              <a:buFont typeface="Wingdings 2" pitchFamily="18" charset="2"/>
              <a:buChar char=""/>
              <a:defRPr sz="5500" kern="1200">
                <a:solidFill>
                  <a:schemeClr val="tx1">
                    <a:lumMod val="65000"/>
                    <a:lumOff val="35000"/>
                  </a:schemeClr>
                </a:solidFill>
                <a:latin typeface="+mn-lt"/>
                <a:ea typeface="+mn-ea"/>
                <a:cs typeface="+mn-cs"/>
              </a:defRPr>
            </a:lvl1pPr>
            <a:lvl2pPr marL="1564790" indent="-767906" algn="l" defTabSz="2086386" rtl="0" eaLnBrk="1" latinLnBrk="0" hangingPunct="1">
              <a:spcBef>
                <a:spcPts val="1369"/>
              </a:spcBef>
              <a:buClr>
                <a:schemeClr val="accent1">
                  <a:lumMod val="75000"/>
                </a:schemeClr>
              </a:buClr>
              <a:buSzPct val="110000"/>
              <a:buFont typeface="Wingdings 2" pitchFamily="18" charset="2"/>
              <a:buChar char=""/>
              <a:defRPr sz="5000" kern="1200">
                <a:solidFill>
                  <a:schemeClr val="tx1">
                    <a:lumMod val="65000"/>
                    <a:lumOff val="35000"/>
                  </a:schemeClr>
                </a:solidFill>
                <a:latin typeface="+mn-lt"/>
                <a:ea typeface="+mn-ea"/>
                <a:cs typeface="+mn-cs"/>
              </a:defRPr>
            </a:lvl2pPr>
            <a:lvl3pPr marL="2209541" indent="-644751" algn="l" defTabSz="2086386" rtl="0" eaLnBrk="1" latinLnBrk="0" hangingPunct="1">
              <a:spcBef>
                <a:spcPts val="1369"/>
              </a:spcBef>
              <a:buClr>
                <a:schemeClr val="accent1">
                  <a:lumMod val="60000"/>
                  <a:lumOff val="40000"/>
                </a:schemeClr>
              </a:buClr>
              <a:buSzPct val="110000"/>
              <a:buFont typeface="Wingdings 2" pitchFamily="18" charset="2"/>
              <a:buChar char=""/>
              <a:defRPr sz="4600" kern="1200">
                <a:solidFill>
                  <a:schemeClr val="tx1">
                    <a:lumMod val="65000"/>
                    <a:lumOff val="35000"/>
                  </a:schemeClr>
                </a:solidFill>
                <a:latin typeface="+mn-lt"/>
                <a:ea typeface="+mn-ea"/>
                <a:cs typeface="+mn-cs"/>
              </a:defRPr>
            </a:lvl3pPr>
            <a:lvl4pPr marL="2883270" indent="-673729" algn="l" defTabSz="2086386" rtl="0" eaLnBrk="1" latinLnBrk="0" hangingPunct="1">
              <a:spcBef>
                <a:spcPts val="1369"/>
              </a:spcBef>
              <a:buClr>
                <a:schemeClr val="accent1">
                  <a:lumMod val="75000"/>
                </a:schemeClr>
              </a:buClr>
              <a:buSzPct val="110000"/>
              <a:buFont typeface="Wingdings 2" pitchFamily="18" charset="2"/>
              <a:buChar char=""/>
              <a:defRPr sz="4100" kern="1200">
                <a:solidFill>
                  <a:schemeClr val="tx1">
                    <a:lumMod val="65000"/>
                    <a:lumOff val="35000"/>
                  </a:schemeClr>
                </a:solidFill>
                <a:latin typeface="+mn-lt"/>
                <a:ea typeface="+mn-ea"/>
                <a:cs typeface="+mn-cs"/>
              </a:defRPr>
            </a:lvl4pPr>
            <a:lvl5pPr marL="3528022" indent="-644751" algn="l" defTabSz="2086386" rtl="0" eaLnBrk="1" latinLnBrk="0" hangingPunct="1">
              <a:spcBef>
                <a:spcPts val="1369"/>
              </a:spcBef>
              <a:buClr>
                <a:schemeClr val="accent1">
                  <a:lumMod val="60000"/>
                  <a:lumOff val="40000"/>
                </a:schemeClr>
              </a:buClr>
              <a:buSzPct val="110000"/>
              <a:buFont typeface="Wingdings 2" pitchFamily="18" charset="2"/>
              <a:buChar char=""/>
              <a:defRPr sz="4100" kern="1200">
                <a:solidFill>
                  <a:schemeClr val="tx1">
                    <a:lumMod val="65000"/>
                    <a:lumOff val="35000"/>
                  </a:schemeClr>
                </a:solidFill>
                <a:latin typeface="+mn-lt"/>
                <a:ea typeface="+mn-ea"/>
                <a:cs typeface="+mn-cs"/>
              </a:defRPr>
            </a:lvl5pPr>
            <a:lvl6pPr marL="4172773" indent="-644751" algn="l" defTabSz="2086386" rtl="0" eaLnBrk="1" latinLnBrk="0" hangingPunct="1">
              <a:spcBef>
                <a:spcPct val="20000"/>
              </a:spcBef>
              <a:buClr>
                <a:schemeClr val="accent2"/>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6pPr>
            <a:lvl7pPr marL="4832013" indent="-644751" algn="l" defTabSz="2086386" rtl="0" eaLnBrk="1" latinLnBrk="0" hangingPunct="1">
              <a:spcBef>
                <a:spcPct val="20000"/>
              </a:spcBef>
              <a:buClr>
                <a:schemeClr val="accent1">
                  <a:lumMod val="60000"/>
                  <a:lumOff val="40000"/>
                </a:schemeClr>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7pPr>
            <a:lvl8pPr marL="5473143" indent="-644751" algn="l" defTabSz="2086386" rtl="0" eaLnBrk="1" latinLnBrk="0" hangingPunct="1">
              <a:spcBef>
                <a:spcPct val="20000"/>
              </a:spcBef>
              <a:buClr>
                <a:schemeClr val="accent2"/>
              </a:buClr>
              <a:buSzPct val="110000"/>
              <a:buFont typeface="Wingdings 2" pitchFamily="18" charset="2"/>
              <a:buChar char=""/>
              <a:defRPr lang="en-US" sz="4100" kern="1200" dirty="0" smtClean="0">
                <a:solidFill>
                  <a:schemeClr val="tx1">
                    <a:lumMod val="65000"/>
                    <a:lumOff val="35000"/>
                  </a:schemeClr>
                </a:solidFill>
                <a:latin typeface="+mn-lt"/>
                <a:ea typeface="+mn-ea"/>
                <a:cs typeface="+mn-cs"/>
              </a:defRPr>
            </a:lvl8pPr>
            <a:lvl9pPr marL="6136005" indent="-644751" algn="l" defTabSz="2086386" rtl="0" eaLnBrk="1" latinLnBrk="0" hangingPunct="1">
              <a:spcBef>
                <a:spcPct val="20000"/>
              </a:spcBef>
              <a:buClr>
                <a:schemeClr val="accent1">
                  <a:lumMod val="60000"/>
                  <a:lumOff val="40000"/>
                </a:schemeClr>
              </a:buClr>
              <a:buSzPct val="110000"/>
              <a:buFont typeface="Wingdings 2" pitchFamily="18" charset="2"/>
              <a:buChar char=""/>
              <a:defRPr lang="en-US" sz="4100" kern="1200" dirty="0">
                <a:solidFill>
                  <a:schemeClr val="tx1">
                    <a:lumMod val="65000"/>
                    <a:lumOff val="35000"/>
                  </a:schemeClr>
                </a:solidFill>
                <a:latin typeface="+mn-lt"/>
                <a:ea typeface="+mn-ea"/>
                <a:cs typeface="+mn-cs"/>
              </a:defRPr>
            </a:lvl9pPr>
          </a:lstStyle>
          <a:p>
            <a:pPr marL="0" indent="0">
              <a:buNone/>
            </a:pPr>
            <a:r>
              <a:rPr lang="en-US" sz="2400" b="1" dirty="0" smtClean="0">
                <a:solidFill>
                  <a:schemeClr val="accent2">
                    <a:lumMod val="60000"/>
                    <a:lumOff val="40000"/>
                  </a:schemeClr>
                </a:solidFill>
              </a:rPr>
              <a:t>High Fidelity </a:t>
            </a:r>
            <a:r>
              <a:rPr lang="en-US" sz="2400" b="1" dirty="0">
                <a:solidFill>
                  <a:schemeClr val="accent2">
                    <a:lumMod val="60000"/>
                    <a:lumOff val="40000"/>
                  </a:schemeClr>
                </a:solidFill>
              </a:rPr>
              <a:t>S</a:t>
            </a:r>
            <a:r>
              <a:rPr lang="en-US" sz="2400" b="1" dirty="0" smtClean="0">
                <a:solidFill>
                  <a:schemeClr val="accent2">
                    <a:lumMod val="60000"/>
                    <a:lumOff val="40000"/>
                  </a:schemeClr>
                </a:solidFill>
              </a:rPr>
              <a:t>imulation in Clinical </a:t>
            </a:r>
            <a:r>
              <a:rPr lang="en-US" sz="2400" b="1" dirty="0">
                <a:solidFill>
                  <a:schemeClr val="accent2">
                    <a:lumMod val="60000"/>
                    <a:lumOff val="40000"/>
                  </a:schemeClr>
                </a:solidFill>
              </a:rPr>
              <a:t>S</a:t>
            </a:r>
            <a:r>
              <a:rPr lang="en-US" sz="2400" b="1" dirty="0" smtClean="0">
                <a:solidFill>
                  <a:schemeClr val="accent2">
                    <a:lumMod val="60000"/>
                    <a:lumOff val="40000"/>
                  </a:schemeClr>
                </a:solidFill>
              </a:rPr>
              <a:t>kills </a:t>
            </a:r>
            <a:r>
              <a:rPr lang="en-US" sz="2400" b="1" dirty="0">
                <a:solidFill>
                  <a:schemeClr val="accent2">
                    <a:lumMod val="60000"/>
                    <a:lumOff val="40000"/>
                  </a:schemeClr>
                </a:solidFill>
              </a:rPr>
              <a:t>T</a:t>
            </a:r>
            <a:r>
              <a:rPr lang="en-US" sz="2400" b="1" dirty="0" smtClean="0">
                <a:solidFill>
                  <a:schemeClr val="accent2">
                    <a:lumMod val="60000"/>
                    <a:lumOff val="40000"/>
                  </a:schemeClr>
                </a:solidFill>
              </a:rPr>
              <a:t>eaching and its Impact on Student </a:t>
            </a:r>
            <a:r>
              <a:rPr lang="en-US" sz="2400" b="1" dirty="0">
                <a:solidFill>
                  <a:schemeClr val="accent2">
                    <a:lumMod val="60000"/>
                    <a:lumOff val="40000"/>
                  </a:schemeClr>
                </a:solidFill>
              </a:rPr>
              <a:t>E</a:t>
            </a:r>
            <a:r>
              <a:rPr lang="en-US" sz="2400" b="1" dirty="0" smtClean="0">
                <a:solidFill>
                  <a:schemeClr val="accent2">
                    <a:lumMod val="60000"/>
                    <a:lumOff val="40000"/>
                  </a:schemeClr>
                </a:solidFill>
              </a:rPr>
              <a:t>ngagement: A Facilitators Perspective. </a:t>
            </a:r>
            <a:br>
              <a:rPr lang="en-US" sz="2400" b="1" dirty="0" smtClean="0">
                <a:solidFill>
                  <a:schemeClr val="accent2">
                    <a:lumMod val="60000"/>
                    <a:lumOff val="40000"/>
                  </a:schemeClr>
                </a:solidFill>
              </a:rPr>
            </a:br>
            <a:r>
              <a:rPr lang="en-US" sz="2000" b="1" dirty="0" smtClean="0">
                <a:solidFill>
                  <a:schemeClr val="accent2">
                    <a:lumMod val="75000"/>
                  </a:schemeClr>
                </a:solidFill>
              </a:rPr>
              <a:t>Clare Martin-Jones - 14031193 - Clinical Skills Specialist</a:t>
            </a:r>
            <a:r>
              <a:rPr lang="en-US" sz="2000" b="1" dirty="0">
                <a:solidFill>
                  <a:schemeClr val="accent2">
                    <a:lumMod val="75000"/>
                  </a:schemeClr>
                </a:solidFill>
              </a:rPr>
              <a:t>.</a:t>
            </a:r>
            <a:r>
              <a:rPr lang="en-US" sz="2000" b="1" dirty="0" smtClean="0">
                <a:solidFill>
                  <a:schemeClr val="accent2">
                    <a:lumMod val="75000"/>
                  </a:schemeClr>
                </a:solidFill>
              </a:rPr>
              <a:t> </a:t>
            </a:r>
            <a:endParaRPr lang="en-US" sz="2000" b="1" dirty="0">
              <a:solidFill>
                <a:schemeClr val="accent2">
                  <a:lumMod val="75000"/>
                </a:schemeClr>
              </a:solidFill>
            </a:endParaRPr>
          </a:p>
        </p:txBody>
      </p:sp>
      <p:sp>
        <p:nvSpPr>
          <p:cNvPr id="19" name="TextBox 18"/>
          <p:cNvSpPr txBox="1"/>
          <p:nvPr/>
        </p:nvSpPr>
        <p:spPr>
          <a:xfrm>
            <a:off x="757237" y="2132411"/>
            <a:ext cx="4756151" cy="9941187"/>
          </a:xfrm>
          <a:prstGeom prst="rect">
            <a:avLst/>
          </a:prstGeom>
          <a:noFill/>
        </p:spPr>
        <p:txBody>
          <a:bodyPr wrap="square" rtlCol="0">
            <a:spAutoFit/>
          </a:bodyPr>
          <a:lstStyle/>
          <a:p>
            <a:r>
              <a:rPr lang="en-US" sz="1600" b="1" dirty="0" smtClean="0"/>
              <a:t>Background</a:t>
            </a:r>
          </a:p>
          <a:p>
            <a:endParaRPr lang="en-US" sz="1600" b="1" dirty="0" smtClean="0"/>
          </a:p>
          <a:p>
            <a:pPr marL="285750" indent="-285750">
              <a:buFont typeface="Arial"/>
              <a:buChar char="•"/>
            </a:pPr>
            <a:r>
              <a:rPr lang="en-US" sz="1600" dirty="0"/>
              <a:t>C</a:t>
            </a:r>
            <a:r>
              <a:rPr lang="en-US" sz="1600" dirty="0" smtClean="0"/>
              <a:t>linical skills teaching through high fidelity simulation (HFS) is an evolving concept in </a:t>
            </a:r>
            <a:br>
              <a:rPr lang="en-US" sz="1600" dirty="0" smtClean="0"/>
            </a:br>
            <a:r>
              <a:rPr lang="en-US" sz="1600" dirty="0" smtClean="0"/>
              <a:t>pre-registration nurse education, </a:t>
            </a:r>
            <a:r>
              <a:rPr lang="en-US" sz="1600" dirty="0"/>
              <a:t>whereby </a:t>
            </a:r>
            <a:r>
              <a:rPr lang="en-US" sz="1600" dirty="0" smtClean="0"/>
              <a:t>complex, </a:t>
            </a:r>
            <a:r>
              <a:rPr lang="en-US" sz="1600" dirty="0"/>
              <a:t>clinical practice </a:t>
            </a:r>
            <a:r>
              <a:rPr lang="en-US" sz="1600" dirty="0" smtClean="0"/>
              <a:t>can be </a:t>
            </a:r>
            <a:r>
              <a:rPr lang="en-US" sz="1600" dirty="0"/>
              <a:t>replicated in a safe learning </a:t>
            </a:r>
            <a:r>
              <a:rPr lang="en-US" sz="1600" dirty="0" smtClean="0"/>
              <a:t>environment, </a:t>
            </a:r>
            <a:r>
              <a:rPr lang="en-US" sz="1600" dirty="0"/>
              <a:t>through the use of innovative technologies (</a:t>
            </a:r>
            <a:r>
              <a:rPr lang="en-US" sz="1600" i="1" dirty="0"/>
              <a:t>McGarry et al, 2014</a:t>
            </a:r>
            <a:r>
              <a:rPr lang="en-US" sz="1600" dirty="0" smtClean="0"/>
              <a:t>).  </a:t>
            </a:r>
          </a:p>
          <a:p>
            <a:pPr marL="285750" indent="-285750">
              <a:buFont typeface="Arial"/>
              <a:buChar char="•"/>
            </a:pPr>
            <a:r>
              <a:rPr lang="en-US" sz="1600" dirty="0"/>
              <a:t>L</a:t>
            </a:r>
            <a:r>
              <a:rPr lang="en-US" sz="1600" dirty="0" smtClean="0"/>
              <a:t>iterature supports high fidelity simulation as a highly effective learning strategy, particularly in the later stages of pre-registration nurse education (</a:t>
            </a:r>
            <a:r>
              <a:rPr lang="en-US" sz="1600" i="1" dirty="0" smtClean="0"/>
              <a:t>Chee, 2014</a:t>
            </a:r>
            <a:r>
              <a:rPr lang="en-US" sz="1600" dirty="0" smtClean="0"/>
              <a:t>). However, some learners are resistant to engage  because of their disbeliefs surrounding the authenticity and realism of the simulation, and the technologies utilised (</a:t>
            </a:r>
            <a:r>
              <a:rPr lang="en-US" sz="1600" i="1" dirty="0" smtClean="0"/>
              <a:t>McCaughey and Traynor, 2010</a:t>
            </a:r>
            <a:r>
              <a:rPr lang="en-US" sz="1600" dirty="0" smtClean="0"/>
              <a:t>).</a:t>
            </a:r>
          </a:p>
          <a:p>
            <a:pPr marL="285750" indent="-285750">
              <a:buFont typeface="Arial"/>
              <a:buChar char="•"/>
            </a:pPr>
            <a:r>
              <a:rPr lang="en-US" sz="1600" dirty="0" smtClean="0"/>
              <a:t>Limited </a:t>
            </a:r>
            <a:r>
              <a:rPr lang="en-US" sz="1600" dirty="0"/>
              <a:t>research </a:t>
            </a:r>
            <a:r>
              <a:rPr lang="en-US" sz="1600" dirty="0" smtClean="0"/>
              <a:t>on </a:t>
            </a:r>
            <a:r>
              <a:rPr lang="en-US" sz="1600" dirty="0"/>
              <a:t>the facilitators </a:t>
            </a:r>
            <a:r>
              <a:rPr lang="en-US" sz="1600" dirty="0" smtClean="0"/>
              <a:t>role and their perspective of HFS on student engagement; majority of </a:t>
            </a:r>
            <a:r>
              <a:rPr lang="en-US" sz="1600" dirty="0"/>
              <a:t>data represents the learners </a:t>
            </a:r>
            <a:r>
              <a:rPr lang="en-US" sz="1600" dirty="0" smtClean="0"/>
              <a:t>viewpoint.</a:t>
            </a:r>
          </a:p>
          <a:p>
            <a:pPr marL="285750" indent="-285750">
              <a:buFont typeface="Arial"/>
              <a:buChar char="•"/>
            </a:pPr>
            <a:endParaRPr lang="en-US" sz="1600" dirty="0"/>
          </a:p>
          <a:p>
            <a:r>
              <a:rPr lang="en-US" sz="1600" b="1" dirty="0" smtClean="0">
                <a:solidFill>
                  <a:srgbClr val="FF0000"/>
                </a:solidFill>
              </a:rPr>
              <a:t>High fidelity simulation </a:t>
            </a:r>
            <a:r>
              <a:rPr lang="en-US" sz="1600" dirty="0" smtClean="0"/>
              <a:t>allows learners to become fully immersed in the scenario of the real situation it is replicating (</a:t>
            </a:r>
            <a:r>
              <a:rPr lang="en-US" sz="1600" i="1" dirty="0" smtClean="0"/>
              <a:t>McGarry et al, 2014)</a:t>
            </a:r>
            <a:endParaRPr lang="en-US" sz="1600" b="1" i="1" dirty="0" smtClean="0"/>
          </a:p>
          <a:p>
            <a:r>
              <a:rPr lang="en-US" sz="1600" b="1" dirty="0" smtClean="0">
                <a:solidFill>
                  <a:srgbClr val="FF0000"/>
                </a:solidFill>
              </a:rPr>
              <a:t>Student engagement </a:t>
            </a:r>
            <a:r>
              <a:rPr lang="en-US" sz="1600" dirty="0" smtClean="0"/>
              <a:t>refers to the degree </a:t>
            </a:r>
            <a:br>
              <a:rPr lang="en-US" sz="1600" dirty="0" smtClean="0"/>
            </a:br>
            <a:r>
              <a:rPr lang="en-US" sz="1600" dirty="0" smtClean="0"/>
              <a:t>of attention, interest and interaction that learners demonstrate, which extends to </a:t>
            </a:r>
            <a:br>
              <a:rPr lang="en-US" sz="1600" dirty="0" smtClean="0"/>
            </a:br>
            <a:r>
              <a:rPr lang="en-US" sz="1600" dirty="0" smtClean="0"/>
              <a:t>the level of motivation they have to learn and progress. </a:t>
            </a:r>
            <a:r>
              <a:rPr lang="en-US" sz="1600" i="1" dirty="0" smtClean="0"/>
              <a:t>(Abbott, 2014</a:t>
            </a:r>
            <a:r>
              <a:rPr lang="en-US" sz="1600" dirty="0" smtClean="0"/>
              <a:t>).</a:t>
            </a:r>
          </a:p>
          <a:p>
            <a:r>
              <a:rPr lang="en-US" sz="1600" b="1" dirty="0" smtClean="0">
                <a:solidFill>
                  <a:srgbClr val="FF0000"/>
                </a:solidFill>
              </a:rPr>
              <a:t>Facilitator role</a:t>
            </a:r>
            <a:r>
              <a:rPr lang="en-US" sz="1600" dirty="0" smtClean="0"/>
              <a:t> guides and assists students in self directing their learning. (</a:t>
            </a:r>
            <a:r>
              <a:rPr lang="en-US" sz="1600" i="1" dirty="0" smtClean="0"/>
              <a:t>Bradley 2011</a:t>
            </a:r>
            <a:r>
              <a:rPr lang="en-US" sz="1600" dirty="0" smtClean="0"/>
              <a:t>)</a:t>
            </a:r>
          </a:p>
          <a:p>
            <a:endParaRPr lang="en-US" sz="1600" dirty="0"/>
          </a:p>
          <a:p>
            <a:r>
              <a:rPr lang="en-US" sz="1600" dirty="0" smtClean="0"/>
              <a:t>HFS is to be introduced into my teaching; the purpose of this study is to identify from a facilitators perspective how this may impact on student engagement and ultimately the learning experience. </a:t>
            </a:r>
          </a:p>
        </p:txBody>
      </p:sp>
      <p:sp>
        <p:nvSpPr>
          <p:cNvPr id="20" name="TextBox 19"/>
          <p:cNvSpPr txBox="1"/>
          <p:nvPr/>
        </p:nvSpPr>
        <p:spPr>
          <a:xfrm>
            <a:off x="5731999" y="2089448"/>
            <a:ext cx="4962195" cy="5201424"/>
          </a:xfrm>
          <a:prstGeom prst="rect">
            <a:avLst/>
          </a:prstGeom>
          <a:noFill/>
        </p:spPr>
        <p:txBody>
          <a:bodyPr wrap="square" rtlCol="0">
            <a:spAutoFit/>
          </a:bodyPr>
          <a:lstStyle/>
          <a:p>
            <a:r>
              <a:rPr lang="en-US" sz="1600" b="1" dirty="0" smtClean="0"/>
              <a:t>Methodology</a:t>
            </a:r>
          </a:p>
          <a:p>
            <a:endParaRPr lang="en-US" sz="1600" b="1" dirty="0" smtClean="0"/>
          </a:p>
          <a:p>
            <a:pPr marL="285750" indent="-285750">
              <a:buFont typeface="Arial"/>
              <a:buChar char="•"/>
            </a:pPr>
            <a:r>
              <a:rPr lang="en-US" sz="1600" dirty="0" smtClean="0"/>
              <a:t>A qualitative interpretivist approach – apply meaning to the participants understanding </a:t>
            </a:r>
            <a:br>
              <a:rPr lang="en-US" sz="1600" dirty="0" smtClean="0"/>
            </a:br>
            <a:r>
              <a:rPr lang="en-US" sz="1600" dirty="0" smtClean="0"/>
              <a:t>of the impact of student engagement. </a:t>
            </a:r>
          </a:p>
          <a:p>
            <a:pPr marL="285750" indent="-285750">
              <a:buFont typeface="Arial"/>
              <a:buChar char="•"/>
            </a:pPr>
            <a:r>
              <a:rPr lang="en-US" sz="1600" dirty="0" smtClean="0"/>
              <a:t>Facilitators perspective.</a:t>
            </a:r>
          </a:p>
          <a:p>
            <a:pPr marL="285750" indent="-285750">
              <a:buFont typeface="Arial"/>
              <a:buChar char="•"/>
            </a:pPr>
            <a:r>
              <a:rPr lang="en-US" sz="1600" dirty="0" smtClean="0"/>
              <a:t>Inductive and theory generating.</a:t>
            </a:r>
          </a:p>
          <a:p>
            <a:pPr marL="285750" indent="-285750">
              <a:buFont typeface="Arial"/>
              <a:buChar char="•"/>
            </a:pPr>
            <a:r>
              <a:rPr lang="en-US" sz="1600" dirty="0" smtClean="0"/>
              <a:t>Purposive sample – participants selected </a:t>
            </a:r>
            <a:br>
              <a:rPr lang="en-US" sz="1600" dirty="0" smtClean="0"/>
            </a:br>
            <a:r>
              <a:rPr lang="en-US" sz="1600" dirty="0" smtClean="0"/>
              <a:t>because of their experiences of facilitating clinical skills through HFS (</a:t>
            </a:r>
            <a:r>
              <a:rPr lang="en-US" sz="1600" i="1" dirty="0" smtClean="0"/>
              <a:t>Parahoo, 2014</a:t>
            </a:r>
            <a:r>
              <a:rPr lang="en-US" sz="1600" dirty="0" smtClean="0"/>
              <a:t>).</a:t>
            </a:r>
          </a:p>
          <a:p>
            <a:pPr marL="285750" indent="-285750">
              <a:buFont typeface="Arial"/>
              <a:buChar char="•"/>
            </a:pPr>
            <a:r>
              <a:rPr lang="en-US" sz="1600" dirty="0" smtClean="0"/>
              <a:t>Semi structured recorded interviews – capture of rich qualitative data that clarifies themes and generates theories, whereby participants responses were further explored in real time. (</a:t>
            </a:r>
            <a:r>
              <a:rPr lang="en-US" sz="1600" i="1" dirty="0" smtClean="0"/>
              <a:t>Bowling 2014</a:t>
            </a:r>
            <a:r>
              <a:rPr lang="en-US" sz="1600" dirty="0" smtClean="0"/>
              <a:t>)</a:t>
            </a:r>
          </a:p>
          <a:p>
            <a:pPr marL="285750" indent="-285750">
              <a:buFont typeface="Arial"/>
              <a:buChar char="•"/>
            </a:pPr>
            <a:r>
              <a:rPr lang="en-US" sz="1600" dirty="0" smtClean="0"/>
              <a:t>Questionnaires – layering in the data collection; identical questions offered to </a:t>
            </a:r>
            <a:br>
              <a:rPr lang="en-US" sz="1600" dirty="0" smtClean="0"/>
            </a:br>
            <a:r>
              <a:rPr lang="en-US" sz="1600" dirty="0" smtClean="0"/>
              <a:t>those unable for interview, maximizing </a:t>
            </a:r>
            <a:br>
              <a:rPr lang="en-US" sz="1600" dirty="0" smtClean="0"/>
            </a:br>
            <a:r>
              <a:rPr lang="en-US" sz="1600" dirty="0" smtClean="0"/>
              <a:t>raw data collection.</a:t>
            </a:r>
            <a:endParaRPr lang="en-US" sz="1600" dirty="0"/>
          </a:p>
          <a:p>
            <a:endParaRPr lang="en-US" sz="1400" dirty="0" smtClean="0"/>
          </a:p>
          <a:p>
            <a:r>
              <a:rPr lang="en-US" sz="1400" dirty="0" smtClean="0"/>
              <a:t> </a:t>
            </a:r>
            <a:endParaRPr lang="en-US" sz="1400" dirty="0"/>
          </a:p>
        </p:txBody>
      </p:sp>
      <p:sp>
        <p:nvSpPr>
          <p:cNvPr id="21" name="TextBox 20"/>
          <p:cNvSpPr txBox="1"/>
          <p:nvPr/>
        </p:nvSpPr>
        <p:spPr>
          <a:xfrm>
            <a:off x="5642949" y="7044651"/>
            <a:ext cx="4940675" cy="2800766"/>
          </a:xfrm>
          <a:prstGeom prst="rect">
            <a:avLst/>
          </a:prstGeom>
          <a:noFill/>
        </p:spPr>
        <p:txBody>
          <a:bodyPr wrap="square" rtlCol="0">
            <a:spAutoFit/>
          </a:bodyPr>
          <a:lstStyle/>
          <a:p>
            <a:r>
              <a:rPr lang="en-US" sz="1600" b="1" dirty="0" smtClean="0"/>
              <a:t>Data Analysis</a:t>
            </a:r>
          </a:p>
          <a:p>
            <a:endParaRPr lang="en-US" sz="1600" b="1" dirty="0"/>
          </a:p>
          <a:p>
            <a:pPr marL="285750" indent="-285750">
              <a:buFont typeface="Arial"/>
              <a:buChar char="•"/>
            </a:pPr>
            <a:r>
              <a:rPr lang="en-US" sz="1600" dirty="0" smtClean="0"/>
              <a:t>Framework analysis utilised.</a:t>
            </a:r>
          </a:p>
          <a:p>
            <a:pPr marL="285750" indent="-285750">
              <a:buFont typeface="Arial"/>
              <a:buChar char="•"/>
            </a:pPr>
            <a:r>
              <a:rPr lang="en-US" sz="1600" dirty="0"/>
              <a:t>T</a:t>
            </a:r>
            <a:r>
              <a:rPr lang="en-US" sz="1600" dirty="0" smtClean="0"/>
              <a:t>ranscripts and questionnaires examined to “open up” data and categorise</a:t>
            </a:r>
            <a:r>
              <a:rPr lang="en-US" sz="1600" dirty="0"/>
              <a:t>,</a:t>
            </a:r>
            <a:r>
              <a:rPr lang="en-US" sz="1600" dirty="0" smtClean="0"/>
              <a:t> until data saturation occurred. </a:t>
            </a:r>
          </a:p>
          <a:p>
            <a:pPr marL="285750" indent="-285750">
              <a:buFont typeface="Arial"/>
              <a:buChar char="•"/>
            </a:pPr>
            <a:r>
              <a:rPr lang="en-US" sz="1600" dirty="0" smtClean="0"/>
              <a:t>Group categories into themes by looking for similarities in the raw data.</a:t>
            </a:r>
          </a:p>
          <a:p>
            <a:pPr marL="285750" indent="-285750">
              <a:buFont typeface="Arial"/>
              <a:buChar char="•"/>
            </a:pPr>
            <a:r>
              <a:rPr lang="en-US" sz="1600" dirty="0" smtClean="0"/>
              <a:t>Compare themes and seek interrelations to identify emerging concepts. (</a:t>
            </a:r>
            <a:r>
              <a:rPr lang="en-US" sz="1600" i="1" dirty="0" smtClean="0"/>
              <a:t>Parahoo 2014</a:t>
            </a:r>
            <a:r>
              <a:rPr lang="en-US" sz="1600" dirty="0" smtClean="0"/>
              <a:t>)     </a:t>
            </a:r>
          </a:p>
          <a:p>
            <a:endParaRPr lang="en-US" sz="1600" dirty="0"/>
          </a:p>
        </p:txBody>
      </p:sp>
      <p:sp>
        <p:nvSpPr>
          <p:cNvPr id="22" name="TextBox 21"/>
          <p:cNvSpPr txBox="1"/>
          <p:nvPr/>
        </p:nvSpPr>
        <p:spPr>
          <a:xfrm>
            <a:off x="10786388" y="485610"/>
            <a:ext cx="9806661" cy="2395926"/>
          </a:xfrm>
          <a:prstGeom prst="rect">
            <a:avLst/>
          </a:prstGeom>
          <a:noFill/>
        </p:spPr>
        <p:txBody>
          <a:bodyPr wrap="square" rtlCol="0">
            <a:noAutofit/>
          </a:bodyPr>
          <a:lstStyle/>
          <a:p>
            <a:r>
              <a:rPr lang="en-US" sz="1600" b="1" dirty="0" smtClean="0"/>
              <a:t>Results and Emerging Themes</a:t>
            </a:r>
          </a:p>
          <a:p>
            <a:endParaRPr lang="en-US" sz="1600" b="1" dirty="0" smtClean="0"/>
          </a:p>
          <a:p>
            <a:r>
              <a:rPr lang="en-US" sz="1600" b="1" dirty="0" smtClean="0">
                <a:solidFill>
                  <a:srgbClr val="C00000"/>
                </a:solidFill>
              </a:rPr>
              <a:t>Practicalities of HFS </a:t>
            </a:r>
            <a:r>
              <a:rPr lang="en-US" sz="1600" dirty="0" smtClean="0"/>
              <a:t>– cost implications, time constraints of</a:t>
            </a:r>
            <a:r>
              <a:rPr lang="en-US" sz="1600" dirty="0"/>
              <a:t> </a:t>
            </a:r>
            <a:r>
              <a:rPr lang="en-US" sz="1600" dirty="0" smtClean="0"/>
              <a:t>program design, </a:t>
            </a:r>
            <a:br>
              <a:rPr lang="en-US" sz="1600" dirty="0" smtClean="0"/>
            </a:br>
            <a:r>
              <a:rPr lang="en-US" sz="1600" dirty="0" smtClean="0"/>
              <a:t>training required.</a:t>
            </a:r>
            <a:endParaRPr lang="en-US" sz="1600" b="1" dirty="0" smtClean="0"/>
          </a:p>
          <a:p>
            <a:r>
              <a:rPr lang="en-US" sz="1600" b="1" dirty="0" smtClean="0">
                <a:solidFill>
                  <a:schemeClr val="accent6"/>
                </a:solidFill>
              </a:rPr>
              <a:t>An increase in </a:t>
            </a:r>
            <a:r>
              <a:rPr lang="en-US" sz="1600" b="1" dirty="0" smtClean="0">
                <a:solidFill>
                  <a:srgbClr val="C00000"/>
                </a:solidFill>
              </a:rPr>
              <a:t>student</a:t>
            </a:r>
            <a:r>
              <a:rPr lang="en-US" sz="1600" b="1" dirty="0" smtClean="0">
                <a:solidFill>
                  <a:schemeClr val="accent6"/>
                </a:solidFill>
              </a:rPr>
              <a:t> engagement and its impact on the learners experience </a:t>
            </a:r>
            <a:r>
              <a:rPr lang="en-US" sz="1600" dirty="0" smtClean="0"/>
              <a:t>– the high level </a:t>
            </a:r>
            <a:br>
              <a:rPr lang="en-US" sz="1600" dirty="0" smtClean="0"/>
            </a:br>
            <a:r>
              <a:rPr lang="en-US" sz="1600" dirty="0" smtClean="0"/>
              <a:t>of fidelity calls for greater student participation whilst directing learners to actively construct their knowledge and its meanings. Learning becomes more student focused and peer-assisted.</a:t>
            </a:r>
          </a:p>
          <a:p>
            <a:r>
              <a:rPr lang="en-US" sz="1600" b="1" dirty="0" smtClean="0">
                <a:solidFill>
                  <a:schemeClr val="accent6"/>
                </a:solidFill>
              </a:rPr>
              <a:t>Emerging new role </a:t>
            </a:r>
            <a:r>
              <a:rPr lang="en-US" sz="1600" dirty="0" smtClean="0"/>
              <a:t>– less didactic teaching approach. A guided and active learning experience linking to constructivism and adult learning theories</a:t>
            </a:r>
            <a:r>
              <a:rPr lang="en-US" sz="1600" dirty="0"/>
              <a:t> </a:t>
            </a:r>
            <a:r>
              <a:rPr lang="en-US" sz="1600" dirty="0" smtClean="0"/>
              <a:t>is nurtured (</a:t>
            </a:r>
            <a:r>
              <a:rPr lang="en-US" sz="1600" i="1" dirty="0" smtClean="0"/>
              <a:t>Knowles, 1975</a:t>
            </a:r>
            <a:r>
              <a:rPr lang="en-US" sz="1600" dirty="0" smtClean="0"/>
              <a:t>). Facilitators must identify and implement support strategies for those learners resistant to engaging with HFS and peer-assisted learning.</a:t>
            </a:r>
          </a:p>
          <a:p>
            <a:pPr marL="342900" indent="-342900">
              <a:buFont typeface="+mj-lt"/>
              <a:buAutoNum type="arabicPeriod"/>
            </a:pPr>
            <a:endParaRPr lang="en-US" sz="1600" dirty="0" smtClean="0"/>
          </a:p>
        </p:txBody>
      </p:sp>
      <p:sp>
        <p:nvSpPr>
          <p:cNvPr id="25" name="TextBox 24"/>
          <p:cNvSpPr txBox="1"/>
          <p:nvPr/>
        </p:nvSpPr>
        <p:spPr>
          <a:xfrm>
            <a:off x="10766425" y="7274024"/>
            <a:ext cx="4784725" cy="7725194"/>
          </a:xfrm>
          <a:prstGeom prst="rect">
            <a:avLst/>
          </a:prstGeom>
          <a:noFill/>
        </p:spPr>
        <p:txBody>
          <a:bodyPr wrap="square" rtlCol="0">
            <a:spAutoFit/>
          </a:bodyPr>
          <a:lstStyle/>
          <a:p>
            <a:r>
              <a:rPr lang="en-US" sz="1600" b="1" dirty="0" smtClean="0"/>
              <a:t>Limitations of Study and Ethical Considerations</a:t>
            </a:r>
          </a:p>
          <a:p>
            <a:endParaRPr lang="en-US" sz="1600" dirty="0" smtClean="0"/>
          </a:p>
          <a:p>
            <a:pPr marL="342900" indent="-342900">
              <a:buFont typeface="+mj-lt"/>
              <a:buAutoNum type="arabicPeriod"/>
            </a:pPr>
            <a:r>
              <a:rPr lang="en-US" sz="1600" dirty="0" smtClean="0"/>
              <a:t>Researcher bias – required to “bracket” my own assumptions based on my previous experiences of teaching clinical skills.</a:t>
            </a:r>
          </a:p>
          <a:p>
            <a:pPr marL="342900" indent="-342900">
              <a:buFont typeface="+mj-lt"/>
              <a:buAutoNum type="arabicPeriod"/>
            </a:pPr>
            <a:r>
              <a:rPr lang="en-US" sz="1600" dirty="0" smtClean="0"/>
              <a:t>No anonymity for participants – face to face semi-structured interviews and named questionnaires. The validity of the results are challenged because of my working relationship with participants, and the impact this may have on their responses. </a:t>
            </a:r>
          </a:p>
          <a:p>
            <a:pPr marL="342900" indent="-342900">
              <a:buFont typeface="+mj-lt"/>
              <a:buAutoNum type="arabicPeriod"/>
            </a:pPr>
            <a:r>
              <a:rPr lang="en-US" sz="1600" dirty="0" smtClean="0"/>
              <a:t>Small purposive sample limited to nine, consenting participants who have experience of facilitating clinical skills through high fidelity simulation.  </a:t>
            </a:r>
          </a:p>
          <a:p>
            <a:pPr marL="342900" indent="-342900">
              <a:buFont typeface="+mj-lt"/>
              <a:buAutoNum type="arabicPeriod"/>
            </a:pPr>
            <a:r>
              <a:rPr lang="en-US" sz="1600" dirty="0"/>
              <a:t>T</a:t>
            </a:r>
            <a:r>
              <a:rPr lang="en-US" sz="1600" dirty="0" smtClean="0"/>
              <a:t>he validity of the study could have be strengthened by including learners as participants, and exploring their views.</a:t>
            </a:r>
          </a:p>
          <a:p>
            <a:pPr marL="342900" indent="-342900">
              <a:buFont typeface="+mj-lt"/>
              <a:buAutoNum type="arabicPeriod"/>
            </a:pPr>
            <a:r>
              <a:rPr lang="en-US" sz="1600" dirty="0" smtClean="0"/>
              <a:t>The reliability of the study could be challenged, as the same results may not be replicated through a test-retest (</a:t>
            </a:r>
            <a:r>
              <a:rPr lang="en-US" sz="1600" i="1" dirty="0" smtClean="0"/>
              <a:t>Bowling, 2014</a:t>
            </a:r>
            <a:r>
              <a:rPr lang="en-US" sz="1600" dirty="0" smtClean="0"/>
              <a:t>).  However, accuracy and credibility of the findings could be tested through a population test or by establishing if participants agree with the interpretation of the data </a:t>
            </a:r>
            <a:br>
              <a:rPr lang="en-US" sz="1600" dirty="0" smtClean="0"/>
            </a:br>
            <a:r>
              <a:rPr lang="en-US" sz="1600" dirty="0" smtClean="0"/>
              <a:t>(</a:t>
            </a:r>
            <a:r>
              <a:rPr lang="en-US" sz="1600" i="1" dirty="0" smtClean="0"/>
              <a:t>Parahoo, 2014</a:t>
            </a:r>
            <a:r>
              <a:rPr lang="en-US" sz="1600" dirty="0" smtClean="0"/>
              <a:t>).</a:t>
            </a:r>
            <a:r>
              <a:rPr lang="en-US" sz="1600" dirty="0" smtClean="0">
                <a:solidFill>
                  <a:schemeClr val="accent5">
                    <a:lumMod val="75000"/>
                  </a:schemeClr>
                </a:solidFill>
              </a:rPr>
              <a:t>  </a:t>
            </a:r>
          </a:p>
          <a:p>
            <a:endParaRPr lang="en-US" sz="1600" dirty="0">
              <a:solidFill>
                <a:schemeClr val="accent5">
                  <a:lumMod val="75000"/>
                </a:schemeClr>
              </a:solidFill>
            </a:endParaRPr>
          </a:p>
          <a:p>
            <a:endParaRPr lang="en-US" sz="1600" dirty="0" smtClean="0">
              <a:solidFill>
                <a:schemeClr val="accent5">
                  <a:lumMod val="75000"/>
                </a:schemeClr>
              </a:solidFill>
            </a:endParaRPr>
          </a:p>
          <a:p>
            <a:endParaRPr lang="en-US" sz="1600" dirty="0"/>
          </a:p>
        </p:txBody>
      </p:sp>
      <p:sp>
        <p:nvSpPr>
          <p:cNvPr id="26" name="TextBox 25"/>
          <p:cNvSpPr txBox="1"/>
          <p:nvPr/>
        </p:nvSpPr>
        <p:spPr>
          <a:xfrm>
            <a:off x="15756852" y="7274024"/>
            <a:ext cx="4784725" cy="6984776"/>
          </a:xfrm>
          <a:prstGeom prst="rect">
            <a:avLst/>
          </a:prstGeom>
          <a:noFill/>
        </p:spPr>
        <p:txBody>
          <a:bodyPr wrap="square" rtlCol="0">
            <a:noAutofit/>
          </a:bodyPr>
          <a:lstStyle/>
          <a:p>
            <a:r>
              <a:rPr lang="en-US" sz="1600" b="1" dirty="0" smtClean="0"/>
              <a:t>Critical Reflection and Implications for practice </a:t>
            </a:r>
          </a:p>
          <a:p>
            <a:endParaRPr lang="en-US" sz="1600" b="1" dirty="0" smtClean="0"/>
          </a:p>
          <a:p>
            <a:pPr marL="285750" indent="-285750">
              <a:buFont typeface="Arial"/>
              <a:buChar char="•"/>
            </a:pPr>
            <a:r>
              <a:rPr lang="en-US" sz="1600" b="1" dirty="0" smtClean="0">
                <a:solidFill>
                  <a:srgbClr val="FF0000"/>
                </a:solidFill>
              </a:rPr>
              <a:t>What have I learnt?</a:t>
            </a:r>
            <a:r>
              <a:rPr lang="en-US" sz="1600" b="1" dirty="0" smtClean="0"/>
              <a:t> </a:t>
            </a:r>
            <a:r>
              <a:rPr lang="en-US" sz="1600" dirty="0" smtClean="0"/>
              <a:t>– HFS is identified as </a:t>
            </a:r>
            <a:br>
              <a:rPr lang="en-US" sz="1600" dirty="0" smtClean="0"/>
            </a:br>
            <a:r>
              <a:rPr lang="en-US" sz="1600" dirty="0" smtClean="0"/>
              <a:t>an effective strategy to integrate cross curricular themes.  Facilitators perceive the high level of fidelity supports student engagement and promotes peer assisted and self directed learning.</a:t>
            </a:r>
          </a:p>
          <a:p>
            <a:pPr marL="285750" indent="-285750">
              <a:buFont typeface="Arial"/>
              <a:buChar char="•"/>
            </a:pPr>
            <a:r>
              <a:rPr lang="en-US" sz="1600" b="1" dirty="0" smtClean="0">
                <a:solidFill>
                  <a:srgbClr val="FF0000"/>
                </a:solidFill>
              </a:rPr>
              <a:t>What are the implications for my practice and nurse educatio</a:t>
            </a:r>
            <a:r>
              <a:rPr lang="en-US" sz="1600" dirty="0" smtClean="0">
                <a:solidFill>
                  <a:srgbClr val="FF0000"/>
                </a:solidFill>
              </a:rPr>
              <a:t>n? </a:t>
            </a:r>
            <a:r>
              <a:rPr lang="en-US" sz="1600" dirty="0" smtClean="0"/>
              <a:t>– Whilst the implementation of HFS in my future practice can be used to challenge actively engaged and motivated students, my teaching style will need to adapt to ensure learning and engagement is inclusive for all, particularly those who are resistant to engage because of inhibitions around peer assisted learning and interaction with the technologies. This could be achieved through recording of clinical skills teaching scenarios and sharing  on social media posting platforms and University learning portals.</a:t>
            </a:r>
          </a:p>
          <a:p>
            <a:pPr marL="285750" indent="-285750">
              <a:buFont typeface="Arial"/>
              <a:buChar char="•"/>
            </a:pPr>
            <a:r>
              <a:rPr lang="en-US" sz="1600" b="1" dirty="0" smtClean="0">
                <a:solidFill>
                  <a:srgbClr val="FF0000"/>
                </a:solidFill>
              </a:rPr>
              <a:t>Further study </a:t>
            </a:r>
            <a:r>
              <a:rPr lang="en-US" sz="1600" dirty="0" smtClean="0"/>
              <a:t>is required to explore student engagement with HFS from the learners perspective, so that a comprehensive understanding of the learning experience and the implications for both my teaching practice and nurse education can be explored.</a:t>
            </a:r>
          </a:p>
          <a:p>
            <a:endParaRPr lang="en-US" sz="1600" dirty="0" smtClean="0"/>
          </a:p>
          <a:p>
            <a:endParaRPr lang="en-US" sz="1600" dirty="0"/>
          </a:p>
        </p:txBody>
      </p:sp>
      <p:sp>
        <p:nvSpPr>
          <p:cNvPr id="27" name="TextBox 26"/>
          <p:cNvSpPr txBox="1"/>
          <p:nvPr/>
        </p:nvSpPr>
        <p:spPr>
          <a:xfrm>
            <a:off x="652041" y="12734761"/>
            <a:ext cx="10009189" cy="2123658"/>
          </a:xfrm>
          <a:prstGeom prst="rect">
            <a:avLst/>
          </a:prstGeom>
          <a:noFill/>
        </p:spPr>
        <p:txBody>
          <a:bodyPr wrap="square" rtlCol="0">
            <a:spAutoFit/>
          </a:bodyPr>
          <a:lstStyle/>
          <a:p>
            <a:r>
              <a:rPr lang="en-US" sz="1200" dirty="0" smtClean="0"/>
              <a:t>References</a:t>
            </a:r>
          </a:p>
          <a:p>
            <a:r>
              <a:rPr lang="en-US" sz="1200" dirty="0" smtClean="0"/>
              <a:t>ABBOTT, S. (2014) </a:t>
            </a:r>
            <a:r>
              <a:rPr lang="en-US" sz="1200" i="1" dirty="0"/>
              <a:t>The Glossary of Education </a:t>
            </a:r>
            <a:r>
              <a:rPr lang="en-US" sz="1200" i="1" dirty="0" smtClean="0"/>
              <a:t>Reform. </a:t>
            </a:r>
            <a:r>
              <a:rPr lang="en-US" sz="1200" dirty="0" smtClean="0"/>
              <a:t>Portland: Great Schools Partnership.</a:t>
            </a:r>
          </a:p>
          <a:p>
            <a:r>
              <a:rPr lang="en-US" sz="1200" dirty="0" smtClean="0"/>
              <a:t>BOWLING, A. (2014) </a:t>
            </a:r>
            <a:r>
              <a:rPr lang="en-US" sz="1200" i="1" dirty="0" smtClean="0"/>
              <a:t>Research Methods in Health. </a:t>
            </a:r>
            <a:r>
              <a:rPr lang="en-US" sz="1200" dirty="0" smtClean="0"/>
              <a:t>4</a:t>
            </a:r>
            <a:r>
              <a:rPr lang="en-US" sz="1200" baseline="30000" dirty="0" smtClean="0"/>
              <a:t>th</a:t>
            </a:r>
            <a:r>
              <a:rPr lang="en-US" sz="1200" dirty="0" smtClean="0"/>
              <a:t> Edition, Berkshire, McGraw-Hill Education. </a:t>
            </a:r>
          </a:p>
          <a:p>
            <a:r>
              <a:rPr lang="en-US" sz="1200" dirty="0" smtClean="0"/>
              <a:t>BRADLEY. C, (2011) </a:t>
            </a:r>
            <a:r>
              <a:rPr lang="en-US" sz="1200" i="1" dirty="0" smtClean="0"/>
              <a:t>The role of high fidelity clinical simulation in teaching and learning in the health professions. </a:t>
            </a:r>
            <a:r>
              <a:rPr lang="en-US" sz="1200" dirty="0" smtClean="0"/>
              <a:t>London: Kings College London.</a:t>
            </a:r>
            <a:r>
              <a:rPr lang="en-US" sz="1200" i="1" dirty="0" smtClean="0"/>
              <a:t> </a:t>
            </a:r>
          </a:p>
          <a:p>
            <a:r>
              <a:rPr lang="en-US" sz="1200" dirty="0" smtClean="0"/>
              <a:t>CHEE, J. (2014) </a:t>
            </a:r>
            <a:r>
              <a:rPr lang="en-US" sz="1200" i="1" dirty="0" smtClean="0"/>
              <a:t>Clinical simulation using deliberate practice in nurse education. </a:t>
            </a:r>
            <a:r>
              <a:rPr lang="en-US" sz="1200" dirty="0" smtClean="0"/>
              <a:t>Nurse Education in Practice: 14, 247-252.</a:t>
            </a:r>
          </a:p>
          <a:p>
            <a:r>
              <a:rPr lang="en-US" sz="1200" dirty="0" smtClean="0"/>
              <a:t>KNOWLES, M. (1975) </a:t>
            </a:r>
            <a:r>
              <a:rPr lang="en-US" sz="1200" i="1" dirty="0" smtClean="0"/>
              <a:t>Self-directed learning: A guide for learners and teachers.</a:t>
            </a:r>
            <a:r>
              <a:rPr lang="en-US" sz="1200" dirty="0" smtClean="0"/>
              <a:t> Chicago: Follet.</a:t>
            </a:r>
          </a:p>
          <a:p>
            <a:r>
              <a:rPr lang="en-US" sz="1200" dirty="0" smtClean="0"/>
              <a:t>McCAUGHEY, C and TRAYNOR, M. (2010) </a:t>
            </a:r>
            <a:r>
              <a:rPr lang="en-US" sz="1200" i="1" dirty="0" smtClean="0"/>
              <a:t>The role of simulation in nurse education. </a:t>
            </a:r>
            <a:r>
              <a:rPr lang="en-US" sz="1200" dirty="0" smtClean="0"/>
              <a:t>Nurse Education Today: 30, 827-832.</a:t>
            </a:r>
          </a:p>
          <a:p>
            <a:r>
              <a:rPr lang="en-US" sz="1200" dirty="0" smtClean="0"/>
              <a:t>McGARRY</a:t>
            </a:r>
            <a:r>
              <a:rPr lang="en-US" sz="1200" dirty="0"/>
              <a:t>,</a:t>
            </a:r>
            <a:r>
              <a:rPr lang="en-US" sz="1200" dirty="0" smtClean="0"/>
              <a:t> D., CASHIN</a:t>
            </a:r>
            <a:r>
              <a:rPr lang="en-US" sz="1200" dirty="0"/>
              <a:t>,</a:t>
            </a:r>
            <a:r>
              <a:rPr lang="en-US" sz="1200" dirty="0" smtClean="0"/>
              <a:t>A.</a:t>
            </a:r>
            <a:r>
              <a:rPr lang="en-US" sz="1200" dirty="0"/>
              <a:t> </a:t>
            </a:r>
            <a:r>
              <a:rPr lang="en-US" sz="1200" dirty="0" smtClean="0"/>
              <a:t>and FOWLER, C (2014) </a:t>
            </a:r>
            <a:r>
              <a:rPr lang="en-US" sz="1200" i="1" dirty="0" smtClean="0"/>
              <a:t>Is high fidelity human patient (mannequin) simulation, simulation of learning? </a:t>
            </a:r>
            <a:r>
              <a:rPr lang="en-US" sz="1200" dirty="0" smtClean="0"/>
              <a:t>Nurse Education Today: 34, 1138-1142 </a:t>
            </a:r>
          </a:p>
          <a:p>
            <a:r>
              <a:rPr lang="en-US" sz="1200" dirty="0" smtClean="0"/>
              <a:t>PARAHOO, K (2014) </a:t>
            </a:r>
            <a:r>
              <a:rPr lang="en-US" sz="1200" i="1" dirty="0" smtClean="0"/>
              <a:t>Nursing Research: Principles, Process and Issues. </a:t>
            </a:r>
            <a:r>
              <a:rPr lang="en-US" sz="1200" dirty="0" smtClean="0"/>
              <a:t>3</a:t>
            </a:r>
            <a:r>
              <a:rPr lang="en-US" sz="1200" baseline="30000" dirty="0" smtClean="0"/>
              <a:t>rd</a:t>
            </a:r>
            <a:r>
              <a:rPr lang="en-US" sz="1200" dirty="0" smtClean="0"/>
              <a:t> Edition, Hampshire, Palgrave Macmillan. </a:t>
            </a:r>
            <a:endParaRPr lang="en-US" sz="1200" dirty="0"/>
          </a:p>
        </p:txBody>
      </p:sp>
      <p:pic>
        <p:nvPicPr>
          <p:cNvPr id="3" name="Picture 2" descr="thumb_Untitled_1024 2.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780343" y="3529608"/>
            <a:ext cx="4784725" cy="3191378"/>
          </a:xfrm>
          <a:prstGeom prst="rect">
            <a:avLst/>
          </a:prstGeom>
        </p:spPr>
      </p:pic>
      <p:pic>
        <p:nvPicPr>
          <p:cNvPr id="29" name="Picture 28" descr="thumb_Untitled_1024.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858297" y="3529608"/>
            <a:ext cx="4804449" cy="3199801"/>
          </a:xfrm>
          <a:prstGeom prst="rect">
            <a:avLst/>
          </a:prstGeom>
        </p:spPr>
      </p:pic>
      <p:sp>
        <p:nvSpPr>
          <p:cNvPr id="33" name="TextBox 32"/>
          <p:cNvSpPr txBox="1"/>
          <p:nvPr/>
        </p:nvSpPr>
        <p:spPr>
          <a:xfrm>
            <a:off x="17862574" y="6739771"/>
            <a:ext cx="2912740" cy="246221"/>
          </a:xfrm>
          <a:prstGeom prst="rect">
            <a:avLst/>
          </a:prstGeom>
          <a:noFill/>
        </p:spPr>
        <p:txBody>
          <a:bodyPr wrap="square" rtlCol="0">
            <a:spAutoFit/>
          </a:bodyPr>
          <a:lstStyle/>
          <a:p>
            <a:r>
              <a:rPr lang="en-US" sz="1000" dirty="0" smtClean="0">
                <a:solidFill>
                  <a:schemeClr val="accent2">
                    <a:lumMod val="75000"/>
                  </a:schemeClr>
                </a:solidFill>
              </a:rPr>
              <a:t>Images courtesy of Staffordshire University</a:t>
            </a:r>
            <a:endParaRPr lang="en-US" sz="1000" dirty="0">
              <a:solidFill>
                <a:schemeClr val="accent2">
                  <a:lumMod val="75000"/>
                </a:schemeClr>
              </a:solidFill>
            </a:endParaRPr>
          </a:p>
        </p:txBody>
      </p:sp>
      <p:sp>
        <p:nvSpPr>
          <p:cNvPr id="6" name="Oval Callout 5"/>
          <p:cNvSpPr/>
          <p:nvPr/>
        </p:nvSpPr>
        <p:spPr>
          <a:xfrm>
            <a:off x="5513387" y="9828569"/>
            <a:ext cx="5253037" cy="2414008"/>
          </a:xfrm>
          <a:prstGeom prst="wedgeEllipseCallout">
            <a:avLst>
              <a:gd name="adj1" fmla="val -21174"/>
              <a:gd name="adj2" fmla="val 5786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What are the measures of student engagement?</a:t>
            </a:r>
          </a:p>
          <a:p>
            <a:pPr marL="285750" indent="-285750">
              <a:buFont typeface="Arial"/>
              <a:buChar char="•"/>
            </a:pPr>
            <a:r>
              <a:rPr lang="en-US" sz="1600" dirty="0" smtClean="0">
                <a:solidFill>
                  <a:schemeClr val="tx1"/>
                </a:solidFill>
              </a:rPr>
              <a:t>Level of interest and enthusiasm</a:t>
            </a:r>
          </a:p>
          <a:p>
            <a:pPr marL="285750" indent="-285750">
              <a:buFont typeface="Arial"/>
              <a:buChar char="•"/>
            </a:pPr>
            <a:r>
              <a:rPr lang="en-US" sz="1600" dirty="0" smtClean="0">
                <a:solidFill>
                  <a:schemeClr val="tx1"/>
                </a:solidFill>
              </a:rPr>
              <a:t>Questions asked</a:t>
            </a:r>
          </a:p>
          <a:p>
            <a:pPr marL="285750" indent="-285750">
              <a:buFont typeface="Arial"/>
              <a:buChar char="•"/>
            </a:pPr>
            <a:r>
              <a:rPr lang="en-US" sz="1600" dirty="0" smtClean="0">
                <a:solidFill>
                  <a:schemeClr val="tx1"/>
                </a:solidFill>
              </a:rPr>
              <a:t>Verbal/non-verbal body language</a:t>
            </a:r>
          </a:p>
          <a:p>
            <a:pPr marL="285750" indent="-285750">
              <a:buFont typeface="Arial"/>
              <a:buChar char="•"/>
            </a:pPr>
            <a:r>
              <a:rPr lang="en-US" sz="1600" dirty="0" smtClean="0">
                <a:solidFill>
                  <a:schemeClr val="tx1"/>
                </a:solidFill>
              </a:rPr>
              <a:t>Requests for further sessions</a:t>
            </a:r>
          </a:p>
          <a:p>
            <a:pPr marL="285750" indent="-285750">
              <a:buFont typeface="Arial"/>
              <a:buChar char="•"/>
            </a:pPr>
            <a:r>
              <a:rPr lang="en-US" sz="1600" dirty="0" smtClean="0">
                <a:solidFill>
                  <a:schemeClr val="tx1"/>
                </a:solidFill>
              </a:rPr>
              <a:t>Increased learner confidence</a:t>
            </a:r>
          </a:p>
          <a:p>
            <a:pPr marL="285750" indent="-285750" algn="ctr">
              <a:buFont typeface="Arial"/>
              <a:buChar char="•"/>
            </a:pPr>
            <a:endParaRPr lang="en-US" sz="1600" dirty="0">
              <a:solidFill>
                <a:schemeClr val="tx1"/>
              </a:solidFill>
            </a:endParaRPr>
          </a:p>
        </p:txBody>
      </p:sp>
    </p:spTree>
    <p:extLst>
      <p:ext uri="{BB962C8B-B14F-4D97-AF65-F5344CB8AC3E}">
        <p14:creationId xmlns:p14="http://schemas.microsoft.com/office/powerpoint/2010/main" val="16319544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1576</TotalTime>
  <Words>518</Words>
  <Application>Microsoft Office PowerPoint</Application>
  <PresentationFormat>Custom</PresentationFormat>
  <Paragraphs>62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News Gothic MT</vt:lpstr>
      <vt:lpstr>Wingdings 2</vt:lpstr>
      <vt:lpstr>Breeze</vt:lpstr>
      <vt:lpstr>PowerPoint Presentation</vt:lpstr>
    </vt:vector>
  </TitlesOfParts>
  <Company>Staffordshire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Martin-Jones</dc:creator>
  <cp:lastModifiedBy>BAGSHAW Matthew</cp:lastModifiedBy>
  <cp:revision>84</cp:revision>
  <dcterms:created xsi:type="dcterms:W3CDTF">2015-06-13T16:50:23Z</dcterms:created>
  <dcterms:modified xsi:type="dcterms:W3CDTF">2016-05-06T14:21:43Z</dcterms:modified>
</cp:coreProperties>
</file>