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46799500"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C20BC9-441C-4951-8470-A8CC9EA83FA9}" v="1" dt="2024-02-12T20:20:33.6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10" autoAdjust="0"/>
    <p:restoredTop sz="94660"/>
  </p:normalViewPr>
  <p:slideViewPr>
    <p:cSldViewPr snapToGrid="0">
      <p:cViewPr varScale="1">
        <p:scale>
          <a:sx n="20" d="100"/>
          <a:sy n="20" d="100"/>
        </p:scale>
        <p:origin x="1267"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5D0EF0-FB3A-4B51-A8AD-B869C80FA34D}"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GB"/>
        </a:p>
      </dgm:t>
    </dgm:pt>
    <dgm:pt modelId="{7A5DCE77-4AE2-4C37-9B81-144157B5AEC9}">
      <dgm:prSet phldrT="[Text]"/>
      <dgm:spPr/>
      <dgm:t>
        <a:bodyPr/>
        <a:lstStyle/>
        <a:p>
          <a:r>
            <a:rPr lang="en-GB" dirty="0"/>
            <a:t>Share</a:t>
          </a:r>
        </a:p>
      </dgm:t>
    </dgm:pt>
    <dgm:pt modelId="{490E3572-8031-4C6A-8FE8-A4419BA06DD3}" type="parTrans" cxnId="{0C98F4DF-BD61-4FCF-B0DF-107411B8820C}">
      <dgm:prSet/>
      <dgm:spPr/>
      <dgm:t>
        <a:bodyPr/>
        <a:lstStyle/>
        <a:p>
          <a:endParaRPr lang="en-GB"/>
        </a:p>
      </dgm:t>
    </dgm:pt>
    <dgm:pt modelId="{5BC78E53-96FB-4C87-B18D-BD51466593AE}" type="sibTrans" cxnId="{0C98F4DF-BD61-4FCF-B0DF-107411B8820C}">
      <dgm:prSet/>
      <dgm:spPr/>
      <dgm:t>
        <a:bodyPr/>
        <a:lstStyle/>
        <a:p>
          <a:endParaRPr lang="en-GB"/>
        </a:p>
      </dgm:t>
    </dgm:pt>
    <dgm:pt modelId="{A1A49335-81F7-4BE4-BD8D-698985297B07}">
      <dgm:prSet phldrT="[Text]"/>
      <dgm:spPr/>
      <dgm:t>
        <a:bodyPr/>
        <a:lstStyle/>
        <a:p>
          <a:r>
            <a:rPr lang="en-GB" dirty="0"/>
            <a:t>Influence</a:t>
          </a:r>
        </a:p>
      </dgm:t>
    </dgm:pt>
    <dgm:pt modelId="{F040956B-D8FD-4FB0-AD9D-CAFA2115A0C5}" type="parTrans" cxnId="{6C414A73-F508-45B2-BBE6-E00CD24761E6}">
      <dgm:prSet/>
      <dgm:spPr/>
      <dgm:t>
        <a:bodyPr/>
        <a:lstStyle/>
        <a:p>
          <a:endParaRPr lang="en-GB"/>
        </a:p>
      </dgm:t>
    </dgm:pt>
    <dgm:pt modelId="{7CDD23DC-06BD-4ECB-9C84-75AE626A877C}" type="sibTrans" cxnId="{6C414A73-F508-45B2-BBE6-E00CD24761E6}">
      <dgm:prSet/>
      <dgm:spPr/>
      <dgm:t>
        <a:bodyPr/>
        <a:lstStyle/>
        <a:p>
          <a:endParaRPr lang="en-GB"/>
        </a:p>
      </dgm:t>
    </dgm:pt>
    <dgm:pt modelId="{67CEBF2D-43D0-466A-B701-998922E95CD3}">
      <dgm:prSet phldrT="[Text]"/>
      <dgm:spPr/>
      <dgm:t>
        <a:bodyPr/>
        <a:lstStyle/>
        <a:p>
          <a:r>
            <a:rPr lang="en-GB" dirty="0"/>
            <a:t>Support</a:t>
          </a:r>
        </a:p>
      </dgm:t>
    </dgm:pt>
    <dgm:pt modelId="{341E4D93-2C7E-4192-8202-3F9A90A7B38A}" type="parTrans" cxnId="{3F465CAA-9DF2-4568-A35C-CB508368671B}">
      <dgm:prSet/>
      <dgm:spPr/>
      <dgm:t>
        <a:bodyPr/>
        <a:lstStyle/>
        <a:p>
          <a:endParaRPr lang="en-GB"/>
        </a:p>
      </dgm:t>
    </dgm:pt>
    <dgm:pt modelId="{F81CA925-3E82-427C-BDDA-2963461A20F7}" type="sibTrans" cxnId="{3F465CAA-9DF2-4568-A35C-CB508368671B}">
      <dgm:prSet/>
      <dgm:spPr/>
      <dgm:t>
        <a:bodyPr/>
        <a:lstStyle/>
        <a:p>
          <a:endParaRPr lang="en-GB"/>
        </a:p>
      </dgm:t>
    </dgm:pt>
    <dgm:pt modelId="{249419CC-1530-4D6C-8E11-C4D3663A8C64}">
      <dgm:prSet phldrT="[Text]"/>
      <dgm:spPr/>
      <dgm:t>
        <a:bodyPr/>
        <a:lstStyle/>
        <a:p>
          <a:r>
            <a:rPr lang="en-GB" dirty="0"/>
            <a:t>Participate</a:t>
          </a:r>
        </a:p>
      </dgm:t>
    </dgm:pt>
    <dgm:pt modelId="{F361123F-18CA-4F2F-935E-96C2EF3AF18F}" type="parTrans" cxnId="{EF8BBE9D-3ED5-47C2-BE89-EECBEA31448C}">
      <dgm:prSet/>
      <dgm:spPr/>
      <dgm:t>
        <a:bodyPr/>
        <a:lstStyle/>
        <a:p>
          <a:endParaRPr lang="en-GB"/>
        </a:p>
      </dgm:t>
    </dgm:pt>
    <dgm:pt modelId="{AA84732B-B8A7-40A2-8100-C717E3F72EEF}" type="sibTrans" cxnId="{EF8BBE9D-3ED5-47C2-BE89-EECBEA31448C}">
      <dgm:prSet/>
      <dgm:spPr/>
      <dgm:t>
        <a:bodyPr/>
        <a:lstStyle/>
        <a:p>
          <a:endParaRPr lang="en-GB"/>
        </a:p>
      </dgm:t>
    </dgm:pt>
    <dgm:pt modelId="{33C18264-F107-48EE-BAEA-B69E9563F7DB}">
      <dgm:prSet phldrT="[Text]"/>
      <dgm:spPr>
        <a:solidFill>
          <a:srgbClr val="7030A0"/>
        </a:solidFill>
      </dgm:spPr>
      <dgm:t>
        <a:bodyPr/>
        <a:lstStyle/>
        <a:p>
          <a:r>
            <a:rPr lang="en-GB" dirty="0"/>
            <a:t>Be heard</a:t>
          </a:r>
        </a:p>
      </dgm:t>
    </dgm:pt>
    <dgm:pt modelId="{6C99AB92-4761-45D8-AEE7-5F25097382D3}" type="sibTrans" cxnId="{2EC440C6-6C33-4C48-8806-73AB6099B598}">
      <dgm:prSet/>
      <dgm:spPr/>
      <dgm:t>
        <a:bodyPr/>
        <a:lstStyle/>
        <a:p>
          <a:endParaRPr lang="en-GB"/>
        </a:p>
      </dgm:t>
    </dgm:pt>
    <dgm:pt modelId="{B00FAB27-C4DD-4F1B-A4A8-34E73C745206}" type="parTrans" cxnId="{2EC440C6-6C33-4C48-8806-73AB6099B598}">
      <dgm:prSet/>
      <dgm:spPr/>
      <dgm:t>
        <a:bodyPr/>
        <a:lstStyle/>
        <a:p>
          <a:endParaRPr lang="en-GB"/>
        </a:p>
      </dgm:t>
    </dgm:pt>
    <dgm:pt modelId="{44FAE75B-C628-43B3-97D4-8FE37BD5FDBF}" type="pres">
      <dgm:prSet presAssocID="{CB5D0EF0-FB3A-4B51-A8AD-B869C80FA34D}" presName="Name0" presStyleCnt="0">
        <dgm:presLayoutVars>
          <dgm:chMax val="1"/>
          <dgm:dir/>
          <dgm:animLvl val="ctr"/>
          <dgm:resizeHandles val="exact"/>
        </dgm:presLayoutVars>
      </dgm:prSet>
      <dgm:spPr/>
    </dgm:pt>
    <dgm:pt modelId="{B91D2EDC-44AE-4B51-82A6-E27DF90401B0}" type="pres">
      <dgm:prSet presAssocID="{33C18264-F107-48EE-BAEA-B69E9563F7DB}" presName="centerShape" presStyleLbl="node0" presStyleIdx="0" presStyleCnt="1"/>
      <dgm:spPr/>
    </dgm:pt>
    <dgm:pt modelId="{D2B5E936-7990-4220-96D1-978FECB02DAE}" type="pres">
      <dgm:prSet presAssocID="{7A5DCE77-4AE2-4C37-9B81-144157B5AEC9}" presName="node" presStyleLbl="node1" presStyleIdx="0" presStyleCnt="4">
        <dgm:presLayoutVars>
          <dgm:bulletEnabled val="1"/>
        </dgm:presLayoutVars>
      </dgm:prSet>
      <dgm:spPr/>
    </dgm:pt>
    <dgm:pt modelId="{47640173-7337-4FBA-B705-9CDF9B5F7DB4}" type="pres">
      <dgm:prSet presAssocID="{7A5DCE77-4AE2-4C37-9B81-144157B5AEC9}" presName="dummy" presStyleCnt="0"/>
      <dgm:spPr/>
    </dgm:pt>
    <dgm:pt modelId="{AA4F029A-015A-4B59-B23D-98DC87C78DBA}" type="pres">
      <dgm:prSet presAssocID="{5BC78E53-96FB-4C87-B18D-BD51466593AE}" presName="sibTrans" presStyleLbl="sibTrans2D1" presStyleIdx="0" presStyleCnt="4"/>
      <dgm:spPr/>
    </dgm:pt>
    <dgm:pt modelId="{BB700C75-B3DB-4442-ABFB-9B788B36FCD5}" type="pres">
      <dgm:prSet presAssocID="{A1A49335-81F7-4BE4-BD8D-698985297B07}" presName="node" presStyleLbl="node1" presStyleIdx="1" presStyleCnt="4">
        <dgm:presLayoutVars>
          <dgm:bulletEnabled val="1"/>
        </dgm:presLayoutVars>
      </dgm:prSet>
      <dgm:spPr/>
    </dgm:pt>
    <dgm:pt modelId="{5184198C-B6F3-4766-AFB9-F546AB82E6D2}" type="pres">
      <dgm:prSet presAssocID="{A1A49335-81F7-4BE4-BD8D-698985297B07}" presName="dummy" presStyleCnt="0"/>
      <dgm:spPr/>
    </dgm:pt>
    <dgm:pt modelId="{9C5501B8-7081-48A8-BC8B-82FB1AA89CF6}" type="pres">
      <dgm:prSet presAssocID="{7CDD23DC-06BD-4ECB-9C84-75AE626A877C}" presName="sibTrans" presStyleLbl="sibTrans2D1" presStyleIdx="1" presStyleCnt="4" custLinFactNeighborY="-760"/>
      <dgm:spPr/>
    </dgm:pt>
    <dgm:pt modelId="{0A46C4AA-69CD-4911-93E3-AA4C83F1AA33}" type="pres">
      <dgm:prSet presAssocID="{67CEBF2D-43D0-466A-B701-998922E95CD3}" presName="node" presStyleLbl="node1" presStyleIdx="2" presStyleCnt="4">
        <dgm:presLayoutVars>
          <dgm:bulletEnabled val="1"/>
        </dgm:presLayoutVars>
      </dgm:prSet>
      <dgm:spPr/>
    </dgm:pt>
    <dgm:pt modelId="{9B7E2308-B212-4AC2-91C9-2892F6CB69EF}" type="pres">
      <dgm:prSet presAssocID="{67CEBF2D-43D0-466A-B701-998922E95CD3}" presName="dummy" presStyleCnt="0"/>
      <dgm:spPr/>
    </dgm:pt>
    <dgm:pt modelId="{AEECCFB2-33EB-4914-9BAD-82A445FDBBDD}" type="pres">
      <dgm:prSet presAssocID="{F81CA925-3E82-427C-BDDA-2963461A20F7}" presName="sibTrans" presStyleLbl="sibTrans2D1" presStyleIdx="2" presStyleCnt="4"/>
      <dgm:spPr/>
    </dgm:pt>
    <dgm:pt modelId="{3F69CBF1-D5BC-4B87-BF36-361DB5C51B6B}" type="pres">
      <dgm:prSet presAssocID="{249419CC-1530-4D6C-8E11-C4D3663A8C64}" presName="node" presStyleLbl="node1" presStyleIdx="3" presStyleCnt="4">
        <dgm:presLayoutVars>
          <dgm:bulletEnabled val="1"/>
        </dgm:presLayoutVars>
      </dgm:prSet>
      <dgm:spPr/>
    </dgm:pt>
    <dgm:pt modelId="{AEEF1666-ACF8-4F33-8430-2760E1B5A3A9}" type="pres">
      <dgm:prSet presAssocID="{249419CC-1530-4D6C-8E11-C4D3663A8C64}" presName="dummy" presStyleCnt="0"/>
      <dgm:spPr/>
    </dgm:pt>
    <dgm:pt modelId="{56194DFD-B9D6-4B72-BC9E-8B34F17C27CB}" type="pres">
      <dgm:prSet presAssocID="{AA84732B-B8A7-40A2-8100-C717E3F72EEF}" presName="sibTrans" presStyleLbl="sibTrans2D1" presStyleIdx="3" presStyleCnt="4"/>
      <dgm:spPr/>
    </dgm:pt>
  </dgm:ptLst>
  <dgm:cxnLst>
    <dgm:cxn modelId="{87167C22-B8D4-454B-8AB7-29CB27A2E294}" type="presOf" srcId="{F81CA925-3E82-427C-BDDA-2963461A20F7}" destId="{AEECCFB2-33EB-4914-9BAD-82A445FDBBDD}" srcOrd="0" destOrd="0" presId="urn:microsoft.com/office/officeart/2005/8/layout/radial6"/>
    <dgm:cxn modelId="{DB052039-A123-472A-AA2B-7F802DFFF8C4}" type="presOf" srcId="{AA84732B-B8A7-40A2-8100-C717E3F72EEF}" destId="{56194DFD-B9D6-4B72-BC9E-8B34F17C27CB}" srcOrd="0" destOrd="0" presId="urn:microsoft.com/office/officeart/2005/8/layout/radial6"/>
    <dgm:cxn modelId="{9F360C4E-8B29-42D5-BA80-F63A71965E25}" type="presOf" srcId="{7CDD23DC-06BD-4ECB-9C84-75AE626A877C}" destId="{9C5501B8-7081-48A8-BC8B-82FB1AA89CF6}" srcOrd="0" destOrd="0" presId="urn:microsoft.com/office/officeart/2005/8/layout/radial6"/>
    <dgm:cxn modelId="{6C414A73-F508-45B2-BBE6-E00CD24761E6}" srcId="{33C18264-F107-48EE-BAEA-B69E9563F7DB}" destId="{A1A49335-81F7-4BE4-BD8D-698985297B07}" srcOrd="1" destOrd="0" parTransId="{F040956B-D8FD-4FB0-AD9D-CAFA2115A0C5}" sibTransId="{7CDD23DC-06BD-4ECB-9C84-75AE626A877C}"/>
    <dgm:cxn modelId="{8079F497-C884-4EB6-A504-B9D432DA9E7F}" type="presOf" srcId="{5BC78E53-96FB-4C87-B18D-BD51466593AE}" destId="{AA4F029A-015A-4B59-B23D-98DC87C78DBA}" srcOrd="0" destOrd="0" presId="urn:microsoft.com/office/officeart/2005/8/layout/radial6"/>
    <dgm:cxn modelId="{10388499-3F0F-4126-8895-4768349073E6}" type="presOf" srcId="{A1A49335-81F7-4BE4-BD8D-698985297B07}" destId="{BB700C75-B3DB-4442-ABFB-9B788B36FCD5}" srcOrd="0" destOrd="0" presId="urn:microsoft.com/office/officeart/2005/8/layout/radial6"/>
    <dgm:cxn modelId="{EF8BBE9D-3ED5-47C2-BE89-EECBEA31448C}" srcId="{33C18264-F107-48EE-BAEA-B69E9563F7DB}" destId="{249419CC-1530-4D6C-8E11-C4D3663A8C64}" srcOrd="3" destOrd="0" parTransId="{F361123F-18CA-4F2F-935E-96C2EF3AF18F}" sibTransId="{AA84732B-B8A7-40A2-8100-C717E3F72EEF}"/>
    <dgm:cxn modelId="{3F465CAA-9DF2-4568-A35C-CB508368671B}" srcId="{33C18264-F107-48EE-BAEA-B69E9563F7DB}" destId="{67CEBF2D-43D0-466A-B701-998922E95CD3}" srcOrd="2" destOrd="0" parTransId="{341E4D93-2C7E-4192-8202-3F9A90A7B38A}" sibTransId="{F81CA925-3E82-427C-BDDA-2963461A20F7}"/>
    <dgm:cxn modelId="{6B46CDB9-7E52-4374-A484-4317AFEE47D1}" type="presOf" srcId="{249419CC-1530-4D6C-8E11-C4D3663A8C64}" destId="{3F69CBF1-D5BC-4B87-BF36-361DB5C51B6B}" srcOrd="0" destOrd="0" presId="urn:microsoft.com/office/officeart/2005/8/layout/radial6"/>
    <dgm:cxn modelId="{2EC440C6-6C33-4C48-8806-73AB6099B598}" srcId="{CB5D0EF0-FB3A-4B51-A8AD-B869C80FA34D}" destId="{33C18264-F107-48EE-BAEA-B69E9563F7DB}" srcOrd="0" destOrd="0" parTransId="{B00FAB27-C4DD-4F1B-A4A8-34E73C745206}" sibTransId="{6C99AB92-4761-45D8-AEE7-5F25097382D3}"/>
    <dgm:cxn modelId="{5F8964CB-791D-4351-828B-63238DA50D13}" type="presOf" srcId="{67CEBF2D-43D0-466A-B701-998922E95CD3}" destId="{0A46C4AA-69CD-4911-93E3-AA4C83F1AA33}" srcOrd="0" destOrd="0" presId="urn:microsoft.com/office/officeart/2005/8/layout/radial6"/>
    <dgm:cxn modelId="{CF65C0DA-476D-4310-8FCF-14CA8A0BB1B2}" type="presOf" srcId="{7A5DCE77-4AE2-4C37-9B81-144157B5AEC9}" destId="{D2B5E936-7990-4220-96D1-978FECB02DAE}" srcOrd="0" destOrd="0" presId="urn:microsoft.com/office/officeart/2005/8/layout/radial6"/>
    <dgm:cxn modelId="{0C98F4DF-BD61-4FCF-B0DF-107411B8820C}" srcId="{33C18264-F107-48EE-BAEA-B69E9563F7DB}" destId="{7A5DCE77-4AE2-4C37-9B81-144157B5AEC9}" srcOrd="0" destOrd="0" parTransId="{490E3572-8031-4C6A-8FE8-A4419BA06DD3}" sibTransId="{5BC78E53-96FB-4C87-B18D-BD51466593AE}"/>
    <dgm:cxn modelId="{7A5B66F5-B547-47B3-AB45-22323F3DC062}" type="presOf" srcId="{33C18264-F107-48EE-BAEA-B69E9563F7DB}" destId="{B91D2EDC-44AE-4B51-82A6-E27DF90401B0}" srcOrd="0" destOrd="0" presId="urn:microsoft.com/office/officeart/2005/8/layout/radial6"/>
    <dgm:cxn modelId="{50966AF5-7BD2-4A33-B138-08D7B5A15B61}" type="presOf" srcId="{CB5D0EF0-FB3A-4B51-A8AD-B869C80FA34D}" destId="{44FAE75B-C628-43B3-97D4-8FE37BD5FDBF}" srcOrd="0" destOrd="0" presId="urn:microsoft.com/office/officeart/2005/8/layout/radial6"/>
    <dgm:cxn modelId="{B86CDE1C-D3EA-4C3D-B016-2C2E4D2220CA}" type="presParOf" srcId="{44FAE75B-C628-43B3-97D4-8FE37BD5FDBF}" destId="{B91D2EDC-44AE-4B51-82A6-E27DF90401B0}" srcOrd="0" destOrd="0" presId="urn:microsoft.com/office/officeart/2005/8/layout/radial6"/>
    <dgm:cxn modelId="{53F53EFE-A319-4C85-B858-2998FF749286}" type="presParOf" srcId="{44FAE75B-C628-43B3-97D4-8FE37BD5FDBF}" destId="{D2B5E936-7990-4220-96D1-978FECB02DAE}" srcOrd="1" destOrd="0" presId="urn:microsoft.com/office/officeart/2005/8/layout/radial6"/>
    <dgm:cxn modelId="{58D89CBF-8615-4D94-AB38-D7A0867D6CB6}" type="presParOf" srcId="{44FAE75B-C628-43B3-97D4-8FE37BD5FDBF}" destId="{47640173-7337-4FBA-B705-9CDF9B5F7DB4}" srcOrd="2" destOrd="0" presId="urn:microsoft.com/office/officeart/2005/8/layout/radial6"/>
    <dgm:cxn modelId="{8B0707C5-AF24-4082-B665-689CFE49DC3B}" type="presParOf" srcId="{44FAE75B-C628-43B3-97D4-8FE37BD5FDBF}" destId="{AA4F029A-015A-4B59-B23D-98DC87C78DBA}" srcOrd="3" destOrd="0" presId="urn:microsoft.com/office/officeart/2005/8/layout/radial6"/>
    <dgm:cxn modelId="{550ACC35-F3BB-4DF1-A38C-3666BFA5E034}" type="presParOf" srcId="{44FAE75B-C628-43B3-97D4-8FE37BD5FDBF}" destId="{BB700C75-B3DB-4442-ABFB-9B788B36FCD5}" srcOrd="4" destOrd="0" presId="urn:microsoft.com/office/officeart/2005/8/layout/radial6"/>
    <dgm:cxn modelId="{BB01E011-A873-477B-99ED-D4192455913D}" type="presParOf" srcId="{44FAE75B-C628-43B3-97D4-8FE37BD5FDBF}" destId="{5184198C-B6F3-4766-AFB9-F546AB82E6D2}" srcOrd="5" destOrd="0" presId="urn:microsoft.com/office/officeart/2005/8/layout/radial6"/>
    <dgm:cxn modelId="{7299CDAF-821B-41FC-BC75-F69AC8A33D52}" type="presParOf" srcId="{44FAE75B-C628-43B3-97D4-8FE37BD5FDBF}" destId="{9C5501B8-7081-48A8-BC8B-82FB1AA89CF6}" srcOrd="6" destOrd="0" presId="urn:microsoft.com/office/officeart/2005/8/layout/radial6"/>
    <dgm:cxn modelId="{0F6DDCF3-6564-4DC5-95C0-9E2E2ADF3022}" type="presParOf" srcId="{44FAE75B-C628-43B3-97D4-8FE37BD5FDBF}" destId="{0A46C4AA-69CD-4911-93E3-AA4C83F1AA33}" srcOrd="7" destOrd="0" presId="urn:microsoft.com/office/officeart/2005/8/layout/radial6"/>
    <dgm:cxn modelId="{80F89F21-A986-419C-8A3F-1348668DF1B7}" type="presParOf" srcId="{44FAE75B-C628-43B3-97D4-8FE37BD5FDBF}" destId="{9B7E2308-B212-4AC2-91C9-2892F6CB69EF}" srcOrd="8" destOrd="0" presId="urn:microsoft.com/office/officeart/2005/8/layout/radial6"/>
    <dgm:cxn modelId="{9A7D74A3-24EC-4F20-A60A-0F6C4EAC21FA}" type="presParOf" srcId="{44FAE75B-C628-43B3-97D4-8FE37BD5FDBF}" destId="{AEECCFB2-33EB-4914-9BAD-82A445FDBBDD}" srcOrd="9" destOrd="0" presId="urn:microsoft.com/office/officeart/2005/8/layout/radial6"/>
    <dgm:cxn modelId="{688D4E80-C8B3-44F7-935E-ADFF3732B873}" type="presParOf" srcId="{44FAE75B-C628-43B3-97D4-8FE37BD5FDBF}" destId="{3F69CBF1-D5BC-4B87-BF36-361DB5C51B6B}" srcOrd="10" destOrd="0" presId="urn:microsoft.com/office/officeart/2005/8/layout/radial6"/>
    <dgm:cxn modelId="{E05BCE55-F512-4041-987A-9ACA264A0D32}" type="presParOf" srcId="{44FAE75B-C628-43B3-97D4-8FE37BD5FDBF}" destId="{AEEF1666-ACF8-4F33-8430-2760E1B5A3A9}" srcOrd="11" destOrd="0" presId="urn:microsoft.com/office/officeart/2005/8/layout/radial6"/>
    <dgm:cxn modelId="{B2E1FC37-2586-4ABC-B2A3-17256C923BCB}" type="presParOf" srcId="{44FAE75B-C628-43B3-97D4-8FE37BD5FDBF}" destId="{56194DFD-B9D6-4B72-BC9E-8B34F17C27CB}" srcOrd="12" destOrd="0" presId="urn:microsoft.com/office/officeart/2005/8/layout/radial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07F89C-038C-4C4D-8F85-5640AA21313D}" type="doc">
      <dgm:prSet loTypeId="urn:microsoft.com/office/officeart/2005/8/layout/vList3" loCatId="list" qsTypeId="urn:microsoft.com/office/officeart/2005/8/quickstyle/simple1" qsCatId="simple" csTypeId="urn:microsoft.com/office/officeart/2005/8/colors/accent1_5" csCatId="accent1" phldr="1"/>
      <dgm:spPr/>
    </dgm:pt>
    <dgm:pt modelId="{D6812890-73C3-4FEB-8ACF-E35F3998B798}">
      <dgm:prSet phldrT="[Text]"/>
      <dgm:spPr/>
      <dgm:t>
        <a:bodyPr/>
        <a:lstStyle/>
        <a:p>
          <a:r>
            <a:rPr lang="en-GB" dirty="0"/>
            <a:t>Start small</a:t>
          </a:r>
        </a:p>
      </dgm:t>
    </dgm:pt>
    <dgm:pt modelId="{FDCAE7D5-AB48-4706-B330-0411FE8D9916}" type="parTrans" cxnId="{46F7F9AE-2B52-4861-9BCB-29F9BAA87C44}">
      <dgm:prSet/>
      <dgm:spPr/>
      <dgm:t>
        <a:bodyPr/>
        <a:lstStyle/>
        <a:p>
          <a:endParaRPr lang="en-GB"/>
        </a:p>
      </dgm:t>
    </dgm:pt>
    <dgm:pt modelId="{3C757AB0-BC65-4F6B-B198-40B96D4BCFB0}" type="sibTrans" cxnId="{46F7F9AE-2B52-4861-9BCB-29F9BAA87C44}">
      <dgm:prSet/>
      <dgm:spPr/>
      <dgm:t>
        <a:bodyPr/>
        <a:lstStyle/>
        <a:p>
          <a:endParaRPr lang="en-GB"/>
        </a:p>
      </dgm:t>
    </dgm:pt>
    <dgm:pt modelId="{CB82D273-1D93-48E7-9482-86FBB37E710B}">
      <dgm:prSet phldrT="[Text]"/>
      <dgm:spPr/>
      <dgm:t>
        <a:bodyPr/>
        <a:lstStyle/>
        <a:p>
          <a:r>
            <a:rPr lang="en-GB" dirty="0"/>
            <a:t>Share the load</a:t>
          </a:r>
        </a:p>
      </dgm:t>
    </dgm:pt>
    <dgm:pt modelId="{26588FD6-3854-477D-A938-08AEE4491D9A}" type="parTrans" cxnId="{025A8C74-8614-4D3F-A2A8-9ABBD00403DD}">
      <dgm:prSet/>
      <dgm:spPr/>
      <dgm:t>
        <a:bodyPr/>
        <a:lstStyle/>
        <a:p>
          <a:endParaRPr lang="en-GB"/>
        </a:p>
      </dgm:t>
    </dgm:pt>
    <dgm:pt modelId="{592AED1C-D447-4D82-B8D0-45A467226434}" type="sibTrans" cxnId="{025A8C74-8614-4D3F-A2A8-9ABBD00403DD}">
      <dgm:prSet/>
      <dgm:spPr/>
      <dgm:t>
        <a:bodyPr/>
        <a:lstStyle/>
        <a:p>
          <a:endParaRPr lang="en-GB"/>
        </a:p>
      </dgm:t>
    </dgm:pt>
    <dgm:pt modelId="{FDF8909A-194A-49CE-B241-1692E6CC34BA}">
      <dgm:prSet phldrT="[Text]"/>
      <dgm:spPr/>
      <dgm:t>
        <a:bodyPr/>
        <a:lstStyle/>
        <a:p>
          <a:r>
            <a:rPr lang="en-GB" dirty="0"/>
            <a:t>Take the leap!</a:t>
          </a:r>
        </a:p>
      </dgm:t>
    </dgm:pt>
    <dgm:pt modelId="{E8E49BC3-3BD3-4B6F-B5D8-1FFCF398F763}" type="sibTrans" cxnId="{42E626D1-9E09-425E-84B1-B1DC678A95E8}">
      <dgm:prSet/>
      <dgm:spPr/>
      <dgm:t>
        <a:bodyPr/>
        <a:lstStyle/>
        <a:p>
          <a:endParaRPr lang="en-GB"/>
        </a:p>
      </dgm:t>
    </dgm:pt>
    <dgm:pt modelId="{DA513447-A809-40D4-9DC4-7D18F849D51B}" type="parTrans" cxnId="{42E626D1-9E09-425E-84B1-B1DC678A95E8}">
      <dgm:prSet/>
      <dgm:spPr/>
      <dgm:t>
        <a:bodyPr/>
        <a:lstStyle/>
        <a:p>
          <a:endParaRPr lang="en-GB"/>
        </a:p>
      </dgm:t>
    </dgm:pt>
    <dgm:pt modelId="{DFD13524-4950-4860-8382-5F8013AB6830}" type="pres">
      <dgm:prSet presAssocID="{9307F89C-038C-4C4D-8F85-5640AA21313D}" presName="linearFlow" presStyleCnt="0">
        <dgm:presLayoutVars>
          <dgm:dir/>
          <dgm:resizeHandles val="exact"/>
        </dgm:presLayoutVars>
      </dgm:prSet>
      <dgm:spPr/>
    </dgm:pt>
    <dgm:pt modelId="{273FE417-7C88-4439-921F-A78F29B2D902}" type="pres">
      <dgm:prSet presAssocID="{D6812890-73C3-4FEB-8ACF-E35F3998B798}" presName="composite" presStyleCnt="0"/>
      <dgm:spPr/>
    </dgm:pt>
    <dgm:pt modelId="{6CEAECF1-1384-4E2E-AE37-9DA9E88D3546}" type="pres">
      <dgm:prSet presAssocID="{D6812890-73C3-4FEB-8ACF-E35F3998B798}" presName="imgShp"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dge New with solid fill"/>
        </a:ext>
      </dgm:extLst>
    </dgm:pt>
    <dgm:pt modelId="{7094740A-0145-4DC8-9E2D-DF2F579C2C09}" type="pres">
      <dgm:prSet presAssocID="{D6812890-73C3-4FEB-8ACF-E35F3998B798}" presName="txShp" presStyleLbl="node1" presStyleIdx="0" presStyleCnt="3">
        <dgm:presLayoutVars>
          <dgm:bulletEnabled val="1"/>
        </dgm:presLayoutVars>
      </dgm:prSet>
      <dgm:spPr/>
    </dgm:pt>
    <dgm:pt modelId="{13A6F06C-9A23-4D93-9337-CB70D8CC731C}" type="pres">
      <dgm:prSet presAssocID="{3C757AB0-BC65-4F6B-B198-40B96D4BCFB0}" presName="spacing" presStyleCnt="0"/>
      <dgm:spPr/>
    </dgm:pt>
    <dgm:pt modelId="{5392E725-0997-4C5B-A717-BCE7F861CF34}" type="pres">
      <dgm:prSet presAssocID="{CB82D273-1D93-48E7-9482-86FBB37E710B}" presName="composite" presStyleCnt="0"/>
      <dgm:spPr/>
    </dgm:pt>
    <dgm:pt modelId="{546668BA-F8E6-4CF5-992F-D0982FCA9D5E}" type="pres">
      <dgm:prSet presAssocID="{CB82D273-1D93-48E7-9482-86FBB37E710B}" presName="imgShp" presStyleLbl="fgImgPlac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adge New with solid fill"/>
        </a:ext>
      </dgm:extLst>
    </dgm:pt>
    <dgm:pt modelId="{C7568ABA-5B5E-4203-80A5-214156C55952}" type="pres">
      <dgm:prSet presAssocID="{CB82D273-1D93-48E7-9482-86FBB37E710B}" presName="txShp" presStyleLbl="node1" presStyleIdx="1" presStyleCnt="3">
        <dgm:presLayoutVars>
          <dgm:bulletEnabled val="1"/>
        </dgm:presLayoutVars>
      </dgm:prSet>
      <dgm:spPr/>
    </dgm:pt>
    <dgm:pt modelId="{D024152F-B2F2-42F8-84F0-BA0AD6B0EB05}" type="pres">
      <dgm:prSet presAssocID="{592AED1C-D447-4D82-B8D0-45A467226434}" presName="spacing" presStyleCnt="0"/>
      <dgm:spPr/>
    </dgm:pt>
    <dgm:pt modelId="{8793FA60-DDF5-46A6-8B67-50564689F68F}" type="pres">
      <dgm:prSet presAssocID="{FDF8909A-194A-49CE-B241-1692E6CC34BA}" presName="composite" presStyleCnt="0"/>
      <dgm:spPr/>
    </dgm:pt>
    <dgm:pt modelId="{DA06EB97-876C-4ADE-A593-73C7DA3993DE}" type="pres">
      <dgm:prSet presAssocID="{FDF8909A-194A-49CE-B241-1692E6CC34BA}" presName="imgShp"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adge New with solid fill"/>
        </a:ext>
      </dgm:extLst>
    </dgm:pt>
    <dgm:pt modelId="{B2036FD5-EB7E-47D6-9DDD-B3B9CC8BA095}" type="pres">
      <dgm:prSet presAssocID="{FDF8909A-194A-49CE-B241-1692E6CC34BA}" presName="txShp" presStyleLbl="node1" presStyleIdx="2" presStyleCnt="3">
        <dgm:presLayoutVars>
          <dgm:bulletEnabled val="1"/>
        </dgm:presLayoutVars>
      </dgm:prSet>
      <dgm:spPr/>
    </dgm:pt>
  </dgm:ptLst>
  <dgm:cxnLst>
    <dgm:cxn modelId="{025A8C74-8614-4D3F-A2A8-9ABBD00403DD}" srcId="{9307F89C-038C-4C4D-8F85-5640AA21313D}" destId="{CB82D273-1D93-48E7-9482-86FBB37E710B}" srcOrd="1" destOrd="0" parTransId="{26588FD6-3854-477D-A938-08AEE4491D9A}" sibTransId="{592AED1C-D447-4D82-B8D0-45A467226434}"/>
    <dgm:cxn modelId="{720B1A82-6C08-4FAC-BEA4-A49F2E185376}" type="presOf" srcId="{FDF8909A-194A-49CE-B241-1692E6CC34BA}" destId="{B2036FD5-EB7E-47D6-9DDD-B3B9CC8BA095}" srcOrd="0" destOrd="0" presId="urn:microsoft.com/office/officeart/2005/8/layout/vList3"/>
    <dgm:cxn modelId="{74DE3DA0-AD83-4005-902A-B29A4025C26A}" type="presOf" srcId="{D6812890-73C3-4FEB-8ACF-E35F3998B798}" destId="{7094740A-0145-4DC8-9E2D-DF2F579C2C09}" srcOrd="0" destOrd="0" presId="urn:microsoft.com/office/officeart/2005/8/layout/vList3"/>
    <dgm:cxn modelId="{46F7F9AE-2B52-4861-9BCB-29F9BAA87C44}" srcId="{9307F89C-038C-4C4D-8F85-5640AA21313D}" destId="{D6812890-73C3-4FEB-8ACF-E35F3998B798}" srcOrd="0" destOrd="0" parTransId="{FDCAE7D5-AB48-4706-B330-0411FE8D9916}" sibTransId="{3C757AB0-BC65-4F6B-B198-40B96D4BCFB0}"/>
    <dgm:cxn modelId="{F4E047D0-4128-425F-8870-3502FA204906}" type="presOf" srcId="{9307F89C-038C-4C4D-8F85-5640AA21313D}" destId="{DFD13524-4950-4860-8382-5F8013AB6830}" srcOrd="0" destOrd="0" presId="urn:microsoft.com/office/officeart/2005/8/layout/vList3"/>
    <dgm:cxn modelId="{42E626D1-9E09-425E-84B1-B1DC678A95E8}" srcId="{9307F89C-038C-4C4D-8F85-5640AA21313D}" destId="{FDF8909A-194A-49CE-B241-1692E6CC34BA}" srcOrd="2" destOrd="0" parTransId="{DA513447-A809-40D4-9DC4-7D18F849D51B}" sibTransId="{E8E49BC3-3BD3-4B6F-B5D8-1FFCF398F763}"/>
    <dgm:cxn modelId="{A41955D3-807F-4FE6-A12F-5D21AFBDCBBC}" type="presOf" srcId="{CB82D273-1D93-48E7-9482-86FBB37E710B}" destId="{C7568ABA-5B5E-4203-80A5-214156C55952}" srcOrd="0" destOrd="0" presId="urn:microsoft.com/office/officeart/2005/8/layout/vList3"/>
    <dgm:cxn modelId="{79B6FAC9-8515-4772-8A56-D321CD4F518D}" type="presParOf" srcId="{DFD13524-4950-4860-8382-5F8013AB6830}" destId="{273FE417-7C88-4439-921F-A78F29B2D902}" srcOrd="0" destOrd="0" presId="urn:microsoft.com/office/officeart/2005/8/layout/vList3"/>
    <dgm:cxn modelId="{C53DD849-721C-4E8F-A2E9-3555AE579B43}" type="presParOf" srcId="{273FE417-7C88-4439-921F-A78F29B2D902}" destId="{6CEAECF1-1384-4E2E-AE37-9DA9E88D3546}" srcOrd="0" destOrd="0" presId="urn:microsoft.com/office/officeart/2005/8/layout/vList3"/>
    <dgm:cxn modelId="{79524BB4-75A5-4686-8D29-990A48D3B8ED}" type="presParOf" srcId="{273FE417-7C88-4439-921F-A78F29B2D902}" destId="{7094740A-0145-4DC8-9E2D-DF2F579C2C09}" srcOrd="1" destOrd="0" presId="urn:microsoft.com/office/officeart/2005/8/layout/vList3"/>
    <dgm:cxn modelId="{3D2BE2DD-98BB-4B9A-BAC9-19640068BED7}" type="presParOf" srcId="{DFD13524-4950-4860-8382-5F8013AB6830}" destId="{13A6F06C-9A23-4D93-9337-CB70D8CC731C}" srcOrd="1" destOrd="0" presId="urn:microsoft.com/office/officeart/2005/8/layout/vList3"/>
    <dgm:cxn modelId="{88E65911-9DAE-42FF-9ABE-65676FA80007}" type="presParOf" srcId="{DFD13524-4950-4860-8382-5F8013AB6830}" destId="{5392E725-0997-4C5B-A717-BCE7F861CF34}" srcOrd="2" destOrd="0" presId="urn:microsoft.com/office/officeart/2005/8/layout/vList3"/>
    <dgm:cxn modelId="{FE214085-9A12-4EAE-9B4B-1F944130EBB0}" type="presParOf" srcId="{5392E725-0997-4C5B-A717-BCE7F861CF34}" destId="{546668BA-F8E6-4CF5-992F-D0982FCA9D5E}" srcOrd="0" destOrd="0" presId="urn:microsoft.com/office/officeart/2005/8/layout/vList3"/>
    <dgm:cxn modelId="{3FEA579F-1410-453E-9F6B-C9DDE4D4D334}" type="presParOf" srcId="{5392E725-0997-4C5B-A717-BCE7F861CF34}" destId="{C7568ABA-5B5E-4203-80A5-214156C55952}" srcOrd="1" destOrd="0" presId="urn:microsoft.com/office/officeart/2005/8/layout/vList3"/>
    <dgm:cxn modelId="{D6678BBB-BB48-41C4-8231-9A1C4BD7DEAB}" type="presParOf" srcId="{DFD13524-4950-4860-8382-5F8013AB6830}" destId="{D024152F-B2F2-42F8-84F0-BA0AD6B0EB05}" srcOrd="3" destOrd="0" presId="urn:microsoft.com/office/officeart/2005/8/layout/vList3"/>
    <dgm:cxn modelId="{73AFDBEB-1ECB-45F7-AC2E-36D765BB1C81}" type="presParOf" srcId="{DFD13524-4950-4860-8382-5F8013AB6830}" destId="{8793FA60-DDF5-46A6-8B67-50564689F68F}" srcOrd="4" destOrd="0" presId="urn:microsoft.com/office/officeart/2005/8/layout/vList3"/>
    <dgm:cxn modelId="{77E1DECD-FADC-49DF-A94F-455AD0FEF1F4}" type="presParOf" srcId="{8793FA60-DDF5-46A6-8B67-50564689F68F}" destId="{DA06EB97-876C-4ADE-A593-73C7DA3993DE}" srcOrd="0" destOrd="0" presId="urn:microsoft.com/office/officeart/2005/8/layout/vList3"/>
    <dgm:cxn modelId="{09BE49A9-DB1C-4B21-86C5-651B8D519ECE}" type="presParOf" srcId="{8793FA60-DDF5-46A6-8B67-50564689F68F}" destId="{B2036FD5-EB7E-47D6-9DDD-B3B9CC8BA095}" srcOrd="1" destOrd="0" presId="urn:microsoft.com/office/officeart/2005/8/layout/vList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194DFD-B9D6-4B72-BC9E-8B34F17C27CB}">
      <dsp:nvSpPr>
        <dsp:cNvPr id="0" name=""/>
        <dsp:cNvSpPr/>
      </dsp:nvSpPr>
      <dsp:spPr>
        <a:xfrm>
          <a:off x="2651979" y="750939"/>
          <a:ext cx="5011458" cy="5011458"/>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ECCFB2-33EB-4914-9BAD-82A445FDBBDD}">
      <dsp:nvSpPr>
        <dsp:cNvPr id="0" name=""/>
        <dsp:cNvSpPr/>
      </dsp:nvSpPr>
      <dsp:spPr>
        <a:xfrm>
          <a:off x="2651979" y="750939"/>
          <a:ext cx="5011458" cy="5011458"/>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5501B8-7081-48A8-BC8B-82FB1AA89CF6}">
      <dsp:nvSpPr>
        <dsp:cNvPr id="0" name=""/>
        <dsp:cNvSpPr/>
      </dsp:nvSpPr>
      <dsp:spPr>
        <a:xfrm>
          <a:off x="2651979" y="712852"/>
          <a:ext cx="5011458" cy="5011458"/>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4F029A-015A-4B59-B23D-98DC87C78DBA}">
      <dsp:nvSpPr>
        <dsp:cNvPr id="0" name=""/>
        <dsp:cNvSpPr/>
      </dsp:nvSpPr>
      <dsp:spPr>
        <a:xfrm>
          <a:off x="2651979" y="750939"/>
          <a:ext cx="5011458" cy="5011458"/>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1D2EDC-44AE-4B51-82A6-E27DF90401B0}">
      <dsp:nvSpPr>
        <dsp:cNvPr id="0" name=""/>
        <dsp:cNvSpPr/>
      </dsp:nvSpPr>
      <dsp:spPr>
        <a:xfrm>
          <a:off x="4004275" y="2103235"/>
          <a:ext cx="2306865" cy="2306865"/>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2222500">
            <a:lnSpc>
              <a:spcPct val="90000"/>
            </a:lnSpc>
            <a:spcBef>
              <a:spcPct val="0"/>
            </a:spcBef>
            <a:spcAft>
              <a:spcPct val="35000"/>
            </a:spcAft>
            <a:buNone/>
          </a:pPr>
          <a:r>
            <a:rPr lang="en-GB" sz="5000" kern="1200" dirty="0"/>
            <a:t>Be heard</a:t>
          </a:r>
        </a:p>
      </dsp:txBody>
      <dsp:txXfrm>
        <a:off x="4342108" y="2441068"/>
        <a:ext cx="1631199" cy="1631199"/>
      </dsp:txXfrm>
    </dsp:sp>
    <dsp:sp modelId="{D2B5E936-7990-4220-96D1-978FECB02DAE}">
      <dsp:nvSpPr>
        <dsp:cNvPr id="0" name=""/>
        <dsp:cNvSpPr/>
      </dsp:nvSpPr>
      <dsp:spPr>
        <a:xfrm>
          <a:off x="4350305" y="1669"/>
          <a:ext cx="1614806" cy="161480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Share</a:t>
          </a:r>
        </a:p>
      </dsp:txBody>
      <dsp:txXfrm>
        <a:off x="4586788" y="238152"/>
        <a:ext cx="1141840" cy="1141840"/>
      </dsp:txXfrm>
    </dsp:sp>
    <dsp:sp modelId="{BB700C75-B3DB-4442-ABFB-9B788B36FCD5}">
      <dsp:nvSpPr>
        <dsp:cNvPr id="0" name=""/>
        <dsp:cNvSpPr/>
      </dsp:nvSpPr>
      <dsp:spPr>
        <a:xfrm>
          <a:off x="6797901" y="2449265"/>
          <a:ext cx="1614806" cy="161480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Influence</a:t>
          </a:r>
        </a:p>
      </dsp:txBody>
      <dsp:txXfrm>
        <a:off x="7034384" y="2685748"/>
        <a:ext cx="1141840" cy="1141840"/>
      </dsp:txXfrm>
    </dsp:sp>
    <dsp:sp modelId="{0A46C4AA-69CD-4911-93E3-AA4C83F1AA33}">
      <dsp:nvSpPr>
        <dsp:cNvPr id="0" name=""/>
        <dsp:cNvSpPr/>
      </dsp:nvSpPr>
      <dsp:spPr>
        <a:xfrm>
          <a:off x="4350305" y="4896861"/>
          <a:ext cx="1614806" cy="161480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Support</a:t>
          </a:r>
        </a:p>
      </dsp:txBody>
      <dsp:txXfrm>
        <a:off x="4586788" y="5133344"/>
        <a:ext cx="1141840" cy="1141840"/>
      </dsp:txXfrm>
    </dsp:sp>
    <dsp:sp modelId="{3F69CBF1-D5BC-4B87-BF36-361DB5C51B6B}">
      <dsp:nvSpPr>
        <dsp:cNvPr id="0" name=""/>
        <dsp:cNvSpPr/>
      </dsp:nvSpPr>
      <dsp:spPr>
        <a:xfrm>
          <a:off x="1902709" y="2449265"/>
          <a:ext cx="1614806" cy="161480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Participate</a:t>
          </a:r>
        </a:p>
      </dsp:txBody>
      <dsp:txXfrm>
        <a:off x="2139192" y="2685748"/>
        <a:ext cx="1141840" cy="1141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4740A-0145-4DC8-9E2D-DF2F579C2C09}">
      <dsp:nvSpPr>
        <dsp:cNvPr id="0" name=""/>
        <dsp:cNvSpPr/>
      </dsp:nvSpPr>
      <dsp:spPr>
        <a:xfrm rot="10800000">
          <a:off x="957358" y="1380"/>
          <a:ext cx="2656706" cy="1152750"/>
        </a:xfrm>
        <a:prstGeom prst="homePlate">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331" tIns="121920" rIns="227584"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Start small</a:t>
          </a:r>
        </a:p>
      </dsp:txBody>
      <dsp:txXfrm rot="10800000">
        <a:off x="1245545" y="1380"/>
        <a:ext cx="2368519" cy="1152750"/>
      </dsp:txXfrm>
    </dsp:sp>
    <dsp:sp modelId="{6CEAECF1-1384-4E2E-AE37-9DA9E88D3546}">
      <dsp:nvSpPr>
        <dsp:cNvPr id="0" name=""/>
        <dsp:cNvSpPr/>
      </dsp:nvSpPr>
      <dsp:spPr>
        <a:xfrm>
          <a:off x="380982" y="1380"/>
          <a:ext cx="1152750" cy="1152750"/>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7568ABA-5B5E-4203-80A5-214156C55952}">
      <dsp:nvSpPr>
        <dsp:cNvPr id="0" name=""/>
        <dsp:cNvSpPr/>
      </dsp:nvSpPr>
      <dsp:spPr>
        <a:xfrm rot="10800000">
          <a:off x="957358" y="1498235"/>
          <a:ext cx="2656706" cy="1152750"/>
        </a:xfrm>
        <a:prstGeom prst="homePlate">
          <a:avLst/>
        </a:prstGeom>
        <a:solidFill>
          <a:schemeClr val="accent1">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331" tIns="121920" rIns="227584"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Share the load</a:t>
          </a:r>
        </a:p>
      </dsp:txBody>
      <dsp:txXfrm rot="10800000">
        <a:off x="1245545" y="1498235"/>
        <a:ext cx="2368519" cy="1152750"/>
      </dsp:txXfrm>
    </dsp:sp>
    <dsp:sp modelId="{546668BA-F8E6-4CF5-992F-D0982FCA9D5E}">
      <dsp:nvSpPr>
        <dsp:cNvPr id="0" name=""/>
        <dsp:cNvSpPr/>
      </dsp:nvSpPr>
      <dsp:spPr>
        <a:xfrm>
          <a:off x="380982" y="1498235"/>
          <a:ext cx="1152750" cy="1152750"/>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036FD5-EB7E-47D6-9DDD-B3B9CC8BA095}">
      <dsp:nvSpPr>
        <dsp:cNvPr id="0" name=""/>
        <dsp:cNvSpPr/>
      </dsp:nvSpPr>
      <dsp:spPr>
        <a:xfrm rot="10800000">
          <a:off x="957358" y="2995090"/>
          <a:ext cx="2656706" cy="1152750"/>
        </a:xfrm>
        <a:prstGeom prst="homePlate">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331" tIns="121920" rIns="227584"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Take the leap!</a:t>
          </a:r>
        </a:p>
      </dsp:txBody>
      <dsp:txXfrm rot="10800000">
        <a:off x="1245545" y="2995090"/>
        <a:ext cx="2368519" cy="1152750"/>
      </dsp:txXfrm>
    </dsp:sp>
    <dsp:sp modelId="{DA06EB97-876C-4ADE-A593-73C7DA3993DE}">
      <dsp:nvSpPr>
        <dsp:cNvPr id="0" name=""/>
        <dsp:cNvSpPr/>
      </dsp:nvSpPr>
      <dsp:spPr>
        <a:xfrm>
          <a:off x="380982" y="2995090"/>
          <a:ext cx="1152750" cy="1152750"/>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509963" y="5302386"/>
            <a:ext cx="39779575" cy="11279752"/>
          </a:xfrm>
          <a:prstGeom prst="rect">
            <a:avLst/>
          </a:prstGeom>
        </p:spPr>
        <p:txBody>
          <a:bodyPr anchor="b"/>
          <a:lstStyle>
            <a:lvl1pPr algn="ctr">
              <a:defRPr sz="28346"/>
            </a:lvl1pPr>
          </a:lstStyle>
          <a:p>
            <a:r>
              <a:rPr lang="en-US"/>
              <a:t>Click to edit Master title style</a:t>
            </a:r>
            <a:endParaRPr lang="en-US" dirty="0"/>
          </a:p>
        </p:txBody>
      </p:sp>
      <p:sp>
        <p:nvSpPr>
          <p:cNvPr id="3" name="Subtitle 2"/>
          <p:cNvSpPr>
            <a:spLocks noGrp="1"/>
          </p:cNvSpPr>
          <p:nvPr>
            <p:ph type="subTitle" idx="1"/>
          </p:nvPr>
        </p:nvSpPr>
        <p:spPr>
          <a:xfrm>
            <a:off x="5849938" y="17017128"/>
            <a:ext cx="35099625" cy="7822326"/>
          </a:xfrm>
          <a:prstGeom prst="rect">
            <a:avLst/>
          </a:prstGeom>
        </p:spPr>
        <p:txBody>
          <a:bodyPr/>
          <a:lstStyle>
            <a:lvl1pPr marL="0" indent="0" algn="ctr">
              <a:buNone/>
              <a:defRPr sz="11338"/>
            </a:lvl1pPr>
            <a:lvl2pPr marL="2159950" indent="0" algn="ctr">
              <a:buNone/>
              <a:defRPr sz="9449"/>
            </a:lvl2pPr>
            <a:lvl3pPr marL="4319900" indent="0" algn="ctr">
              <a:buNone/>
              <a:defRPr sz="8504"/>
            </a:lvl3pPr>
            <a:lvl4pPr marL="6479850" indent="0" algn="ctr">
              <a:buNone/>
              <a:defRPr sz="7559"/>
            </a:lvl4pPr>
            <a:lvl5pPr marL="8639800" indent="0" algn="ctr">
              <a:buNone/>
              <a:defRPr sz="7559"/>
            </a:lvl5pPr>
            <a:lvl6pPr marL="10799750" indent="0" algn="ctr">
              <a:buNone/>
              <a:defRPr sz="7559"/>
            </a:lvl6pPr>
            <a:lvl7pPr marL="12959700" indent="0" algn="ctr">
              <a:buNone/>
              <a:defRPr sz="7559"/>
            </a:lvl7pPr>
            <a:lvl8pPr marL="15119650" indent="0" algn="ctr">
              <a:buNone/>
              <a:defRPr sz="7559"/>
            </a:lvl8pPr>
            <a:lvl9pPr marL="17279600" indent="0" algn="ctr">
              <a:buNone/>
              <a:defRPr sz="7559"/>
            </a:lvl9pPr>
          </a:lstStyle>
          <a:p>
            <a:r>
              <a:rPr lang="en-US"/>
              <a:t>Click to edit Master subtitle style</a:t>
            </a:r>
            <a:endParaRPr lang="en-US" dirty="0"/>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3242735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217466" y="8624810"/>
            <a:ext cx="40364569" cy="2055705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506636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490895" y="1724962"/>
            <a:ext cx="10091142" cy="2745689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217468" y="1724962"/>
            <a:ext cx="29688433" cy="2745689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231938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3217466" y="8624810"/>
            <a:ext cx="40364569"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342287405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93093" y="8077332"/>
            <a:ext cx="40364569" cy="13477201"/>
          </a:xfrm>
          <a:prstGeom prst="rect">
            <a:avLst/>
          </a:prstGeom>
        </p:spPr>
        <p:txBody>
          <a:bodyPr anchor="b"/>
          <a:lstStyle>
            <a:lvl1pPr>
              <a:defRPr sz="28346"/>
            </a:lvl1pPr>
          </a:lstStyle>
          <a:p>
            <a:r>
              <a:rPr lang="en-US"/>
              <a:t>Click to edit Master title style</a:t>
            </a:r>
            <a:endParaRPr lang="en-US" dirty="0"/>
          </a:p>
        </p:txBody>
      </p:sp>
      <p:sp>
        <p:nvSpPr>
          <p:cNvPr id="3" name="Text Placeholder 2"/>
          <p:cNvSpPr>
            <a:spLocks noGrp="1"/>
          </p:cNvSpPr>
          <p:nvPr>
            <p:ph type="body" idx="1"/>
          </p:nvPr>
        </p:nvSpPr>
        <p:spPr>
          <a:xfrm>
            <a:off x="3193093" y="21682033"/>
            <a:ext cx="40364569" cy="7087342"/>
          </a:xfrm>
          <a:prstGeom prst="rect">
            <a:avLst/>
          </a:prstGeom>
        </p:spPr>
        <p:txBody>
          <a:bodyPr/>
          <a:lstStyle>
            <a:lvl1pPr marL="0" indent="0">
              <a:buNone/>
              <a:defRPr sz="11338">
                <a:solidFill>
                  <a:schemeClr val="tx1"/>
                </a:solidFill>
              </a:defRPr>
            </a:lvl1pPr>
            <a:lvl2pPr marL="2159950" indent="0">
              <a:buNone/>
              <a:defRPr sz="9449">
                <a:solidFill>
                  <a:schemeClr val="tx1">
                    <a:tint val="75000"/>
                  </a:schemeClr>
                </a:solidFill>
              </a:defRPr>
            </a:lvl2pPr>
            <a:lvl3pPr marL="4319900" indent="0">
              <a:buNone/>
              <a:defRPr sz="8504">
                <a:solidFill>
                  <a:schemeClr val="tx1">
                    <a:tint val="75000"/>
                  </a:schemeClr>
                </a:solidFill>
              </a:defRPr>
            </a:lvl3pPr>
            <a:lvl4pPr marL="6479850" indent="0">
              <a:buNone/>
              <a:defRPr sz="7559">
                <a:solidFill>
                  <a:schemeClr val="tx1">
                    <a:tint val="75000"/>
                  </a:schemeClr>
                </a:solidFill>
              </a:defRPr>
            </a:lvl4pPr>
            <a:lvl5pPr marL="8639800" indent="0">
              <a:buNone/>
              <a:defRPr sz="7559">
                <a:solidFill>
                  <a:schemeClr val="tx1">
                    <a:tint val="75000"/>
                  </a:schemeClr>
                </a:solidFill>
              </a:defRPr>
            </a:lvl5pPr>
            <a:lvl6pPr marL="10799750" indent="0">
              <a:buNone/>
              <a:defRPr sz="7559">
                <a:solidFill>
                  <a:schemeClr val="tx1">
                    <a:tint val="75000"/>
                  </a:schemeClr>
                </a:solidFill>
              </a:defRPr>
            </a:lvl6pPr>
            <a:lvl7pPr marL="12959700" indent="0">
              <a:buNone/>
              <a:defRPr sz="7559">
                <a:solidFill>
                  <a:schemeClr val="tx1">
                    <a:tint val="75000"/>
                  </a:schemeClr>
                </a:solidFill>
              </a:defRPr>
            </a:lvl7pPr>
            <a:lvl8pPr marL="15119650" indent="0">
              <a:buNone/>
              <a:defRPr sz="7559">
                <a:solidFill>
                  <a:schemeClr val="tx1">
                    <a:tint val="75000"/>
                  </a:schemeClr>
                </a:solidFill>
              </a:defRPr>
            </a:lvl8pPr>
            <a:lvl9pPr marL="17279600" indent="0">
              <a:buNone/>
              <a:defRPr sz="755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342190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3217465" y="8624810"/>
            <a:ext cx="19889788"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3692247" y="8624810"/>
            <a:ext cx="19889788"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621566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23561" y="1724969"/>
            <a:ext cx="40364569" cy="626236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3223566" y="7942328"/>
            <a:ext cx="19798379" cy="3892412"/>
          </a:xfrm>
          <a:prstGeom prst="rect">
            <a:avLst/>
          </a:prstGeo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4" name="Content Placeholder 3"/>
          <p:cNvSpPr>
            <a:spLocks noGrp="1"/>
          </p:cNvSpPr>
          <p:nvPr>
            <p:ph sz="half" idx="2"/>
          </p:nvPr>
        </p:nvSpPr>
        <p:spPr>
          <a:xfrm>
            <a:off x="3223566" y="11834740"/>
            <a:ext cx="19798379" cy="174071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3692249" y="7942328"/>
            <a:ext cx="19895883" cy="3892412"/>
          </a:xfrm>
          <a:prstGeom prst="rect">
            <a:avLst/>
          </a:prstGeo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6" name="Content Placeholder 5"/>
          <p:cNvSpPr>
            <a:spLocks noGrp="1"/>
          </p:cNvSpPr>
          <p:nvPr>
            <p:ph sz="quarter" idx="4"/>
          </p:nvPr>
        </p:nvSpPr>
        <p:spPr>
          <a:xfrm>
            <a:off x="23692249" y="11834740"/>
            <a:ext cx="19895883" cy="174071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8" name="Footer Placeholder 7"/>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9" name="Slide Number Placeholder 8"/>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416674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4" name="Footer Placeholder 3"/>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5" name="Slide Number Placeholder 4"/>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3859185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3" name="Footer Placeholder 2"/>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4" name="Slide Number Placeholder 3"/>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3247177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3561" y="2159952"/>
            <a:ext cx="15094057" cy="7559834"/>
          </a:xfrm>
          <a:prstGeom prst="rect">
            <a:avLst/>
          </a:prstGeom>
        </p:spPr>
        <p:txBody>
          <a:bodyPr anchor="b"/>
          <a:lstStyle>
            <a:lvl1pPr>
              <a:defRPr sz="15118"/>
            </a:lvl1pPr>
          </a:lstStyle>
          <a:p>
            <a:r>
              <a:rPr lang="en-US"/>
              <a:t>Click to edit Master title style</a:t>
            </a:r>
            <a:endParaRPr lang="en-US" dirty="0"/>
          </a:p>
        </p:txBody>
      </p:sp>
      <p:sp>
        <p:nvSpPr>
          <p:cNvPr id="3" name="Content Placeholder 2"/>
          <p:cNvSpPr>
            <a:spLocks noGrp="1"/>
          </p:cNvSpPr>
          <p:nvPr>
            <p:ph idx="1"/>
          </p:nvPr>
        </p:nvSpPr>
        <p:spPr>
          <a:xfrm>
            <a:off x="19895883" y="4664905"/>
            <a:ext cx="23692247" cy="23024494"/>
          </a:xfrm>
          <a:prstGeom prst="rect">
            <a:avLst/>
          </a:prstGeom>
        </p:spPr>
        <p:txBody>
          <a:bodyPr/>
          <a:lstStyle>
            <a:lvl1pPr>
              <a:defRPr sz="15118"/>
            </a:lvl1pPr>
            <a:lvl2pPr>
              <a:defRPr sz="13228"/>
            </a:lvl2pPr>
            <a:lvl3pPr>
              <a:defRPr sz="11338"/>
            </a:lvl3pPr>
            <a:lvl4pPr>
              <a:defRPr sz="9449"/>
            </a:lvl4pPr>
            <a:lvl5pPr>
              <a:defRPr sz="9449"/>
            </a:lvl5pPr>
            <a:lvl6pPr>
              <a:defRPr sz="9449"/>
            </a:lvl6pPr>
            <a:lvl7pPr>
              <a:defRPr sz="9449"/>
            </a:lvl7pPr>
            <a:lvl8pPr>
              <a:defRPr sz="9449"/>
            </a:lvl8pPr>
            <a:lvl9pPr>
              <a:defRPr sz="944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223561" y="9719786"/>
            <a:ext cx="15094057" cy="18007107"/>
          </a:xfrm>
          <a:prstGeom prst="rect">
            <a:avLst/>
          </a:prstGeo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3631951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3561" y="2159952"/>
            <a:ext cx="15094057" cy="7559834"/>
          </a:xfrm>
          <a:prstGeom prst="rect">
            <a:avLst/>
          </a:prstGeom>
        </p:spPr>
        <p:txBody>
          <a:bodyPr anchor="b"/>
          <a:lstStyle>
            <a:lvl1pPr>
              <a:defRPr sz="15118"/>
            </a:lvl1pPr>
          </a:lstStyle>
          <a:p>
            <a:r>
              <a:rPr lang="en-US"/>
              <a:t>Click to edit Master title style</a:t>
            </a:r>
            <a:endParaRPr lang="en-US" dirty="0"/>
          </a:p>
        </p:txBody>
      </p:sp>
      <p:sp>
        <p:nvSpPr>
          <p:cNvPr id="3" name="Picture Placeholder 2"/>
          <p:cNvSpPr>
            <a:spLocks noGrp="1" noChangeAspect="1"/>
          </p:cNvSpPr>
          <p:nvPr>
            <p:ph type="pic" idx="1"/>
          </p:nvPr>
        </p:nvSpPr>
        <p:spPr>
          <a:xfrm>
            <a:off x="19895883" y="4664905"/>
            <a:ext cx="23692247" cy="23024494"/>
          </a:xfrm>
          <a:prstGeom prst="rect">
            <a:avLst/>
          </a:prstGeom>
        </p:spPr>
        <p:txBody>
          <a:bodyPr anchor="t"/>
          <a:lstStyle>
            <a:lvl1pPr marL="0" indent="0">
              <a:buNone/>
              <a:defRPr sz="15118"/>
            </a:lvl1pPr>
            <a:lvl2pPr marL="2159950" indent="0">
              <a:buNone/>
              <a:defRPr sz="13228"/>
            </a:lvl2pPr>
            <a:lvl3pPr marL="4319900" indent="0">
              <a:buNone/>
              <a:defRPr sz="11338"/>
            </a:lvl3pPr>
            <a:lvl4pPr marL="6479850" indent="0">
              <a:buNone/>
              <a:defRPr sz="9449"/>
            </a:lvl4pPr>
            <a:lvl5pPr marL="8639800" indent="0">
              <a:buNone/>
              <a:defRPr sz="9449"/>
            </a:lvl5pPr>
            <a:lvl6pPr marL="10799750" indent="0">
              <a:buNone/>
              <a:defRPr sz="9449"/>
            </a:lvl6pPr>
            <a:lvl7pPr marL="12959700" indent="0">
              <a:buNone/>
              <a:defRPr sz="9449"/>
            </a:lvl7pPr>
            <a:lvl8pPr marL="15119650" indent="0">
              <a:buNone/>
              <a:defRPr sz="9449"/>
            </a:lvl8pPr>
            <a:lvl9pPr marL="17279600" indent="0">
              <a:buNone/>
              <a:defRPr sz="9449"/>
            </a:lvl9pPr>
          </a:lstStyle>
          <a:p>
            <a:r>
              <a:rPr lang="en-US"/>
              <a:t>Click icon to add picture</a:t>
            </a:r>
            <a:endParaRPr lang="en-US" dirty="0"/>
          </a:p>
        </p:txBody>
      </p:sp>
      <p:sp>
        <p:nvSpPr>
          <p:cNvPr id="4" name="Text Placeholder 3"/>
          <p:cNvSpPr>
            <a:spLocks noGrp="1"/>
          </p:cNvSpPr>
          <p:nvPr>
            <p:ph type="body" sz="half" idx="2"/>
          </p:nvPr>
        </p:nvSpPr>
        <p:spPr>
          <a:xfrm>
            <a:off x="3223561" y="9719786"/>
            <a:ext cx="15094057" cy="18007107"/>
          </a:xfrm>
          <a:prstGeom prst="rect">
            <a:avLst/>
          </a:prstGeo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272DFA7B-EB77-4608-9798-423D3F36BF48}" type="datetimeFigureOut">
              <a:rPr lang="en-GB" smtClean="0"/>
              <a:t>12/02/2024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497956EB-0125-4626-9971-A862326A0456}" type="slidenum">
              <a:rPr lang="en-GB" smtClean="0"/>
              <a:t>‹#›</a:t>
            </a:fld>
            <a:endParaRPr lang="en-GB"/>
          </a:p>
        </p:txBody>
      </p:sp>
    </p:spTree>
    <p:extLst>
      <p:ext uri="{BB962C8B-B14F-4D97-AF65-F5344CB8AC3E}">
        <p14:creationId xmlns:p14="http://schemas.microsoft.com/office/powerpoint/2010/main" val="3542599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70000"/>
          </a:schemeClr>
        </a:solidFill>
        <a:effectLst/>
      </p:bgPr>
    </p:bg>
    <p:spTree>
      <p:nvGrpSpPr>
        <p:cNvPr id="1" name=""/>
        <p:cNvGrpSpPr/>
        <p:nvPr/>
      </p:nvGrpSpPr>
      <p:grpSpPr>
        <a:xfrm>
          <a:off x="0" y="0"/>
          <a:ext cx="0" cy="0"/>
          <a:chOff x="0" y="0"/>
          <a:chExt cx="0" cy="0"/>
        </a:xfrm>
      </p:grpSpPr>
      <p:pic>
        <p:nvPicPr>
          <p:cNvPr id="9" name="Picture 8" descr="A logo with text on it&#10;&#10;Description automatically generated">
            <a:extLst>
              <a:ext uri="{FF2B5EF4-FFF2-40B4-BE49-F238E27FC236}">
                <a16:creationId xmlns:a16="http://schemas.microsoft.com/office/drawing/2014/main" id="{8205833E-0B3F-5A39-14AE-D64F40AE849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164710" y="502920"/>
            <a:ext cx="6562725" cy="2466975"/>
          </a:xfrm>
          <a:prstGeom prst="rect">
            <a:avLst/>
          </a:prstGeom>
        </p:spPr>
      </p:pic>
      <p:pic>
        <p:nvPicPr>
          <p:cNvPr id="10" name="Picture 9" descr="A black background with a black square&#10;&#10;Description automatically generated with medium confidence">
            <a:extLst>
              <a:ext uri="{FF2B5EF4-FFF2-40B4-BE49-F238E27FC236}">
                <a16:creationId xmlns:a16="http://schemas.microsoft.com/office/drawing/2014/main" id="{7D717DD3-3525-2ECA-F506-2CD15E29CEAA}"/>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365760"/>
            <a:ext cx="7447921" cy="4663440"/>
          </a:xfrm>
          <a:prstGeom prst="rect">
            <a:avLst/>
          </a:prstGeom>
        </p:spPr>
      </p:pic>
    </p:spTree>
    <p:extLst>
      <p:ext uri="{BB962C8B-B14F-4D97-AF65-F5344CB8AC3E}">
        <p14:creationId xmlns:p14="http://schemas.microsoft.com/office/powerpoint/2010/main" val="4162366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19900" rtl="0" eaLnBrk="1" latinLnBrk="0" hangingPunct="1">
        <a:lnSpc>
          <a:spcPct val="90000"/>
        </a:lnSpc>
        <a:spcBef>
          <a:spcPct val="0"/>
        </a:spcBef>
        <a:buNone/>
        <a:defRPr sz="20787" kern="1200">
          <a:solidFill>
            <a:schemeClr val="tx1"/>
          </a:solidFill>
          <a:latin typeface="+mj-lt"/>
          <a:ea typeface="+mj-ea"/>
          <a:cs typeface="+mj-cs"/>
        </a:defRPr>
      </a:lvl1pPr>
    </p:titleStyle>
    <p:bodyStyle>
      <a:lvl1pPr marL="1079975" indent="-1079975" algn="l" defTabSz="4319900" rtl="0" eaLnBrk="1" latinLnBrk="0" hangingPunct="1">
        <a:lnSpc>
          <a:spcPct val="90000"/>
        </a:lnSpc>
        <a:spcBef>
          <a:spcPts val="4724"/>
        </a:spcBef>
        <a:buFont typeface="Arial" panose="020B0604020202020204" pitchFamily="34" charset="0"/>
        <a:buChar char="•"/>
        <a:defRPr sz="13228" kern="1200">
          <a:solidFill>
            <a:schemeClr val="tx1"/>
          </a:solidFill>
          <a:latin typeface="+mn-lt"/>
          <a:ea typeface="+mn-ea"/>
          <a:cs typeface="+mn-cs"/>
        </a:defRPr>
      </a:lvl1pPr>
      <a:lvl2pPr marL="3239925" indent="-1079975" algn="l" defTabSz="4319900" rtl="0" eaLnBrk="1" latinLnBrk="0" hangingPunct="1">
        <a:lnSpc>
          <a:spcPct val="90000"/>
        </a:lnSpc>
        <a:spcBef>
          <a:spcPts val="2362"/>
        </a:spcBef>
        <a:buFont typeface="Arial" panose="020B0604020202020204" pitchFamily="34" charset="0"/>
        <a:buChar char="•"/>
        <a:defRPr sz="11338" kern="1200">
          <a:solidFill>
            <a:schemeClr val="tx1"/>
          </a:solidFill>
          <a:latin typeface="+mn-lt"/>
          <a:ea typeface="+mn-ea"/>
          <a:cs typeface="+mn-cs"/>
        </a:defRPr>
      </a:lvl2pPr>
      <a:lvl3pPr marL="5399875" indent="-1079975" algn="l" defTabSz="4319900" rtl="0" eaLnBrk="1" latinLnBrk="0" hangingPunct="1">
        <a:lnSpc>
          <a:spcPct val="90000"/>
        </a:lnSpc>
        <a:spcBef>
          <a:spcPts val="2362"/>
        </a:spcBef>
        <a:buFont typeface="Arial" panose="020B0604020202020204" pitchFamily="34" charset="0"/>
        <a:buChar char="•"/>
        <a:defRPr sz="9449" kern="1200">
          <a:solidFill>
            <a:schemeClr val="tx1"/>
          </a:solidFill>
          <a:latin typeface="+mn-lt"/>
          <a:ea typeface="+mn-ea"/>
          <a:cs typeface="+mn-cs"/>
        </a:defRPr>
      </a:lvl3pPr>
      <a:lvl4pPr marL="75598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4pPr>
      <a:lvl5pPr marL="97197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5pPr>
      <a:lvl6pPr marL="118797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6pPr>
      <a:lvl7pPr marL="140396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7pPr>
      <a:lvl8pPr marL="161996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8pPr>
      <a:lvl9pPr marL="183595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9pPr>
    </p:bodyStyle>
    <p:otherStyle>
      <a:defPPr>
        <a:defRPr lang="en-US"/>
      </a:defPPr>
      <a:lvl1pPr marL="0" algn="l" defTabSz="4319900" rtl="0" eaLnBrk="1" latinLnBrk="0" hangingPunct="1">
        <a:defRPr sz="8504" kern="1200">
          <a:solidFill>
            <a:schemeClr val="tx1"/>
          </a:solidFill>
          <a:latin typeface="+mn-lt"/>
          <a:ea typeface="+mn-ea"/>
          <a:cs typeface="+mn-cs"/>
        </a:defRPr>
      </a:lvl1pPr>
      <a:lvl2pPr marL="2159950" algn="l" defTabSz="4319900" rtl="0" eaLnBrk="1" latinLnBrk="0" hangingPunct="1">
        <a:defRPr sz="8504" kern="1200">
          <a:solidFill>
            <a:schemeClr val="tx1"/>
          </a:solidFill>
          <a:latin typeface="+mn-lt"/>
          <a:ea typeface="+mn-ea"/>
          <a:cs typeface="+mn-cs"/>
        </a:defRPr>
      </a:lvl2pPr>
      <a:lvl3pPr marL="4319900" algn="l" defTabSz="4319900" rtl="0" eaLnBrk="1" latinLnBrk="0" hangingPunct="1">
        <a:defRPr sz="8504" kern="1200">
          <a:solidFill>
            <a:schemeClr val="tx1"/>
          </a:solidFill>
          <a:latin typeface="+mn-lt"/>
          <a:ea typeface="+mn-ea"/>
          <a:cs typeface="+mn-cs"/>
        </a:defRPr>
      </a:lvl3pPr>
      <a:lvl4pPr marL="6479850" algn="l" defTabSz="4319900" rtl="0" eaLnBrk="1" latinLnBrk="0" hangingPunct="1">
        <a:defRPr sz="8504" kern="1200">
          <a:solidFill>
            <a:schemeClr val="tx1"/>
          </a:solidFill>
          <a:latin typeface="+mn-lt"/>
          <a:ea typeface="+mn-ea"/>
          <a:cs typeface="+mn-cs"/>
        </a:defRPr>
      </a:lvl4pPr>
      <a:lvl5pPr marL="8639800" algn="l" defTabSz="4319900" rtl="0" eaLnBrk="1" latinLnBrk="0" hangingPunct="1">
        <a:defRPr sz="8504" kern="1200">
          <a:solidFill>
            <a:schemeClr val="tx1"/>
          </a:solidFill>
          <a:latin typeface="+mn-lt"/>
          <a:ea typeface="+mn-ea"/>
          <a:cs typeface="+mn-cs"/>
        </a:defRPr>
      </a:lvl5pPr>
      <a:lvl6pPr marL="10799750" algn="l" defTabSz="4319900" rtl="0" eaLnBrk="1" latinLnBrk="0" hangingPunct="1">
        <a:defRPr sz="8504" kern="1200">
          <a:solidFill>
            <a:schemeClr val="tx1"/>
          </a:solidFill>
          <a:latin typeface="+mn-lt"/>
          <a:ea typeface="+mn-ea"/>
          <a:cs typeface="+mn-cs"/>
        </a:defRPr>
      </a:lvl6pPr>
      <a:lvl7pPr marL="12959700" algn="l" defTabSz="4319900" rtl="0" eaLnBrk="1" latinLnBrk="0" hangingPunct="1">
        <a:defRPr sz="8504" kern="1200">
          <a:solidFill>
            <a:schemeClr val="tx1"/>
          </a:solidFill>
          <a:latin typeface="+mn-lt"/>
          <a:ea typeface="+mn-ea"/>
          <a:cs typeface="+mn-cs"/>
        </a:defRPr>
      </a:lvl7pPr>
      <a:lvl8pPr marL="15119650" algn="l" defTabSz="4319900" rtl="0" eaLnBrk="1" latinLnBrk="0" hangingPunct="1">
        <a:defRPr sz="8504" kern="1200">
          <a:solidFill>
            <a:schemeClr val="tx1"/>
          </a:solidFill>
          <a:latin typeface="+mn-lt"/>
          <a:ea typeface="+mn-ea"/>
          <a:cs typeface="+mn-cs"/>
        </a:defRPr>
      </a:lvl8pPr>
      <a:lvl9pPr marL="17279600" algn="l" defTabSz="4319900" rtl="0" eaLnBrk="1" latinLnBrk="0" hangingPunct="1">
        <a:defRPr sz="85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hyperlink" Target="https://doi.org/10.1080/13562517.2022.2114337" TargetMode="External"/><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hyperlink" Target="https://eur01.safelinks.protection.outlook.com/?url=https%3A%2F%2Fwww.routledge.com%2FHow-to-Be-a-Learning-Developer-in-Higher-Education-Critical-Perspectives%2FSyska-Buckley%2Fp%2Fbook%2F9781032560076&amp;data=05%7C01%7CN.J.Grayson%40salford.ac.uk%7Cdc02aaed91764ddeec6e08dbd3c9ab76%7C65b52940f4b641bd833d3033ecbcf6e1%7C0%7C0%7C638336635344627100%7CUnknown%7CTWFpbGZsb3d8eyJWIjoiMC4wLjAwMDAiLCJQIjoiV2luMzIiLCJBTiI6Ik1haWwiLCJXVCI6Mn0%3D%7C3000%7C%7C%7C&amp;sdata=3cWOhZ64tlzwzD3HoWcu2yzdcmH57bGUP8yahRITyiU%3D&amp;reserved=0" TargetMode="Externa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hyperlink" Target="mailto:n.j.grayson@salford.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923958-A087-6AAD-F39D-013EC3EC1524}"/>
              </a:ext>
            </a:extLst>
          </p:cNvPr>
          <p:cNvSpPr txBox="1"/>
          <p:nvPr/>
        </p:nvSpPr>
        <p:spPr>
          <a:xfrm>
            <a:off x="1401252" y="25533344"/>
            <a:ext cx="10842577" cy="6275051"/>
          </a:xfrm>
          <a:prstGeom prst="rect">
            <a:avLst/>
          </a:prstGeom>
          <a:noFill/>
        </p:spPr>
        <p:txBody>
          <a:bodyPr wrap="square" rtlCol="0">
            <a:spAutoFit/>
          </a:bodyPr>
          <a:lstStyle/>
          <a:p>
            <a:r>
              <a:rPr lang="en-GB" sz="6400" dirty="0"/>
              <a:t>Methods: </a:t>
            </a:r>
          </a:p>
          <a:p>
            <a:r>
              <a:rPr lang="en-GB" sz="4100" dirty="0"/>
              <a:t>To support attendees, I spoke about and reflected upon my own publishing journey, I set out why it is important to publish your work and some considerations for finding a suitable place to do this. Finally, I asked people to share some of their worries about publishing, I set out a simple strategy and sought to de-mystify the process of publishing to reassure.   </a:t>
            </a:r>
          </a:p>
        </p:txBody>
      </p:sp>
      <p:sp>
        <p:nvSpPr>
          <p:cNvPr id="5" name="TextBox 4">
            <a:extLst>
              <a:ext uri="{FF2B5EF4-FFF2-40B4-BE49-F238E27FC236}">
                <a16:creationId xmlns:a16="http://schemas.microsoft.com/office/drawing/2014/main" id="{E0ACF523-68B4-EF1C-1527-EF02B7FCA74E}"/>
              </a:ext>
            </a:extLst>
          </p:cNvPr>
          <p:cNvSpPr txBox="1"/>
          <p:nvPr/>
        </p:nvSpPr>
        <p:spPr>
          <a:xfrm>
            <a:off x="34202201" y="25394715"/>
            <a:ext cx="11647682" cy="14995772"/>
          </a:xfrm>
          <a:prstGeom prst="rect">
            <a:avLst/>
          </a:prstGeom>
          <a:noFill/>
        </p:spPr>
        <p:txBody>
          <a:bodyPr wrap="square" rtlCol="0">
            <a:spAutoFit/>
          </a:bodyPr>
          <a:lstStyle/>
          <a:p>
            <a:r>
              <a:rPr lang="en-GB" sz="4200" b="1" dirty="0"/>
              <a:t>Bibliography:</a:t>
            </a:r>
          </a:p>
          <a:p>
            <a:r>
              <a:rPr lang="en-GB" sz="3200" dirty="0">
                <a:ea typeface="Times New Roman" panose="02020603050405020304" pitchFamily="18" charset="0"/>
              </a:rPr>
              <a:t>McIntosh, E. and Nutt, D. (eds.) (2022) </a:t>
            </a:r>
            <a:r>
              <a:rPr lang="en-GB" sz="3200" i="1" dirty="0">
                <a:ea typeface="Times New Roman" panose="02020603050405020304" pitchFamily="18" charset="0"/>
              </a:rPr>
              <a:t>The impact of the integrated practitioner in higher education</a:t>
            </a:r>
            <a:r>
              <a:rPr lang="en-GB" sz="3200" dirty="0">
                <a:ea typeface="Times New Roman" panose="02020603050405020304" pitchFamily="18" charset="0"/>
              </a:rPr>
              <a:t>. Abingdon: Routledge.</a:t>
            </a:r>
          </a:p>
          <a:p>
            <a:r>
              <a:rPr lang="en-GB" sz="3200" dirty="0">
                <a:ea typeface="Calibri" panose="020F0502020204030204" pitchFamily="34" charset="0"/>
              </a:rPr>
              <a:t>Syska, A. and Buckley, C. (eds.) (2023)  </a:t>
            </a:r>
            <a:r>
              <a:rPr lang="en-GB" sz="3200" i="1" u="sng" dirty="0">
                <a:solidFill>
                  <a:srgbClr val="0000FF"/>
                </a:solidFill>
                <a:ea typeface="Calibri" panose="020F0502020204030204" pitchFamily="34" charset="0"/>
                <a:hlinkClick r:id="rId2"/>
              </a:rPr>
              <a:t>How to be a Learning Developer in Higher Education: Critical Perspectives, Community and Practice</a:t>
            </a:r>
            <a:r>
              <a:rPr lang="en-GB" sz="3200" dirty="0">
                <a:ea typeface="Calibri" panose="020F0502020204030204" pitchFamily="34" charset="0"/>
              </a:rPr>
              <a:t>. London: Routledge </a:t>
            </a:r>
          </a:p>
          <a:p>
            <a:r>
              <a:rPr lang="en-GB" sz="3200" dirty="0">
                <a:solidFill>
                  <a:srgbClr val="323E4F"/>
                </a:solidFill>
                <a:ea typeface="Calibri" panose="020F0502020204030204" pitchFamily="34" charset="0"/>
              </a:rPr>
              <a:t>Syska, A. and Buckley, C. (2022) Writing as liberatory practice: unlocking knowledge to locate an academic field. </a:t>
            </a:r>
            <a:r>
              <a:rPr lang="en-GB" sz="3200" i="1" dirty="0">
                <a:solidFill>
                  <a:srgbClr val="323E4F"/>
                </a:solidFill>
                <a:ea typeface="Calibri" panose="020F0502020204030204" pitchFamily="34" charset="0"/>
              </a:rPr>
              <a:t>Teaching in Higher Education</a:t>
            </a:r>
            <a:r>
              <a:rPr lang="en-GB" sz="3200" dirty="0">
                <a:solidFill>
                  <a:srgbClr val="323E4F"/>
                </a:solidFill>
                <a:ea typeface="Calibri" panose="020F0502020204030204" pitchFamily="34" charset="0"/>
              </a:rPr>
              <a:t>, 28:2, 439-454. </a:t>
            </a:r>
            <a:r>
              <a:rPr lang="en-GB" sz="3200" u="sng" dirty="0">
                <a:solidFill>
                  <a:srgbClr val="0000FF"/>
                </a:solidFill>
                <a:ea typeface="Calibri" panose="020F0502020204030204" pitchFamily="34" charset="0"/>
                <a:hlinkClick r:id="rId3"/>
              </a:rPr>
              <a:t>https://doi.org/10.1080/13562517.2022.2114337</a:t>
            </a:r>
            <a:endParaRPr lang="en-GB" sz="3200" u="sng" dirty="0">
              <a:solidFill>
                <a:srgbClr val="0000FF"/>
              </a:solidFill>
              <a:ea typeface="Calibri" panose="020F0502020204030204" pitchFamily="34" charset="0"/>
            </a:endParaRPr>
          </a:p>
          <a:p>
            <a:endParaRPr lang="en-GB" sz="3200" dirty="0">
              <a:ea typeface="Calibri" panose="020F0502020204030204" pitchFamily="34" charset="0"/>
            </a:endParaRPr>
          </a:p>
          <a:p>
            <a:endParaRPr lang="en-GB" sz="3200" dirty="0">
              <a:latin typeface="Calibri" panose="020F0502020204030204" pitchFamily="34" charset="0"/>
              <a:ea typeface="Calibri" panose="020F0502020204030204" pitchFamily="34" charset="0"/>
            </a:endParaRPr>
          </a:p>
          <a:p>
            <a:endParaRPr lang="en-GB" sz="28723" dirty="0"/>
          </a:p>
          <a:p>
            <a:endParaRPr lang="en-GB" sz="28723" dirty="0"/>
          </a:p>
        </p:txBody>
      </p:sp>
      <p:graphicFrame>
        <p:nvGraphicFramePr>
          <p:cNvPr id="9" name="Diagram 8">
            <a:extLst>
              <a:ext uri="{FF2B5EF4-FFF2-40B4-BE49-F238E27FC236}">
                <a16:creationId xmlns:a16="http://schemas.microsoft.com/office/drawing/2014/main" id="{65B39465-9FFC-6E35-5E90-CBB4D002CB0B}"/>
              </a:ext>
            </a:extLst>
          </p:cNvPr>
          <p:cNvGraphicFramePr/>
          <p:nvPr>
            <p:extLst>
              <p:ext uri="{D42A27DB-BD31-4B8C-83A1-F6EECF244321}">
                <p14:modId xmlns:p14="http://schemas.microsoft.com/office/powerpoint/2010/main" val="591233655"/>
              </p:ext>
            </p:extLst>
          </p:nvPr>
        </p:nvGraphicFramePr>
        <p:xfrm>
          <a:off x="11304824" y="23242763"/>
          <a:ext cx="10315417" cy="651333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Diagram 9">
            <a:extLst>
              <a:ext uri="{FF2B5EF4-FFF2-40B4-BE49-F238E27FC236}">
                <a16:creationId xmlns:a16="http://schemas.microsoft.com/office/drawing/2014/main" id="{CE69EE71-5A4D-5F83-3B85-64D593F4D8BF}"/>
              </a:ext>
            </a:extLst>
          </p:cNvPr>
          <p:cNvGraphicFramePr/>
          <p:nvPr>
            <p:extLst>
              <p:ext uri="{D42A27DB-BD31-4B8C-83A1-F6EECF244321}">
                <p14:modId xmlns:p14="http://schemas.microsoft.com/office/powerpoint/2010/main" val="3320413060"/>
              </p:ext>
            </p:extLst>
          </p:nvPr>
        </p:nvGraphicFramePr>
        <p:xfrm>
          <a:off x="30054405" y="15070308"/>
          <a:ext cx="3995047" cy="414922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1" name="TextBox 10">
            <a:extLst>
              <a:ext uri="{FF2B5EF4-FFF2-40B4-BE49-F238E27FC236}">
                <a16:creationId xmlns:a16="http://schemas.microsoft.com/office/drawing/2014/main" id="{C5335A0B-13C0-3591-D5F2-5220BCE91165}"/>
              </a:ext>
            </a:extLst>
          </p:cNvPr>
          <p:cNvSpPr txBox="1"/>
          <p:nvPr/>
        </p:nvSpPr>
        <p:spPr>
          <a:xfrm>
            <a:off x="22141920" y="6208495"/>
            <a:ext cx="11653629" cy="8313366"/>
          </a:xfrm>
          <a:prstGeom prst="rect">
            <a:avLst/>
          </a:prstGeom>
          <a:noFill/>
        </p:spPr>
        <p:txBody>
          <a:bodyPr wrap="square" rtlCol="0">
            <a:spAutoFit/>
          </a:bodyPr>
          <a:lstStyle/>
          <a:p>
            <a:r>
              <a:rPr lang="en-GB" sz="4100" b="1" dirty="0"/>
              <a:t>Considerations: </a:t>
            </a:r>
          </a:p>
          <a:p>
            <a:r>
              <a:rPr lang="en-GB" sz="4100" dirty="0"/>
              <a:t>Look for supportive places to start. People will share their positive and  negative experiences (if you ask). Target a supportive journal, look for an Equality, Diversity and Inclusion (EDI) statement that is welcoming to underrepresented voices. Think about the format that best suits what you want to say: do you want to share the results of a project or piece of research (case study)? Are you sharing your own story (blog post or opinion piece)? Are you sharing your research in a way that requires  extensive conceptual positioning and justification (longer paper).</a:t>
            </a:r>
          </a:p>
          <a:p>
            <a:endParaRPr lang="en-GB" sz="4222" dirty="0"/>
          </a:p>
        </p:txBody>
      </p:sp>
      <p:sp>
        <p:nvSpPr>
          <p:cNvPr id="13" name="TextBox 12">
            <a:extLst>
              <a:ext uri="{FF2B5EF4-FFF2-40B4-BE49-F238E27FC236}">
                <a16:creationId xmlns:a16="http://schemas.microsoft.com/office/drawing/2014/main" id="{F97DB808-63EC-6B9A-6EC7-A07897C44798}"/>
              </a:ext>
            </a:extLst>
          </p:cNvPr>
          <p:cNvSpPr txBox="1"/>
          <p:nvPr/>
        </p:nvSpPr>
        <p:spPr>
          <a:xfrm>
            <a:off x="34196255" y="14819608"/>
            <a:ext cx="11653628" cy="5939896"/>
          </a:xfrm>
          <a:prstGeom prst="rect">
            <a:avLst/>
          </a:prstGeom>
          <a:noFill/>
        </p:spPr>
        <p:txBody>
          <a:bodyPr wrap="square" rtlCol="0">
            <a:spAutoFit/>
          </a:bodyPr>
          <a:lstStyle/>
          <a:p>
            <a:r>
              <a:rPr lang="en-GB" sz="4100" b="1" dirty="0"/>
              <a:t>Worries and concerns: </a:t>
            </a:r>
            <a:r>
              <a:rPr lang="en-GB" sz="4100" dirty="0"/>
              <a:t>these were gathered anonymously from attendees (using Padlet) and centred largely around imposter syndrome: ‘My role is a support one […] I don’t feel empowered to publish as an academic’, ‘Pracademic imposter syndrome’ ‘Is it publish worthy’ ‘Lacking confidence’. These worries were echoed and duplicated by others – ‘how do I know it's worth sharing?’ ‘Will it be of interest to others?’ </a:t>
            </a:r>
          </a:p>
        </p:txBody>
      </p:sp>
      <p:sp>
        <p:nvSpPr>
          <p:cNvPr id="14" name="TextBox 13">
            <a:extLst>
              <a:ext uri="{FF2B5EF4-FFF2-40B4-BE49-F238E27FC236}">
                <a16:creationId xmlns:a16="http://schemas.microsoft.com/office/drawing/2014/main" id="{3D8A0806-4398-46BD-88AD-7385714949F9}"/>
              </a:ext>
            </a:extLst>
          </p:cNvPr>
          <p:cNvSpPr txBox="1"/>
          <p:nvPr/>
        </p:nvSpPr>
        <p:spPr>
          <a:xfrm>
            <a:off x="12369953" y="15348115"/>
            <a:ext cx="9217813" cy="12958932"/>
          </a:xfrm>
          <a:prstGeom prst="rect">
            <a:avLst/>
          </a:prstGeom>
          <a:noFill/>
        </p:spPr>
        <p:txBody>
          <a:bodyPr wrap="square" rtlCol="0">
            <a:spAutoFit/>
          </a:bodyPr>
          <a:lstStyle/>
          <a:p>
            <a:r>
              <a:rPr lang="en-GB" sz="4100" b="1" dirty="0"/>
              <a:t>Why publish your work:</a:t>
            </a:r>
          </a:p>
          <a:p>
            <a:r>
              <a:rPr lang="en-US" sz="4100" dirty="0"/>
              <a:t>Publishing encourages you to share what you have learnt and to document your hard work and your role. Through sharing you can influence your peers and gather evidence e.g., for Advance HE applications and personal/professional career development. Publishing enables you to build a portfolio of your work which is useful as jobs in the HE sector become more integrated (see Macintosh and Nutt, 2022). It allows you to be part of the conversation!</a:t>
            </a:r>
          </a:p>
          <a:p>
            <a:endParaRPr lang="en-GB" sz="28723" dirty="0"/>
          </a:p>
        </p:txBody>
      </p:sp>
      <p:sp>
        <p:nvSpPr>
          <p:cNvPr id="15" name="TextBox 14">
            <a:extLst>
              <a:ext uri="{FF2B5EF4-FFF2-40B4-BE49-F238E27FC236}">
                <a16:creationId xmlns:a16="http://schemas.microsoft.com/office/drawing/2014/main" id="{5F3DFFDA-D6B2-CD04-A2CC-A1E0A22A9569}"/>
              </a:ext>
            </a:extLst>
          </p:cNvPr>
          <p:cNvSpPr txBox="1"/>
          <p:nvPr/>
        </p:nvSpPr>
        <p:spPr>
          <a:xfrm>
            <a:off x="22091580" y="21263064"/>
            <a:ext cx="11957871" cy="12958932"/>
          </a:xfrm>
          <a:prstGeom prst="rect">
            <a:avLst/>
          </a:prstGeom>
          <a:noFill/>
        </p:spPr>
        <p:txBody>
          <a:bodyPr wrap="square" rtlCol="0">
            <a:spAutoFit/>
          </a:bodyPr>
          <a:lstStyle/>
          <a:p>
            <a:r>
              <a:rPr lang="en-GB" sz="4100" b="1" dirty="0"/>
              <a:t>Understand the process:</a:t>
            </a:r>
          </a:p>
          <a:p>
            <a:r>
              <a:rPr lang="en-GB" sz="4100" dirty="0"/>
              <a:t>Do your research on the journal you are interested in (ask around, register on their system, read some papers, conduct a review) so you know what to expect and what is acceptable. Carefully read the style guide (and any other guidance) </a:t>
            </a:r>
            <a:r>
              <a:rPr lang="en-GB" sz="4100" i="1" dirty="0"/>
              <a:t>before</a:t>
            </a:r>
            <a:r>
              <a:rPr lang="en-GB" sz="4100" dirty="0"/>
              <a:t> submitting your work. If your work is appropriate for the readers of the journal the editor will then send it to the community and the peer review process begins. Reviewing is unpaid work, and it takes time so be patient. Your paper may need more than one round of reviews and further work with the editor to get your paper to a publishable standard. </a:t>
            </a:r>
          </a:p>
          <a:p>
            <a:endParaRPr lang="en-GB" sz="28723" dirty="0"/>
          </a:p>
        </p:txBody>
      </p:sp>
      <p:sp>
        <p:nvSpPr>
          <p:cNvPr id="19" name="TextBox 18">
            <a:extLst>
              <a:ext uri="{FF2B5EF4-FFF2-40B4-BE49-F238E27FC236}">
                <a16:creationId xmlns:a16="http://schemas.microsoft.com/office/drawing/2014/main" id="{A8722511-99A9-E573-A166-A120B0996FB5}"/>
              </a:ext>
            </a:extLst>
          </p:cNvPr>
          <p:cNvSpPr txBox="1"/>
          <p:nvPr/>
        </p:nvSpPr>
        <p:spPr>
          <a:xfrm>
            <a:off x="15128974" y="10501864"/>
            <a:ext cx="7626856" cy="4512454"/>
          </a:xfrm>
          <a:prstGeom prst="rect">
            <a:avLst/>
          </a:prstGeom>
          <a:noFill/>
        </p:spPr>
        <p:txBody>
          <a:bodyPr wrap="square" rtlCol="0">
            <a:spAutoFit/>
          </a:bodyPr>
          <a:lstStyle/>
          <a:p>
            <a:endParaRPr lang="en-GB" sz="28723" dirty="0"/>
          </a:p>
        </p:txBody>
      </p:sp>
      <p:sp>
        <p:nvSpPr>
          <p:cNvPr id="20" name="TextBox 19">
            <a:extLst>
              <a:ext uri="{FF2B5EF4-FFF2-40B4-BE49-F238E27FC236}">
                <a16:creationId xmlns:a16="http://schemas.microsoft.com/office/drawing/2014/main" id="{E82CC066-DEF7-E3A5-F748-743502221F6B}"/>
              </a:ext>
            </a:extLst>
          </p:cNvPr>
          <p:cNvSpPr txBox="1"/>
          <p:nvPr/>
        </p:nvSpPr>
        <p:spPr>
          <a:xfrm>
            <a:off x="12117976" y="6353759"/>
            <a:ext cx="9616633" cy="860915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100" b="1" i="0" u="none" strike="noStrike" kern="1200" cap="none" spc="0" normalizeH="0" baseline="0" noProof="0" dirty="0">
                <a:ln>
                  <a:noFill/>
                </a:ln>
                <a:solidFill>
                  <a:prstClr val="black"/>
                </a:solidFill>
                <a:effectLst/>
                <a:uLnTx/>
                <a:uFillTx/>
                <a:latin typeface="Calibri" panose="020F0502020204030204"/>
                <a:ea typeface="+mn-ea"/>
                <a:cs typeface="+mn-cs"/>
              </a:rPr>
              <a:t>My Publishing Journey</a:t>
            </a:r>
            <a:r>
              <a:rPr kumimoji="0" lang="en-GB" sz="41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100" b="0" i="0" u="none" strike="noStrike" kern="1200" cap="none" spc="0" normalizeH="0" baseline="0" noProof="0" dirty="0">
                <a:ln>
                  <a:noFill/>
                </a:ln>
                <a:solidFill>
                  <a:prstClr val="black"/>
                </a:solidFill>
                <a:effectLst/>
                <a:uLnTx/>
                <a:uFillTx/>
                <a:latin typeface="Calibri" panose="020F0502020204030204"/>
                <a:ea typeface="+mn-ea"/>
                <a:cs typeface="+mn-cs"/>
              </a:rPr>
              <a:t>The emergence and growth of authenticity: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20000" marR="0" lvl="0" indent="-720000" algn="l" defTabSz="457200" rtl="0" eaLnBrk="1" fontAlgn="auto" latinLnBrk="0" hangingPunct="1">
              <a:lnSpc>
                <a:spcPct val="100000"/>
              </a:lnSpc>
              <a:spcBef>
                <a:spcPts val="0"/>
              </a:spcBef>
              <a:spcAft>
                <a:spcPts val="0"/>
              </a:spcAft>
              <a:buClrTx/>
              <a:buSzTx/>
              <a:buFontTx/>
              <a:buAutoNum type="arabicPeriod"/>
              <a:tabLst/>
              <a:defRPr/>
            </a:pPr>
            <a:r>
              <a:rPr kumimoji="0" lang="en-GB" sz="4100" b="1" i="0" u="none" strike="noStrike" kern="1200" cap="none" spc="0" normalizeH="0" baseline="0" noProof="0" dirty="0">
                <a:ln>
                  <a:noFill/>
                </a:ln>
                <a:solidFill>
                  <a:prstClr val="black"/>
                </a:solidFill>
                <a:effectLst/>
                <a:uLnTx/>
                <a:uFillTx/>
                <a:latin typeface="Calibri" panose="020F0502020204030204"/>
                <a:ea typeface="+mn-ea"/>
                <a:cs typeface="+mn-cs"/>
              </a:rPr>
              <a:t>Publish or Perish</a:t>
            </a:r>
            <a:r>
              <a:rPr kumimoji="0" lang="en-GB" sz="4100" b="0" i="0" u="none" strike="noStrike" kern="1200" cap="none" spc="0" normalizeH="0" baseline="0" noProof="0" dirty="0">
                <a:ln>
                  <a:noFill/>
                </a:ln>
                <a:solidFill>
                  <a:prstClr val="black"/>
                </a:solidFill>
                <a:effectLst/>
                <a:uLnTx/>
                <a:uFillTx/>
                <a:latin typeface="Calibri" panose="020F0502020204030204"/>
                <a:ea typeface="+mn-ea"/>
                <a:cs typeface="+mn-cs"/>
              </a:rPr>
              <a:t>: driven by a need to ‘get’ or ‘have’ publications with the aim of surviving in Higher Education (HE)</a:t>
            </a:r>
          </a:p>
          <a:p>
            <a:pPr marL="720000" marR="0" lvl="0" indent="-720000" algn="l" defTabSz="457200" rtl="0" eaLnBrk="1" fontAlgn="auto" latinLnBrk="0" hangingPunct="1">
              <a:lnSpc>
                <a:spcPct val="100000"/>
              </a:lnSpc>
              <a:spcBef>
                <a:spcPts val="0"/>
              </a:spcBef>
              <a:spcAft>
                <a:spcPts val="0"/>
              </a:spcAft>
              <a:buClrTx/>
              <a:buSzTx/>
              <a:buFontTx/>
              <a:buAutoNum type="arabicPeriod"/>
              <a:tabLst/>
              <a:defRPr/>
            </a:pPr>
            <a:r>
              <a:rPr kumimoji="0" lang="en-GB" sz="4100" b="1" i="0" u="none" strike="noStrike" kern="1200" cap="none" spc="0" normalizeH="0" baseline="0" noProof="0" dirty="0">
                <a:ln>
                  <a:noFill/>
                </a:ln>
                <a:solidFill>
                  <a:prstClr val="black"/>
                </a:solidFill>
                <a:effectLst/>
                <a:uLnTx/>
                <a:uFillTx/>
                <a:latin typeface="Calibri" panose="020F0502020204030204"/>
                <a:ea typeface="+mn-ea"/>
                <a:cs typeface="+mn-cs"/>
              </a:rPr>
              <a:t>Collaborative Writing</a:t>
            </a:r>
            <a:r>
              <a:rPr kumimoji="0" lang="en-GB" sz="4100" b="0" i="0" u="none" strike="noStrike" kern="1200" cap="none" spc="0" normalizeH="0" baseline="0" noProof="0" dirty="0">
                <a:ln>
                  <a:noFill/>
                </a:ln>
                <a:solidFill>
                  <a:prstClr val="black"/>
                </a:solidFill>
                <a:effectLst/>
                <a:uLnTx/>
                <a:uFillTx/>
                <a:latin typeface="Calibri" panose="020F0502020204030204"/>
                <a:ea typeface="+mn-ea"/>
                <a:cs typeface="+mn-cs"/>
              </a:rPr>
              <a:t>: driven by values in respect to documenting my work and that of others with an increased and emergent authenticity.</a:t>
            </a:r>
          </a:p>
          <a:p>
            <a:pPr marL="720000" marR="0" lvl="0" indent="-720000" algn="l" defTabSz="457200" rtl="0" eaLnBrk="1" fontAlgn="auto" latinLnBrk="0" hangingPunct="1">
              <a:lnSpc>
                <a:spcPct val="100000"/>
              </a:lnSpc>
              <a:spcBef>
                <a:spcPts val="0"/>
              </a:spcBef>
              <a:spcAft>
                <a:spcPts val="0"/>
              </a:spcAft>
              <a:buClrTx/>
              <a:buSzTx/>
              <a:buFontTx/>
              <a:buAutoNum type="arabicPeriod"/>
              <a:tabLst/>
              <a:defRPr/>
            </a:pPr>
            <a:r>
              <a:rPr lang="en-GB" sz="4100" b="1" dirty="0"/>
              <a:t>Editing and Writing by Invitation</a:t>
            </a:r>
            <a:r>
              <a:rPr lang="en-GB" sz="4100" dirty="0"/>
              <a:t>: driven by values, experience and expertise. Further promoting my authenticity and nurturing others to communicate theirs. </a:t>
            </a:r>
          </a:p>
        </p:txBody>
      </p:sp>
      <p:sp>
        <p:nvSpPr>
          <p:cNvPr id="21" name="TextBox 20">
            <a:extLst>
              <a:ext uri="{FF2B5EF4-FFF2-40B4-BE49-F238E27FC236}">
                <a16:creationId xmlns:a16="http://schemas.microsoft.com/office/drawing/2014/main" id="{33970400-405B-AFB5-80DE-F96DC7B9B915}"/>
              </a:ext>
            </a:extLst>
          </p:cNvPr>
          <p:cNvSpPr txBox="1"/>
          <p:nvPr/>
        </p:nvSpPr>
        <p:spPr>
          <a:xfrm>
            <a:off x="34196255" y="20790497"/>
            <a:ext cx="11957871" cy="4231928"/>
          </a:xfrm>
          <a:prstGeom prst="rect">
            <a:avLst/>
          </a:prstGeom>
          <a:noFill/>
        </p:spPr>
        <p:txBody>
          <a:bodyPr wrap="square" rtlCol="0">
            <a:spAutoFit/>
          </a:bodyPr>
          <a:lstStyle/>
          <a:p>
            <a:r>
              <a:rPr lang="en-GB" sz="6400" dirty="0"/>
              <a:t>Conclusions: </a:t>
            </a:r>
            <a:endParaRPr lang="en-GB" sz="2400" dirty="0"/>
          </a:p>
          <a:p>
            <a:r>
              <a:rPr lang="en-GB" sz="4100" b="1" dirty="0"/>
              <a:t>Next steps: </a:t>
            </a:r>
            <a:r>
              <a:rPr lang="en-GB" sz="4100" dirty="0"/>
              <a:t>further</a:t>
            </a:r>
            <a:r>
              <a:rPr lang="en-GB" sz="4100" b="1" dirty="0"/>
              <a:t> </a:t>
            </a:r>
            <a:r>
              <a:rPr lang="en-GB" sz="4100" dirty="0"/>
              <a:t>support for understanding the impact and scope of scholarship, targeted support around building confidence in relation to publishing and pooling efforts through scholarly activity groups and partnerships, demystification of the ethics process.</a:t>
            </a:r>
          </a:p>
        </p:txBody>
      </p:sp>
      <p:sp>
        <p:nvSpPr>
          <p:cNvPr id="22" name="TextBox 21">
            <a:extLst>
              <a:ext uri="{FF2B5EF4-FFF2-40B4-BE49-F238E27FC236}">
                <a16:creationId xmlns:a16="http://schemas.microsoft.com/office/drawing/2014/main" id="{6E812315-F015-A271-753E-A93645603184}"/>
              </a:ext>
            </a:extLst>
          </p:cNvPr>
          <p:cNvSpPr txBox="1"/>
          <p:nvPr/>
        </p:nvSpPr>
        <p:spPr>
          <a:xfrm>
            <a:off x="22115569" y="14476867"/>
            <a:ext cx="8184018" cy="10190931"/>
          </a:xfrm>
          <a:prstGeom prst="rect">
            <a:avLst/>
          </a:prstGeom>
          <a:noFill/>
        </p:spPr>
        <p:txBody>
          <a:bodyPr wrap="square" rtlCol="0">
            <a:spAutoFit/>
          </a:bodyPr>
          <a:lstStyle/>
          <a:p>
            <a:r>
              <a:rPr lang="en-GB" sz="4100" b="1" dirty="0"/>
              <a:t>Be strategic: </a:t>
            </a:r>
          </a:p>
          <a:p>
            <a:r>
              <a:rPr lang="en-GB" sz="4100" dirty="0"/>
              <a:t>Make some time to write, target a supportive journal to get started and start small to build confidence (e.g. register as a reviewer). Present your work first to gain feedback from your community then take the leap! Set up your own blog or look for invitations and collaborate to lessen the load.</a:t>
            </a:r>
          </a:p>
          <a:p>
            <a:endParaRPr lang="en-GB" sz="28723" dirty="0"/>
          </a:p>
        </p:txBody>
      </p:sp>
      <p:sp>
        <p:nvSpPr>
          <p:cNvPr id="24" name="TextBox 23">
            <a:extLst>
              <a:ext uri="{FF2B5EF4-FFF2-40B4-BE49-F238E27FC236}">
                <a16:creationId xmlns:a16="http://schemas.microsoft.com/office/drawing/2014/main" id="{A79F49B5-84B1-8BCB-EBFB-964F54D62983}"/>
              </a:ext>
            </a:extLst>
          </p:cNvPr>
          <p:cNvSpPr txBox="1"/>
          <p:nvPr/>
        </p:nvSpPr>
        <p:spPr>
          <a:xfrm>
            <a:off x="34280668" y="6117970"/>
            <a:ext cx="11038729" cy="8538812"/>
          </a:xfrm>
          <a:prstGeom prst="rect">
            <a:avLst/>
          </a:prstGeom>
          <a:noFill/>
        </p:spPr>
        <p:txBody>
          <a:bodyPr wrap="square" rtlCol="0">
            <a:spAutoFit/>
          </a:bodyPr>
          <a:lstStyle/>
          <a:p>
            <a:r>
              <a:rPr lang="en-GB" sz="4100" dirty="0"/>
              <a:t>Once your refined paper is accepted by the editor you will work with a copy editor, and you need to respond quickly to any requested changes or clarifications. For the meta data you should consider which terms people who are interested in your topic/research might use to search for it (think carefully about key words/title/abstract). You will conduct final checks and then it will be ‘sent to production’ (or scheduled for publication) and then you need to plan how you will disseminate (share) your work and showcase it as part of your professional profile (e.g. on your ORCID account).</a:t>
            </a:r>
          </a:p>
        </p:txBody>
      </p:sp>
      <p:sp>
        <p:nvSpPr>
          <p:cNvPr id="6" name="TextBox 5">
            <a:extLst>
              <a:ext uri="{FF2B5EF4-FFF2-40B4-BE49-F238E27FC236}">
                <a16:creationId xmlns:a16="http://schemas.microsoft.com/office/drawing/2014/main" id="{34205141-64F7-1BAA-A93D-176C0AD6CEFB}"/>
              </a:ext>
            </a:extLst>
          </p:cNvPr>
          <p:cNvSpPr txBox="1"/>
          <p:nvPr/>
        </p:nvSpPr>
        <p:spPr>
          <a:xfrm>
            <a:off x="1676400" y="3118209"/>
            <a:ext cx="43541401" cy="3077766"/>
          </a:xfrm>
          <a:prstGeom prst="rect">
            <a:avLst/>
          </a:prstGeom>
          <a:noFill/>
        </p:spPr>
        <p:txBody>
          <a:bodyPr wrap="square" rtlCol="0">
            <a:spAutoFit/>
          </a:bodyPr>
          <a:lstStyle/>
          <a:p>
            <a:pPr algn="ctr"/>
            <a:r>
              <a:rPr lang="en-GB" sz="9400" dirty="0"/>
              <a:t>Publishing your Educational Research: an authentic journey of self-reflection and support      </a:t>
            </a:r>
            <a:br>
              <a:rPr lang="en-GB" sz="9600" dirty="0"/>
            </a:br>
            <a:r>
              <a:rPr lang="en-GB" sz="6000" dirty="0"/>
              <a:t>Dr Nicola Grayson </a:t>
            </a:r>
            <a:r>
              <a:rPr lang="en-GB" sz="6000" dirty="0">
                <a:hlinkClick r:id="rId14"/>
              </a:rPr>
              <a:t>n.j.grayson@salford.ac.uk</a:t>
            </a:r>
            <a:r>
              <a:rPr lang="en-GB" sz="6000" dirty="0"/>
              <a:t>  Learning and Teaching Enhancement Centre, University of Salford.</a:t>
            </a:r>
          </a:p>
          <a:p>
            <a:pPr algn="ctr"/>
            <a:endParaRPr lang="en-GB" sz="4000" dirty="0"/>
          </a:p>
        </p:txBody>
      </p:sp>
      <p:sp>
        <p:nvSpPr>
          <p:cNvPr id="8" name="TextBox 7">
            <a:extLst>
              <a:ext uri="{FF2B5EF4-FFF2-40B4-BE49-F238E27FC236}">
                <a16:creationId xmlns:a16="http://schemas.microsoft.com/office/drawing/2014/main" id="{A0D8E64D-E2F4-746C-EE01-7017211BE1F8}"/>
              </a:ext>
            </a:extLst>
          </p:cNvPr>
          <p:cNvSpPr txBox="1"/>
          <p:nvPr/>
        </p:nvSpPr>
        <p:spPr>
          <a:xfrm>
            <a:off x="17522150" y="29363921"/>
            <a:ext cx="4212459" cy="923330"/>
          </a:xfrm>
          <a:prstGeom prst="rect">
            <a:avLst/>
          </a:prstGeom>
          <a:noFill/>
        </p:spPr>
        <p:txBody>
          <a:bodyPr wrap="square" rtlCol="0">
            <a:spAutoFit/>
          </a:bodyPr>
          <a:lstStyle/>
          <a:p>
            <a:r>
              <a:rPr lang="en-GB" dirty="0"/>
              <a:t>Fig. 1 shows how sharing your work through publication enables you to play an active role in shaping your community</a:t>
            </a:r>
          </a:p>
        </p:txBody>
      </p:sp>
      <p:sp>
        <p:nvSpPr>
          <p:cNvPr id="12" name="TextBox 11">
            <a:extLst>
              <a:ext uri="{FF2B5EF4-FFF2-40B4-BE49-F238E27FC236}">
                <a16:creationId xmlns:a16="http://schemas.microsoft.com/office/drawing/2014/main" id="{0B8154FE-0CA6-8157-AF6D-4EB933471372}"/>
              </a:ext>
            </a:extLst>
          </p:cNvPr>
          <p:cNvSpPr txBox="1"/>
          <p:nvPr/>
        </p:nvSpPr>
        <p:spPr>
          <a:xfrm>
            <a:off x="31368460" y="20128220"/>
            <a:ext cx="2419078" cy="923330"/>
          </a:xfrm>
          <a:prstGeom prst="rect">
            <a:avLst/>
          </a:prstGeom>
          <a:noFill/>
        </p:spPr>
        <p:txBody>
          <a:bodyPr wrap="square" rtlCol="0">
            <a:spAutoFit/>
          </a:bodyPr>
          <a:lstStyle/>
          <a:p>
            <a:r>
              <a:rPr lang="en-GB" dirty="0"/>
              <a:t>Fig. 2 shows a simple strategy for getting started  in publishing</a:t>
            </a:r>
          </a:p>
        </p:txBody>
      </p:sp>
      <p:sp>
        <p:nvSpPr>
          <p:cNvPr id="16" name="TextBox 15">
            <a:extLst>
              <a:ext uri="{FF2B5EF4-FFF2-40B4-BE49-F238E27FC236}">
                <a16:creationId xmlns:a16="http://schemas.microsoft.com/office/drawing/2014/main" id="{AC622981-D6CC-5CDB-8281-2C963AD833EE}"/>
              </a:ext>
            </a:extLst>
          </p:cNvPr>
          <p:cNvSpPr txBox="1"/>
          <p:nvPr/>
        </p:nvSpPr>
        <p:spPr>
          <a:xfrm>
            <a:off x="34172265" y="30861548"/>
            <a:ext cx="11957871" cy="1200329"/>
          </a:xfrm>
          <a:prstGeom prst="rect">
            <a:avLst/>
          </a:prstGeom>
          <a:noFill/>
        </p:spPr>
        <p:txBody>
          <a:bodyPr wrap="square" rtlCol="0">
            <a:spAutoFit/>
          </a:bodyPr>
          <a:lstStyle/>
          <a:p>
            <a:r>
              <a:rPr lang="en-GB" sz="2000" b="1" dirty="0">
                <a:ea typeface="Calibri" panose="020F0502020204030204" pitchFamily="34" charset="0"/>
              </a:rPr>
              <a:t>Disclosure statement: </a:t>
            </a:r>
            <a:r>
              <a:rPr lang="en-US" sz="2000" dirty="0">
                <a:effectLst/>
                <a:ea typeface="Times New Roman" panose="02020603050405020304" pitchFamily="18" charset="0"/>
              </a:rPr>
              <a:t>All materials included in the poster represent my own work, any ideas that are not my own have been referenced. The work has not previously been published and is not being considered elsewhere. There are no conflicts of interest that have influenced my findings. </a:t>
            </a:r>
            <a:endParaRPr lang="en-GB" sz="2000" dirty="0">
              <a:effectLst/>
              <a:ea typeface="Times New Roman" panose="02020603050405020304" pitchFamily="18" charset="0"/>
            </a:endParaRPr>
          </a:p>
          <a:p>
            <a:endParaRPr lang="en-GB" sz="1200" dirty="0"/>
          </a:p>
        </p:txBody>
      </p:sp>
      <p:sp>
        <p:nvSpPr>
          <p:cNvPr id="23" name="TextBox 22">
            <a:extLst>
              <a:ext uri="{FF2B5EF4-FFF2-40B4-BE49-F238E27FC236}">
                <a16:creationId xmlns:a16="http://schemas.microsoft.com/office/drawing/2014/main" id="{2C200036-F06C-EB37-E413-35ABF0462496}"/>
              </a:ext>
            </a:extLst>
          </p:cNvPr>
          <p:cNvSpPr txBox="1"/>
          <p:nvPr/>
        </p:nvSpPr>
        <p:spPr>
          <a:xfrm>
            <a:off x="1439352" y="6117970"/>
            <a:ext cx="10531781" cy="14326999"/>
          </a:xfrm>
          <a:prstGeom prst="rect">
            <a:avLst/>
          </a:prstGeom>
          <a:noFill/>
        </p:spPr>
        <p:txBody>
          <a:bodyPr wrap="square" rtlCol="0">
            <a:spAutoFit/>
          </a:bodyPr>
          <a:lstStyle/>
          <a:p>
            <a:pPr marL="0" indent="0">
              <a:buNone/>
            </a:pPr>
            <a:r>
              <a:rPr lang="en-GB" sz="6400" dirty="0"/>
              <a:t>Introduction:</a:t>
            </a:r>
            <a:endParaRPr lang="en-GB" sz="2400" dirty="0"/>
          </a:p>
          <a:p>
            <a:r>
              <a:rPr lang="en-GB" sz="4100" dirty="0"/>
              <a:t>This poster reflects a talk I delivered at the Learning and Teaching Festival at Salford University in September 2023. Attendees had the opportunity to reflect on the challenges, benefits and processes connected to publishing their educational research. We looked at a range of options for getting started in publishing and I reflected on my own journey to illustrate an organic growth in authenticity as connected to the expansion of my publishing experience. Attendees were asked to share any worries and concerns and I suggested a transposable strategy they might adapt or apply to their own context. We looked at some publishing options and how they might facilitate different paths and I outlined some of the steps involved in the publishing process. I provided some guidance on what to consider when choosing a journal in line with your authentic values and what to expect once you venture into becoming part of a scholarly community. </a:t>
            </a:r>
          </a:p>
        </p:txBody>
      </p:sp>
      <p:sp>
        <p:nvSpPr>
          <p:cNvPr id="27" name="TextBox 26">
            <a:extLst>
              <a:ext uri="{FF2B5EF4-FFF2-40B4-BE49-F238E27FC236}">
                <a16:creationId xmlns:a16="http://schemas.microsoft.com/office/drawing/2014/main" id="{74DDF225-2A90-2D0B-C5AD-A0EEC3D5E789}"/>
              </a:ext>
            </a:extLst>
          </p:cNvPr>
          <p:cNvSpPr txBox="1"/>
          <p:nvPr/>
        </p:nvSpPr>
        <p:spPr>
          <a:xfrm>
            <a:off x="1439352" y="20569065"/>
            <a:ext cx="10396851" cy="4975593"/>
          </a:xfrm>
          <a:prstGeom prst="rect">
            <a:avLst/>
          </a:prstGeom>
          <a:noFill/>
        </p:spPr>
        <p:txBody>
          <a:bodyPr wrap="square" rtlCol="0">
            <a:spAutoFit/>
          </a:bodyPr>
          <a:lstStyle/>
          <a:p>
            <a:pPr marL="0" indent="0">
              <a:buNone/>
            </a:pPr>
            <a:r>
              <a:rPr lang="en-GB" sz="6400" dirty="0"/>
              <a:t>Objectives:</a:t>
            </a:r>
            <a:endParaRPr lang="en-GB" sz="2400" dirty="0"/>
          </a:p>
          <a:p>
            <a:r>
              <a:rPr lang="en-GB" sz="4100" dirty="0"/>
              <a:t>The aim of the talk was to de-mystify the publishing process and to ensure attendees were aware of the options available to them in line with their authentic priorities and values in relation to the scholarship teaching and learning. </a:t>
            </a:r>
          </a:p>
        </p:txBody>
      </p:sp>
    </p:spTree>
    <p:extLst>
      <p:ext uri="{BB962C8B-B14F-4D97-AF65-F5344CB8AC3E}">
        <p14:creationId xmlns:p14="http://schemas.microsoft.com/office/powerpoint/2010/main" val="4136138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102CD7F29BD5646A66305F1DCDCBD2B" ma:contentTypeVersion="9" ma:contentTypeDescription="Create a new document." ma:contentTypeScope="" ma:versionID="85b24e7ebb884dc16736262081c7d044">
  <xsd:schema xmlns:xsd="http://www.w3.org/2001/XMLSchema" xmlns:xs="http://www.w3.org/2001/XMLSchema" xmlns:p="http://schemas.microsoft.com/office/2006/metadata/properties" xmlns:ns2="7927c960-2151-46c2-9c3c-4dd04864ea99" xmlns:ns3="74b6122b-08ae-4e9e-81c2-967c04d6f3a5" targetNamespace="http://schemas.microsoft.com/office/2006/metadata/properties" ma:root="true" ma:fieldsID="20deee09689d433c200858308075980d" ns2:_="" ns3:_="">
    <xsd:import namespace="7927c960-2151-46c2-9c3c-4dd04864ea99"/>
    <xsd:import namespace="74b6122b-08ae-4e9e-81c2-967c04d6f3a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27c960-2151-46c2-9c3c-4dd04864e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4b6122b-08ae-4e9e-81c2-967c04d6f3a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8A8747-48E9-4478-8DEF-04395C6CBD7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B224256-DAC7-4A03-8FDE-26021B15351B}">
  <ds:schemaRefs>
    <ds:schemaRef ds:uri="http://schemas.microsoft.com/sharepoint/v3/contenttype/forms"/>
  </ds:schemaRefs>
</ds:datastoreItem>
</file>

<file path=customXml/itemProps3.xml><?xml version="1.0" encoding="utf-8"?>
<ds:datastoreItem xmlns:ds="http://schemas.openxmlformats.org/officeDocument/2006/customXml" ds:itemID="{9CB947F9-6BF5-4ADD-9D4B-DA7E9D18E5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27c960-2151-46c2-9c3c-4dd04864ea99"/>
    <ds:schemaRef ds:uri="74b6122b-08ae-4e9e-81c2-967c04d6f3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4143</TotalTime>
  <Words>1231</Words>
  <Application>Microsoft Office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Grayson</dc:creator>
  <cp:lastModifiedBy>Christopher Little</cp:lastModifiedBy>
  <cp:revision>11</cp:revision>
  <dcterms:created xsi:type="dcterms:W3CDTF">2023-10-20T12:04:35Z</dcterms:created>
  <dcterms:modified xsi:type="dcterms:W3CDTF">2024-02-12T20:20:44Z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0x0101009102CD7F29BD5646A66305F1DCDCBD2B</vt:lpwstr>
  </property>
</Properties>
</file>