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6799500" cy="32399288"/>
  <p:notesSz cx="6858000" cy="9144000"/>
  <p:custDataLst>
    <p:tags r:id="rId3"/>
  </p:custData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>
          <p15:clr>
            <a:srgbClr val="A4A3A4"/>
          </p15:clr>
        </p15:guide>
        <p15:guide id="2" pos="147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20" d="100"/>
          <a:sy n="20" d="100"/>
        </p:scale>
        <p:origin x="1016" y="105"/>
      </p:cViewPr>
      <p:guideLst>
        <p:guide orient="horz" pos="10204"/>
        <p:guide pos="147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Little" userId="b66521ec-525b-456a-91ec-c9d106ffb6b5" providerId="ADAL" clId="{724DD6F7-6440-4D63-84FF-EB0C4BA65E3D}"/>
    <pc:docChg chg="custSel replTag delTag">
      <pc:chgData name="Christopher Little" userId="b66521ec-525b-456a-91ec-c9d106ffb6b5" providerId="ADAL" clId="{724DD6F7-6440-4D63-84FF-EB0C4BA65E3D}" dt="2024-06-26T13:33:26.694" v="3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9938" y="5302386"/>
            <a:ext cx="35099625" cy="11279752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9938" y="17017129"/>
            <a:ext cx="35099625" cy="78223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46" indent="0" algn="ctr">
              <a:buNone/>
              <a:defRPr sz="2000"/>
            </a:lvl2pPr>
            <a:lvl3pPr marL="914491" indent="0" algn="ctr">
              <a:buNone/>
              <a:defRPr sz="1800"/>
            </a:lvl3pPr>
            <a:lvl4pPr marL="1371737" indent="0" algn="ctr">
              <a:buNone/>
              <a:defRPr sz="1600"/>
            </a:lvl4pPr>
            <a:lvl5pPr marL="1828983" indent="0" algn="ctr">
              <a:buNone/>
              <a:defRPr sz="1600"/>
            </a:lvl5pPr>
            <a:lvl6pPr marL="2286229" indent="0" algn="ctr">
              <a:buNone/>
              <a:defRPr sz="1600"/>
            </a:lvl6pPr>
            <a:lvl7pPr marL="2743474" indent="0" algn="ctr">
              <a:buNone/>
              <a:defRPr sz="1600"/>
            </a:lvl7pPr>
            <a:lvl8pPr marL="3200720" indent="0" algn="ctr">
              <a:buNone/>
              <a:defRPr sz="1600"/>
            </a:lvl8pPr>
            <a:lvl9pPr marL="3657966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90892" y="1724962"/>
            <a:ext cx="10091143" cy="2745689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7466" y="1724962"/>
            <a:ext cx="29688433" cy="274568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091" y="8077328"/>
            <a:ext cx="40364568" cy="13477201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091" y="21682028"/>
            <a:ext cx="40364568" cy="70873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46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91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7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9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22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47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7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9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465" y="8624810"/>
            <a:ext cx="19889787" cy="205570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92248" y="8624810"/>
            <a:ext cx="19889787" cy="205570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2" y="1724965"/>
            <a:ext cx="40364568" cy="6262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564" y="7942328"/>
            <a:ext cx="19798380" cy="389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564" y="11834740"/>
            <a:ext cx="19798380" cy="17407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92248" y="7942328"/>
            <a:ext cx="19895883" cy="389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92248" y="11834740"/>
            <a:ext cx="19895883" cy="17407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3" y="2159953"/>
            <a:ext cx="15094056" cy="75598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5883" y="4664900"/>
            <a:ext cx="23692247" cy="230244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3" y="9719787"/>
            <a:ext cx="15094056" cy="18007106"/>
          </a:xfrm>
        </p:spPr>
        <p:txBody>
          <a:bodyPr/>
          <a:lstStyle>
            <a:lvl1pPr marL="0" indent="0">
              <a:buNone/>
              <a:defRPr sz="1600"/>
            </a:lvl1pPr>
            <a:lvl2pPr marL="457246" indent="0">
              <a:buNone/>
              <a:defRPr sz="1400"/>
            </a:lvl2pPr>
            <a:lvl3pPr marL="914491" indent="0">
              <a:buNone/>
              <a:defRPr sz="1200"/>
            </a:lvl3pPr>
            <a:lvl4pPr marL="1371737" indent="0">
              <a:buNone/>
              <a:defRPr sz="1000"/>
            </a:lvl4pPr>
            <a:lvl5pPr marL="1828983" indent="0">
              <a:buNone/>
              <a:defRPr sz="1000"/>
            </a:lvl5pPr>
            <a:lvl6pPr marL="2286229" indent="0">
              <a:buNone/>
              <a:defRPr sz="1000"/>
            </a:lvl6pPr>
            <a:lvl7pPr marL="2743474" indent="0">
              <a:buNone/>
              <a:defRPr sz="1000"/>
            </a:lvl7pPr>
            <a:lvl8pPr marL="3200720" indent="0">
              <a:buNone/>
              <a:defRPr sz="1000"/>
            </a:lvl8pPr>
            <a:lvl9pPr marL="3657966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3" y="2159953"/>
            <a:ext cx="15094056" cy="75598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895883" y="4664900"/>
            <a:ext cx="23692247" cy="2302449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46" indent="0">
              <a:buNone/>
              <a:defRPr sz="2800"/>
            </a:lvl2pPr>
            <a:lvl3pPr marL="914491" indent="0">
              <a:buNone/>
              <a:defRPr sz="2400"/>
            </a:lvl3pPr>
            <a:lvl4pPr marL="1371737" indent="0">
              <a:buNone/>
              <a:defRPr sz="2000"/>
            </a:lvl4pPr>
            <a:lvl5pPr marL="1828983" indent="0">
              <a:buNone/>
              <a:defRPr sz="2000"/>
            </a:lvl5pPr>
            <a:lvl6pPr marL="2286229" indent="0">
              <a:buNone/>
              <a:defRPr sz="2000"/>
            </a:lvl6pPr>
            <a:lvl7pPr marL="2743474" indent="0">
              <a:buNone/>
              <a:defRPr sz="2000"/>
            </a:lvl7pPr>
            <a:lvl8pPr marL="3200720" indent="0">
              <a:buNone/>
              <a:defRPr sz="2000"/>
            </a:lvl8pPr>
            <a:lvl9pPr marL="3657966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3" y="9719787"/>
            <a:ext cx="15094056" cy="18007106"/>
          </a:xfrm>
        </p:spPr>
        <p:txBody>
          <a:bodyPr/>
          <a:lstStyle>
            <a:lvl1pPr marL="0" indent="0">
              <a:buNone/>
              <a:defRPr sz="1600"/>
            </a:lvl1pPr>
            <a:lvl2pPr marL="457246" indent="0">
              <a:buNone/>
              <a:defRPr sz="1400"/>
            </a:lvl2pPr>
            <a:lvl3pPr marL="914491" indent="0">
              <a:buNone/>
              <a:defRPr sz="1200"/>
            </a:lvl3pPr>
            <a:lvl4pPr marL="1371737" indent="0">
              <a:buNone/>
              <a:defRPr sz="1000"/>
            </a:lvl4pPr>
            <a:lvl5pPr marL="1828983" indent="0">
              <a:buNone/>
              <a:defRPr sz="1000"/>
            </a:lvl5pPr>
            <a:lvl6pPr marL="2286229" indent="0">
              <a:buNone/>
              <a:defRPr sz="1000"/>
            </a:lvl6pPr>
            <a:lvl7pPr marL="2743474" indent="0">
              <a:buNone/>
              <a:defRPr sz="1000"/>
            </a:lvl7pPr>
            <a:lvl8pPr marL="3200720" indent="0">
              <a:buNone/>
              <a:defRPr sz="1000"/>
            </a:lvl8pPr>
            <a:lvl9pPr marL="3657966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467" y="1724965"/>
            <a:ext cx="40364568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7467" y="8624810"/>
            <a:ext cx="40364568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7466" y="30029343"/>
            <a:ext cx="10529887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02335" y="30029343"/>
            <a:ext cx="15794832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52148" y="30029343"/>
            <a:ext cx="10529887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9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42ba6e2-46c2-458a-a563-eef7c178960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Christopher Little</cp:lastModifiedBy>
  <cp:revision>11</cp:revision>
  <dcterms:created xsi:type="dcterms:W3CDTF">2024-03-24T19:29:23Z</dcterms:created>
  <dcterms:modified xsi:type="dcterms:W3CDTF">2024-06-26T13:33:26Z</dcterms:modified>
</cp:coreProperties>
</file>