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46799500" cy="32399288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" d="100"/>
          <a:sy n="19" d="100"/>
        </p:scale>
        <p:origin x="149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63" y="5302386"/>
            <a:ext cx="39779575" cy="11279752"/>
          </a:xfrm>
        </p:spPr>
        <p:txBody>
          <a:bodyPr anchor="b"/>
          <a:lstStyle>
            <a:lvl1pPr algn="ctr">
              <a:defRPr sz="28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9938" y="17017128"/>
            <a:ext cx="35099625" cy="7822326"/>
          </a:xfrm>
        </p:spPr>
        <p:txBody>
          <a:bodyPr/>
          <a:lstStyle>
            <a:lvl1pPr marL="0" indent="0" algn="ctr">
              <a:buNone/>
              <a:defRPr sz="11338"/>
            </a:lvl1pPr>
            <a:lvl2pPr marL="2159950" indent="0" algn="ctr">
              <a:buNone/>
              <a:defRPr sz="9449"/>
            </a:lvl2pPr>
            <a:lvl3pPr marL="4319900" indent="0" algn="ctr">
              <a:buNone/>
              <a:defRPr sz="8504"/>
            </a:lvl3pPr>
            <a:lvl4pPr marL="6479850" indent="0" algn="ctr">
              <a:buNone/>
              <a:defRPr sz="7559"/>
            </a:lvl4pPr>
            <a:lvl5pPr marL="8639800" indent="0" algn="ctr">
              <a:buNone/>
              <a:defRPr sz="7559"/>
            </a:lvl5pPr>
            <a:lvl6pPr marL="10799750" indent="0" algn="ctr">
              <a:buNone/>
              <a:defRPr sz="7559"/>
            </a:lvl6pPr>
            <a:lvl7pPr marL="12959700" indent="0" algn="ctr">
              <a:buNone/>
              <a:defRPr sz="7559"/>
            </a:lvl7pPr>
            <a:lvl8pPr marL="15119650" indent="0" algn="ctr">
              <a:buNone/>
              <a:defRPr sz="7559"/>
            </a:lvl8pPr>
            <a:lvl9pPr marL="17279600" indent="0" algn="ctr">
              <a:buNone/>
              <a:defRPr sz="75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1D5D-835F-3D45-AD42-C28C603F4A7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FA18-3097-0246-8DDC-0E82296D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6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1D5D-835F-3D45-AD42-C28C603F4A7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FA18-3097-0246-8DDC-0E82296D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8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90895" y="1724962"/>
            <a:ext cx="10091142" cy="274568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7468" y="1724962"/>
            <a:ext cx="29688433" cy="274568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1D5D-835F-3D45-AD42-C28C603F4A7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FA18-3097-0246-8DDC-0E82296D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1D5D-835F-3D45-AD42-C28C603F4A7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FA18-3097-0246-8DDC-0E82296D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0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093" y="8077332"/>
            <a:ext cx="40364569" cy="13477201"/>
          </a:xfrm>
        </p:spPr>
        <p:txBody>
          <a:bodyPr anchor="b"/>
          <a:lstStyle>
            <a:lvl1pPr>
              <a:defRPr sz="28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093" y="21682033"/>
            <a:ext cx="40364569" cy="7087342"/>
          </a:xfrm>
        </p:spPr>
        <p:txBody>
          <a:bodyPr/>
          <a:lstStyle>
            <a:lvl1pPr marL="0" indent="0">
              <a:buNone/>
              <a:defRPr sz="11338">
                <a:solidFill>
                  <a:schemeClr val="tx1">
                    <a:tint val="82000"/>
                  </a:schemeClr>
                </a:solidFill>
              </a:defRPr>
            </a:lvl1pPr>
            <a:lvl2pPr marL="2159950" indent="0">
              <a:buNone/>
              <a:defRPr sz="9449">
                <a:solidFill>
                  <a:schemeClr val="tx1">
                    <a:tint val="82000"/>
                  </a:schemeClr>
                </a:solidFill>
              </a:defRPr>
            </a:lvl2pPr>
            <a:lvl3pPr marL="431990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3pPr>
            <a:lvl4pPr marL="647985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4pPr>
            <a:lvl5pPr marL="863980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5pPr>
            <a:lvl6pPr marL="1079975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6pPr>
            <a:lvl7pPr marL="1295970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7pPr>
            <a:lvl8pPr marL="1511965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8pPr>
            <a:lvl9pPr marL="1727960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1D5D-835F-3D45-AD42-C28C603F4A7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FA18-3097-0246-8DDC-0E82296D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0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465" y="8624810"/>
            <a:ext cx="1988978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92247" y="8624810"/>
            <a:ext cx="1988978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1D5D-835F-3D45-AD42-C28C603F4A7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FA18-3097-0246-8DDC-0E82296D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7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1" y="1724969"/>
            <a:ext cx="40364569" cy="6262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566" y="7942328"/>
            <a:ext cx="19798379" cy="3892412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566" y="11834740"/>
            <a:ext cx="19798379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92249" y="7942328"/>
            <a:ext cx="19895883" cy="3892412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92249" y="11834740"/>
            <a:ext cx="19895883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1D5D-835F-3D45-AD42-C28C603F4A7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FA18-3097-0246-8DDC-0E82296D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8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1D5D-835F-3D45-AD42-C28C603F4A7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FA18-3097-0246-8DDC-0E82296D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0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1D5D-835F-3D45-AD42-C28C603F4A7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FA18-3097-0246-8DDC-0E82296D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3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1" y="2159952"/>
            <a:ext cx="15094057" cy="7559834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5883" y="4664905"/>
            <a:ext cx="23692247" cy="23024494"/>
          </a:xfrm>
        </p:spPr>
        <p:txBody>
          <a:bodyPr/>
          <a:lstStyle>
            <a:lvl1pPr>
              <a:defRPr sz="15118"/>
            </a:lvl1pPr>
            <a:lvl2pPr>
              <a:defRPr sz="13228"/>
            </a:lvl2pPr>
            <a:lvl3pPr>
              <a:defRPr sz="11338"/>
            </a:lvl3pPr>
            <a:lvl4pPr>
              <a:defRPr sz="9449"/>
            </a:lvl4pPr>
            <a:lvl5pPr>
              <a:defRPr sz="9449"/>
            </a:lvl5pPr>
            <a:lvl6pPr>
              <a:defRPr sz="9449"/>
            </a:lvl6pPr>
            <a:lvl7pPr>
              <a:defRPr sz="9449"/>
            </a:lvl7pPr>
            <a:lvl8pPr>
              <a:defRPr sz="9449"/>
            </a:lvl8pPr>
            <a:lvl9pPr>
              <a:defRPr sz="94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1" y="9719786"/>
            <a:ext cx="15094057" cy="18007107"/>
          </a:xfrm>
        </p:spPr>
        <p:txBody>
          <a:bodyPr/>
          <a:lstStyle>
            <a:lvl1pPr marL="0" indent="0">
              <a:buNone/>
              <a:defRPr sz="7559"/>
            </a:lvl1pPr>
            <a:lvl2pPr marL="2159950" indent="0">
              <a:buNone/>
              <a:defRPr sz="6614"/>
            </a:lvl2pPr>
            <a:lvl3pPr marL="4319900" indent="0">
              <a:buNone/>
              <a:defRPr sz="5669"/>
            </a:lvl3pPr>
            <a:lvl4pPr marL="6479850" indent="0">
              <a:buNone/>
              <a:defRPr sz="4724"/>
            </a:lvl4pPr>
            <a:lvl5pPr marL="8639800" indent="0">
              <a:buNone/>
              <a:defRPr sz="4724"/>
            </a:lvl5pPr>
            <a:lvl6pPr marL="10799750" indent="0">
              <a:buNone/>
              <a:defRPr sz="4724"/>
            </a:lvl6pPr>
            <a:lvl7pPr marL="12959700" indent="0">
              <a:buNone/>
              <a:defRPr sz="4724"/>
            </a:lvl7pPr>
            <a:lvl8pPr marL="15119650" indent="0">
              <a:buNone/>
              <a:defRPr sz="4724"/>
            </a:lvl8pPr>
            <a:lvl9pPr marL="17279600" indent="0">
              <a:buNone/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1D5D-835F-3D45-AD42-C28C603F4A7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FA18-3097-0246-8DDC-0E82296D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6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1" y="2159952"/>
            <a:ext cx="15094057" cy="7559834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895883" y="4664905"/>
            <a:ext cx="23692247" cy="23024494"/>
          </a:xfrm>
        </p:spPr>
        <p:txBody>
          <a:bodyPr anchor="t"/>
          <a:lstStyle>
            <a:lvl1pPr marL="0" indent="0">
              <a:buNone/>
              <a:defRPr sz="15118"/>
            </a:lvl1pPr>
            <a:lvl2pPr marL="2159950" indent="0">
              <a:buNone/>
              <a:defRPr sz="13228"/>
            </a:lvl2pPr>
            <a:lvl3pPr marL="4319900" indent="0">
              <a:buNone/>
              <a:defRPr sz="11338"/>
            </a:lvl3pPr>
            <a:lvl4pPr marL="6479850" indent="0">
              <a:buNone/>
              <a:defRPr sz="9449"/>
            </a:lvl4pPr>
            <a:lvl5pPr marL="8639800" indent="0">
              <a:buNone/>
              <a:defRPr sz="9449"/>
            </a:lvl5pPr>
            <a:lvl6pPr marL="10799750" indent="0">
              <a:buNone/>
              <a:defRPr sz="9449"/>
            </a:lvl6pPr>
            <a:lvl7pPr marL="12959700" indent="0">
              <a:buNone/>
              <a:defRPr sz="9449"/>
            </a:lvl7pPr>
            <a:lvl8pPr marL="15119650" indent="0">
              <a:buNone/>
              <a:defRPr sz="9449"/>
            </a:lvl8pPr>
            <a:lvl9pPr marL="17279600" indent="0">
              <a:buNone/>
              <a:defRPr sz="9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1" y="9719786"/>
            <a:ext cx="15094057" cy="18007107"/>
          </a:xfrm>
        </p:spPr>
        <p:txBody>
          <a:bodyPr/>
          <a:lstStyle>
            <a:lvl1pPr marL="0" indent="0">
              <a:buNone/>
              <a:defRPr sz="7559"/>
            </a:lvl1pPr>
            <a:lvl2pPr marL="2159950" indent="0">
              <a:buNone/>
              <a:defRPr sz="6614"/>
            </a:lvl2pPr>
            <a:lvl3pPr marL="4319900" indent="0">
              <a:buNone/>
              <a:defRPr sz="5669"/>
            </a:lvl3pPr>
            <a:lvl4pPr marL="6479850" indent="0">
              <a:buNone/>
              <a:defRPr sz="4724"/>
            </a:lvl4pPr>
            <a:lvl5pPr marL="8639800" indent="0">
              <a:buNone/>
              <a:defRPr sz="4724"/>
            </a:lvl5pPr>
            <a:lvl6pPr marL="10799750" indent="0">
              <a:buNone/>
              <a:defRPr sz="4724"/>
            </a:lvl6pPr>
            <a:lvl7pPr marL="12959700" indent="0">
              <a:buNone/>
              <a:defRPr sz="4724"/>
            </a:lvl7pPr>
            <a:lvl8pPr marL="15119650" indent="0">
              <a:buNone/>
              <a:defRPr sz="4724"/>
            </a:lvl8pPr>
            <a:lvl9pPr marL="17279600" indent="0">
              <a:buNone/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1D5D-835F-3D45-AD42-C28C603F4A7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FA18-3097-0246-8DDC-0E82296D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9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466" y="1724969"/>
            <a:ext cx="4036456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7466" y="8624810"/>
            <a:ext cx="4036456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7465" y="30029347"/>
            <a:ext cx="1052988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DD1D5D-835F-3D45-AD42-C28C603F4A7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02335" y="30029347"/>
            <a:ext cx="1579483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52147" y="30029347"/>
            <a:ext cx="1052988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9FA18-3097-0246-8DDC-0E82296D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1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900" rtl="0" eaLnBrk="1" latinLnBrk="0" hangingPunct="1">
        <a:lnSpc>
          <a:spcPct val="90000"/>
        </a:lnSpc>
        <a:spcBef>
          <a:spcPct val="0"/>
        </a:spcBef>
        <a:buNone/>
        <a:defRPr sz="207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75" indent="-1079975" algn="l" defTabSz="4319900" rtl="0" eaLnBrk="1" latinLnBrk="0" hangingPunct="1">
        <a:lnSpc>
          <a:spcPct val="90000"/>
        </a:lnSpc>
        <a:spcBef>
          <a:spcPts val="4724"/>
        </a:spcBef>
        <a:buFont typeface="Arial" panose="020B0604020202020204" pitchFamily="34" charset="0"/>
        <a:buChar char="•"/>
        <a:defRPr sz="13228" kern="1200">
          <a:solidFill>
            <a:schemeClr val="tx1"/>
          </a:solidFill>
          <a:latin typeface="+mn-lt"/>
          <a:ea typeface="+mn-ea"/>
          <a:cs typeface="+mn-cs"/>
        </a:defRPr>
      </a:lvl1pPr>
      <a:lvl2pPr marL="32399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11338" kern="1200">
          <a:solidFill>
            <a:schemeClr val="tx1"/>
          </a:solidFill>
          <a:latin typeface="+mn-lt"/>
          <a:ea typeface="+mn-ea"/>
          <a:cs typeface="+mn-cs"/>
        </a:defRPr>
      </a:lvl2pPr>
      <a:lvl3pPr marL="53998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3pPr>
      <a:lvl4pPr marL="75598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97197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18797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40396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61996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83595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798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398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597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196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796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3B144C-F4CA-76F0-3FE8-4A477C89D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99500" cy="32400593"/>
          </a:xfrm>
        </p:spPr>
      </p:pic>
    </p:spTree>
    <p:extLst>
      <p:ext uri="{BB962C8B-B14F-4D97-AF65-F5344CB8AC3E}">
        <p14:creationId xmlns:p14="http://schemas.microsoft.com/office/powerpoint/2010/main" val="42652034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6803a48-9bff-434f-82e5-16058d10048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Roshni Bhagotra</dc:creator>
  <cp:lastModifiedBy>Christopher Little</cp:lastModifiedBy>
  <cp:revision>5</cp:revision>
  <dcterms:created xsi:type="dcterms:W3CDTF">2025-01-06T08:59:32Z</dcterms:created>
  <dcterms:modified xsi:type="dcterms:W3CDTF">2025-06-30T10:38:35Z</dcterms:modified>
</cp:coreProperties>
</file>