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4686300" cy="3244850"/>
  <p:notesSz cx="4686300" cy="3244850"/>
  <p:custDataLst>
    <p:tags r:id="rId3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94" y="6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Little" userId="b66521ec-525b-456a-91ec-c9d106ffb6b5" providerId="ADAL" clId="{05EECFAB-B6B7-45F5-B322-B5AC2AE62345}"/>
    <pc:docChg chg="modSld">
      <pc:chgData name="Christopher Little" userId="b66521ec-525b-456a-91ec-c9d106ffb6b5" providerId="ADAL" clId="{05EECFAB-B6B7-45F5-B322-B5AC2AE62345}" dt="2025-07-21T13:00:23.581" v="0" actId="1076"/>
      <pc:docMkLst>
        <pc:docMk/>
      </pc:docMkLst>
      <pc:sldChg chg="modSp mod">
        <pc:chgData name="Christopher Little" userId="b66521ec-525b-456a-91ec-c9d106ffb6b5" providerId="ADAL" clId="{05EECFAB-B6B7-45F5-B322-B5AC2AE62345}" dt="2025-07-21T13:00:23.581" v="0" actId="1076"/>
        <pc:sldMkLst>
          <pc:docMk/>
          <pc:sldMk cId="0" sldId="256"/>
        </pc:sldMkLst>
        <pc:picChg chg="mod">
          <ac:chgData name="Christopher Little" userId="b66521ec-525b-456a-91ec-c9d106ffb6b5" providerId="ADAL" clId="{05EECFAB-B6B7-45F5-B322-B5AC2AE62345}" dt="2025-07-21T13:00:23.581" v="0" actId="1076"/>
          <ac:picMkLst>
            <pc:docMk/>
            <pc:sldMk cId="0" sldId="256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1473" y="1005903"/>
            <a:ext cx="39833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02945" y="1817116"/>
            <a:ext cx="32804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4315" y="746316"/>
            <a:ext cx="20385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413444" y="746316"/>
            <a:ext cx="20385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1"/>
            <a:ext cx="4680585" cy="3240405"/>
          </a:xfrm>
          <a:custGeom>
            <a:avLst/>
            <a:gdLst/>
            <a:ahLst/>
            <a:cxnLst/>
            <a:rect l="l" t="t" r="r" b="b"/>
            <a:pathLst>
              <a:path w="4680585" h="3240405">
                <a:moveTo>
                  <a:pt x="4680000" y="0"/>
                </a:moveTo>
                <a:lnTo>
                  <a:pt x="0" y="0"/>
                </a:lnTo>
                <a:lnTo>
                  <a:pt x="0" y="3239998"/>
                </a:lnTo>
                <a:lnTo>
                  <a:pt x="4680000" y="3239998"/>
                </a:lnTo>
                <a:lnTo>
                  <a:pt x="4680000" y="0"/>
                </a:lnTo>
                <a:close/>
              </a:path>
            </a:pathLst>
          </a:custGeom>
          <a:solidFill>
            <a:srgbClr val="89A1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53769" y="2050813"/>
            <a:ext cx="5715" cy="45720"/>
          </a:xfrm>
          <a:custGeom>
            <a:avLst/>
            <a:gdLst/>
            <a:ahLst/>
            <a:cxnLst/>
            <a:rect l="l" t="t" r="r" b="b"/>
            <a:pathLst>
              <a:path w="5714" h="45719">
                <a:moveTo>
                  <a:pt x="0" y="0"/>
                </a:moveTo>
                <a:lnTo>
                  <a:pt x="2362" y="22593"/>
                </a:lnTo>
                <a:lnTo>
                  <a:pt x="3048" y="28917"/>
                </a:lnTo>
                <a:lnTo>
                  <a:pt x="2968" y="31419"/>
                </a:lnTo>
                <a:lnTo>
                  <a:pt x="2895" y="43421"/>
                </a:lnTo>
                <a:lnTo>
                  <a:pt x="3313" y="44348"/>
                </a:lnTo>
                <a:lnTo>
                  <a:pt x="3606" y="45097"/>
                </a:lnTo>
                <a:lnTo>
                  <a:pt x="5143" y="45491"/>
                </a:lnTo>
                <a:lnTo>
                  <a:pt x="5230" y="45097"/>
                </a:lnTo>
                <a:lnTo>
                  <a:pt x="5342" y="43421"/>
                </a:lnTo>
                <a:lnTo>
                  <a:pt x="5016" y="37922"/>
                </a:lnTo>
                <a:lnTo>
                  <a:pt x="5600" y="31419"/>
                </a:lnTo>
                <a:lnTo>
                  <a:pt x="4660" y="25006"/>
                </a:lnTo>
                <a:lnTo>
                  <a:pt x="3696" y="18714"/>
                </a:lnTo>
                <a:lnTo>
                  <a:pt x="2578" y="12450"/>
                </a:lnTo>
                <a:lnTo>
                  <a:pt x="1335" y="6212"/>
                </a:lnTo>
                <a:lnTo>
                  <a:pt x="0" y="0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57095" y="2283964"/>
            <a:ext cx="7620" cy="32384"/>
          </a:xfrm>
          <a:custGeom>
            <a:avLst/>
            <a:gdLst/>
            <a:ahLst/>
            <a:cxnLst/>
            <a:rect l="l" t="t" r="r" b="b"/>
            <a:pathLst>
              <a:path w="7619" h="32385">
                <a:moveTo>
                  <a:pt x="152" y="0"/>
                </a:moveTo>
                <a:lnTo>
                  <a:pt x="25" y="5118"/>
                </a:lnTo>
                <a:lnTo>
                  <a:pt x="0" y="10414"/>
                </a:lnTo>
                <a:lnTo>
                  <a:pt x="761" y="15519"/>
                </a:lnTo>
                <a:lnTo>
                  <a:pt x="1854" y="20574"/>
                </a:lnTo>
                <a:lnTo>
                  <a:pt x="3619" y="25590"/>
                </a:lnTo>
                <a:lnTo>
                  <a:pt x="4813" y="30695"/>
                </a:lnTo>
                <a:lnTo>
                  <a:pt x="5714" y="32194"/>
                </a:lnTo>
                <a:lnTo>
                  <a:pt x="7607" y="31534"/>
                </a:lnTo>
                <a:lnTo>
                  <a:pt x="6857" y="29768"/>
                </a:lnTo>
                <a:lnTo>
                  <a:pt x="5714" y="24574"/>
                </a:lnTo>
                <a:lnTo>
                  <a:pt x="3975" y="19786"/>
                </a:lnTo>
                <a:lnTo>
                  <a:pt x="2705" y="14579"/>
                </a:lnTo>
                <a:lnTo>
                  <a:pt x="1752" y="9740"/>
                </a:lnTo>
                <a:lnTo>
                  <a:pt x="1066" y="4940"/>
                </a:lnTo>
                <a:lnTo>
                  <a:pt x="152" y="0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51673" y="2177908"/>
            <a:ext cx="2540" cy="22860"/>
          </a:xfrm>
          <a:custGeom>
            <a:avLst/>
            <a:gdLst/>
            <a:ahLst/>
            <a:cxnLst/>
            <a:rect l="l" t="t" r="r" b="b"/>
            <a:pathLst>
              <a:path w="2539" h="22860">
                <a:moveTo>
                  <a:pt x="2108" y="0"/>
                </a:moveTo>
                <a:lnTo>
                  <a:pt x="1396" y="4838"/>
                </a:lnTo>
                <a:lnTo>
                  <a:pt x="850" y="9715"/>
                </a:lnTo>
                <a:lnTo>
                  <a:pt x="307" y="16967"/>
                </a:lnTo>
                <a:lnTo>
                  <a:pt x="0" y="20154"/>
                </a:lnTo>
                <a:lnTo>
                  <a:pt x="918" y="22237"/>
                </a:lnTo>
                <a:lnTo>
                  <a:pt x="1333" y="22237"/>
                </a:lnTo>
                <a:lnTo>
                  <a:pt x="1943" y="20396"/>
                </a:lnTo>
                <a:lnTo>
                  <a:pt x="1968" y="16967"/>
                </a:lnTo>
                <a:lnTo>
                  <a:pt x="2120" y="11315"/>
                </a:lnTo>
                <a:lnTo>
                  <a:pt x="2108" y="0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6364" y="2420402"/>
            <a:ext cx="14604" cy="40640"/>
          </a:xfrm>
          <a:custGeom>
            <a:avLst/>
            <a:gdLst/>
            <a:ahLst/>
            <a:cxnLst/>
            <a:rect l="l" t="t" r="r" b="b"/>
            <a:pathLst>
              <a:path w="14605" h="40639">
                <a:moveTo>
                  <a:pt x="0" y="0"/>
                </a:moveTo>
                <a:lnTo>
                  <a:pt x="1992" y="6989"/>
                </a:lnTo>
                <a:lnTo>
                  <a:pt x="4037" y="13987"/>
                </a:lnTo>
                <a:lnTo>
                  <a:pt x="9105" y="30962"/>
                </a:lnTo>
                <a:lnTo>
                  <a:pt x="9969" y="34086"/>
                </a:lnTo>
                <a:lnTo>
                  <a:pt x="11010" y="37185"/>
                </a:lnTo>
                <a:lnTo>
                  <a:pt x="11227" y="37972"/>
                </a:lnTo>
                <a:lnTo>
                  <a:pt x="11353" y="38430"/>
                </a:lnTo>
                <a:lnTo>
                  <a:pt x="11976" y="39700"/>
                </a:lnTo>
                <a:lnTo>
                  <a:pt x="13220" y="40246"/>
                </a:lnTo>
                <a:lnTo>
                  <a:pt x="14096" y="39369"/>
                </a:lnTo>
                <a:lnTo>
                  <a:pt x="13461" y="37972"/>
                </a:lnTo>
                <a:lnTo>
                  <a:pt x="12585" y="35483"/>
                </a:lnTo>
                <a:lnTo>
                  <a:pt x="11620" y="32473"/>
                </a:lnTo>
                <a:lnTo>
                  <a:pt x="8890" y="24297"/>
                </a:lnTo>
                <a:lnTo>
                  <a:pt x="6019" y="16165"/>
                </a:lnTo>
                <a:lnTo>
                  <a:pt x="3044" y="8069"/>
                </a:lnTo>
                <a:lnTo>
                  <a:pt x="0" y="0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00936" y="1954872"/>
            <a:ext cx="551180" cy="775970"/>
          </a:xfrm>
          <a:custGeom>
            <a:avLst/>
            <a:gdLst/>
            <a:ahLst/>
            <a:cxnLst/>
            <a:rect l="l" t="t" r="r" b="b"/>
            <a:pathLst>
              <a:path w="551180" h="775969">
                <a:moveTo>
                  <a:pt x="67652" y="125730"/>
                </a:moveTo>
                <a:lnTo>
                  <a:pt x="66738" y="123190"/>
                </a:lnTo>
                <a:lnTo>
                  <a:pt x="66687" y="123774"/>
                </a:lnTo>
                <a:lnTo>
                  <a:pt x="67652" y="125730"/>
                </a:lnTo>
                <a:close/>
              </a:path>
              <a:path w="551180" h="775969">
                <a:moveTo>
                  <a:pt x="138823" y="54419"/>
                </a:moveTo>
                <a:lnTo>
                  <a:pt x="137401" y="55384"/>
                </a:lnTo>
                <a:lnTo>
                  <a:pt x="136017" y="56629"/>
                </a:lnTo>
                <a:lnTo>
                  <a:pt x="134734" y="57835"/>
                </a:lnTo>
                <a:lnTo>
                  <a:pt x="133515" y="58928"/>
                </a:lnTo>
                <a:lnTo>
                  <a:pt x="132486" y="60312"/>
                </a:lnTo>
                <a:lnTo>
                  <a:pt x="132219" y="61963"/>
                </a:lnTo>
                <a:lnTo>
                  <a:pt x="132092" y="62712"/>
                </a:lnTo>
                <a:lnTo>
                  <a:pt x="132143" y="63487"/>
                </a:lnTo>
                <a:lnTo>
                  <a:pt x="132880" y="64643"/>
                </a:lnTo>
                <a:lnTo>
                  <a:pt x="133388" y="64973"/>
                </a:lnTo>
                <a:lnTo>
                  <a:pt x="133731" y="64300"/>
                </a:lnTo>
                <a:lnTo>
                  <a:pt x="134188" y="63538"/>
                </a:lnTo>
                <a:lnTo>
                  <a:pt x="133997" y="62699"/>
                </a:lnTo>
                <a:lnTo>
                  <a:pt x="134239" y="61861"/>
                </a:lnTo>
                <a:lnTo>
                  <a:pt x="135305" y="59143"/>
                </a:lnTo>
                <a:lnTo>
                  <a:pt x="137375" y="56934"/>
                </a:lnTo>
                <a:lnTo>
                  <a:pt x="138823" y="54419"/>
                </a:lnTo>
                <a:close/>
              </a:path>
              <a:path w="551180" h="775969">
                <a:moveTo>
                  <a:pt x="220649" y="321017"/>
                </a:moveTo>
                <a:lnTo>
                  <a:pt x="218605" y="318770"/>
                </a:lnTo>
                <a:lnTo>
                  <a:pt x="210807" y="316230"/>
                </a:lnTo>
                <a:lnTo>
                  <a:pt x="204774" y="313690"/>
                </a:lnTo>
                <a:lnTo>
                  <a:pt x="211251" y="317500"/>
                </a:lnTo>
                <a:lnTo>
                  <a:pt x="220649" y="321017"/>
                </a:lnTo>
                <a:close/>
              </a:path>
              <a:path w="551180" h="775969">
                <a:moveTo>
                  <a:pt x="221780" y="322237"/>
                </a:moveTo>
                <a:lnTo>
                  <a:pt x="221462" y="321310"/>
                </a:lnTo>
                <a:lnTo>
                  <a:pt x="220649" y="321017"/>
                </a:lnTo>
                <a:lnTo>
                  <a:pt x="221780" y="322237"/>
                </a:lnTo>
                <a:close/>
              </a:path>
              <a:path w="551180" h="775969">
                <a:moveTo>
                  <a:pt x="278282" y="648970"/>
                </a:moveTo>
                <a:lnTo>
                  <a:pt x="276682" y="648081"/>
                </a:lnTo>
                <a:lnTo>
                  <a:pt x="275323" y="647369"/>
                </a:lnTo>
                <a:lnTo>
                  <a:pt x="275856" y="647801"/>
                </a:lnTo>
                <a:lnTo>
                  <a:pt x="278282" y="648970"/>
                </a:lnTo>
                <a:close/>
              </a:path>
              <a:path w="551180" h="775969">
                <a:moveTo>
                  <a:pt x="299288" y="596900"/>
                </a:moveTo>
                <a:lnTo>
                  <a:pt x="298170" y="595630"/>
                </a:lnTo>
                <a:lnTo>
                  <a:pt x="297446" y="595630"/>
                </a:lnTo>
                <a:lnTo>
                  <a:pt x="299288" y="596900"/>
                </a:lnTo>
                <a:close/>
              </a:path>
              <a:path w="551180" h="775969">
                <a:moveTo>
                  <a:pt x="299720" y="270662"/>
                </a:moveTo>
                <a:lnTo>
                  <a:pt x="299516" y="270510"/>
                </a:lnTo>
                <a:lnTo>
                  <a:pt x="299504" y="270802"/>
                </a:lnTo>
                <a:lnTo>
                  <a:pt x="299720" y="270662"/>
                </a:lnTo>
                <a:close/>
              </a:path>
              <a:path w="551180" h="775969">
                <a:moveTo>
                  <a:pt x="312445" y="365760"/>
                </a:moveTo>
                <a:lnTo>
                  <a:pt x="312229" y="365760"/>
                </a:lnTo>
                <a:lnTo>
                  <a:pt x="308025" y="368300"/>
                </a:lnTo>
                <a:lnTo>
                  <a:pt x="310273" y="367030"/>
                </a:lnTo>
                <a:lnTo>
                  <a:pt x="312445" y="365760"/>
                </a:lnTo>
                <a:close/>
              </a:path>
              <a:path w="551180" h="775969">
                <a:moveTo>
                  <a:pt x="408711" y="688340"/>
                </a:moveTo>
                <a:lnTo>
                  <a:pt x="405434" y="686765"/>
                </a:lnTo>
                <a:lnTo>
                  <a:pt x="405904" y="687070"/>
                </a:lnTo>
                <a:lnTo>
                  <a:pt x="408711" y="688340"/>
                </a:lnTo>
                <a:close/>
              </a:path>
              <a:path w="551180" h="775969">
                <a:moveTo>
                  <a:pt x="500202" y="464820"/>
                </a:moveTo>
                <a:lnTo>
                  <a:pt x="497687" y="466585"/>
                </a:lnTo>
                <a:lnTo>
                  <a:pt x="498805" y="466090"/>
                </a:lnTo>
                <a:lnTo>
                  <a:pt x="500202" y="464820"/>
                </a:lnTo>
                <a:close/>
              </a:path>
              <a:path w="551180" h="775969">
                <a:moveTo>
                  <a:pt x="524535" y="469900"/>
                </a:moveTo>
                <a:lnTo>
                  <a:pt x="522897" y="469900"/>
                </a:lnTo>
                <a:lnTo>
                  <a:pt x="506818" y="469900"/>
                </a:lnTo>
                <a:lnTo>
                  <a:pt x="513753" y="471170"/>
                </a:lnTo>
                <a:lnTo>
                  <a:pt x="521589" y="471170"/>
                </a:lnTo>
                <a:lnTo>
                  <a:pt x="524535" y="469900"/>
                </a:lnTo>
                <a:close/>
              </a:path>
              <a:path w="551180" h="775969">
                <a:moveTo>
                  <a:pt x="550646" y="486448"/>
                </a:moveTo>
                <a:lnTo>
                  <a:pt x="545820" y="485140"/>
                </a:lnTo>
                <a:lnTo>
                  <a:pt x="541756" y="483920"/>
                </a:lnTo>
                <a:lnTo>
                  <a:pt x="541756" y="487680"/>
                </a:lnTo>
                <a:lnTo>
                  <a:pt x="536562" y="491490"/>
                </a:lnTo>
                <a:lnTo>
                  <a:pt x="524484" y="496570"/>
                </a:lnTo>
                <a:lnTo>
                  <a:pt x="515886" y="497840"/>
                </a:lnTo>
                <a:lnTo>
                  <a:pt x="498868" y="495300"/>
                </a:lnTo>
                <a:lnTo>
                  <a:pt x="490829" y="491490"/>
                </a:lnTo>
                <a:lnTo>
                  <a:pt x="488861" y="491490"/>
                </a:lnTo>
                <a:lnTo>
                  <a:pt x="487032" y="490220"/>
                </a:lnTo>
                <a:lnTo>
                  <a:pt x="485254" y="488950"/>
                </a:lnTo>
                <a:lnTo>
                  <a:pt x="492290" y="490220"/>
                </a:lnTo>
                <a:lnTo>
                  <a:pt x="499427" y="490220"/>
                </a:lnTo>
                <a:lnTo>
                  <a:pt x="506437" y="488950"/>
                </a:lnTo>
                <a:lnTo>
                  <a:pt x="509765" y="487680"/>
                </a:lnTo>
                <a:lnTo>
                  <a:pt x="513003" y="486448"/>
                </a:lnTo>
                <a:lnTo>
                  <a:pt x="513803" y="485140"/>
                </a:lnTo>
                <a:lnTo>
                  <a:pt x="519976" y="485140"/>
                </a:lnTo>
                <a:lnTo>
                  <a:pt x="522135" y="483870"/>
                </a:lnTo>
                <a:lnTo>
                  <a:pt x="527342" y="483870"/>
                </a:lnTo>
                <a:lnTo>
                  <a:pt x="537400" y="486448"/>
                </a:lnTo>
                <a:lnTo>
                  <a:pt x="537121" y="486448"/>
                </a:lnTo>
                <a:lnTo>
                  <a:pt x="530821" y="487680"/>
                </a:lnTo>
                <a:lnTo>
                  <a:pt x="518337" y="492760"/>
                </a:lnTo>
                <a:lnTo>
                  <a:pt x="526110" y="491490"/>
                </a:lnTo>
                <a:lnTo>
                  <a:pt x="533869" y="488950"/>
                </a:lnTo>
                <a:lnTo>
                  <a:pt x="541756" y="487680"/>
                </a:lnTo>
                <a:lnTo>
                  <a:pt x="541756" y="483920"/>
                </a:lnTo>
                <a:lnTo>
                  <a:pt x="537387" y="482600"/>
                </a:lnTo>
                <a:lnTo>
                  <a:pt x="531964" y="480060"/>
                </a:lnTo>
                <a:lnTo>
                  <a:pt x="524789" y="480060"/>
                </a:lnTo>
                <a:lnTo>
                  <a:pt x="528091" y="477520"/>
                </a:lnTo>
                <a:lnTo>
                  <a:pt x="530682" y="473710"/>
                </a:lnTo>
                <a:lnTo>
                  <a:pt x="532015" y="469900"/>
                </a:lnTo>
                <a:lnTo>
                  <a:pt x="532422" y="468630"/>
                </a:lnTo>
                <a:lnTo>
                  <a:pt x="533666" y="464820"/>
                </a:lnTo>
                <a:lnTo>
                  <a:pt x="535787" y="459740"/>
                </a:lnTo>
                <a:lnTo>
                  <a:pt x="535647" y="458470"/>
                </a:lnTo>
                <a:lnTo>
                  <a:pt x="535254" y="454660"/>
                </a:lnTo>
                <a:lnTo>
                  <a:pt x="536486" y="449580"/>
                </a:lnTo>
                <a:lnTo>
                  <a:pt x="544601" y="445770"/>
                </a:lnTo>
                <a:lnTo>
                  <a:pt x="548728" y="443230"/>
                </a:lnTo>
                <a:lnTo>
                  <a:pt x="550138" y="441960"/>
                </a:lnTo>
                <a:lnTo>
                  <a:pt x="550049" y="440690"/>
                </a:lnTo>
                <a:lnTo>
                  <a:pt x="549960" y="439420"/>
                </a:lnTo>
                <a:lnTo>
                  <a:pt x="546239" y="439420"/>
                </a:lnTo>
                <a:lnTo>
                  <a:pt x="545249" y="438150"/>
                </a:lnTo>
                <a:lnTo>
                  <a:pt x="541362" y="438150"/>
                </a:lnTo>
                <a:lnTo>
                  <a:pt x="540423" y="436905"/>
                </a:lnTo>
                <a:lnTo>
                  <a:pt x="540423" y="440690"/>
                </a:lnTo>
                <a:lnTo>
                  <a:pt x="537997" y="441706"/>
                </a:lnTo>
                <a:lnTo>
                  <a:pt x="537997" y="445770"/>
                </a:lnTo>
                <a:lnTo>
                  <a:pt x="534797" y="448310"/>
                </a:lnTo>
                <a:lnTo>
                  <a:pt x="531837" y="450850"/>
                </a:lnTo>
                <a:lnTo>
                  <a:pt x="531342" y="454660"/>
                </a:lnTo>
                <a:lnTo>
                  <a:pt x="531253" y="458470"/>
                </a:lnTo>
                <a:lnTo>
                  <a:pt x="530301" y="457200"/>
                </a:lnTo>
                <a:lnTo>
                  <a:pt x="528815" y="454660"/>
                </a:lnTo>
                <a:lnTo>
                  <a:pt x="526859" y="453390"/>
                </a:lnTo>
                <a:lnTo>
                  <a:pt x="525094" y="450850"/>
                </a:lnTo>
                <a:lnTo>
                  <a:pt x="527227" y="447040"/>
                </a:lnTo>
                <a:lnTo>
                  <a:pt x="532269" y="445770"/>
                </a:lnTo>
                <a:lnTo>
                  <a:pt x="537997" y="445770"/>
                </a:lnTo>
                <a:lnTo>
                  <a:pt x="537997" y="441706"/>
                </a:lnTo>
                <a:lnTo>
                  <a:pt x="534339" y="443230"/>
                </a:lnTo>
                <a:lnTo>
                  <a:pt x="526427" y="440690"/>
                </a:lnTo>
                <a:lnTo>
                  <a:pt x="523049" y="448310"/>
                </a:lnTo>
                <a:lnTo>
                  <a:pt x="522427" y="449580"/>
                </a:lnTo>
                <a:lnTo>
                  <a:pt x="522363" y="452120"/>
                </a:lnTo>
                <a:lnTo>
                  <a:pt x="520001" y="453390"/>
                </a:lnTo>
                <a:lnTo>
                  <a:pt x="517359" y="454660"/>
                </a:lnTo>
                <a:lnTo>
                  <a:pt x="514832" y="455930"/>
                </a:lnTo>
                <a:lnTo>
                  <a:pt x="509930" y="458470"/>
                </a:lnTo>
                <a:lnTo>
                  <a:pt x="505333" y="462280"/>
                </a:lnTo>
                <a:lnTo>
                  <a:pt x="500735" y="464820"/>
                </a:lnTo>
                <a:lnTo>
                  <a:pt x="507098" y="462280"/>
                </a:lnTo>
                <a:lnTo>
                  <a:pt x="513473" y="458470"/>
                </a:lnTo>
                <a:lnTo>
                  <a:pt x="519849" y="455930"/>
                </a:lnTo>
                <a:lnTo>
                  <a:pt x="520382" y="455930"/>
                </a:lnTo>
                <a:lnTo>
                  <a:pt x="521728" y="454660"/>
                </a:lnTo>
                <a:lnTo>
                  <a:pt x="522960" y="454660"/>
                </a:lnTo>
                <a:lnTo>
                  <a:pt x="524662" y="457200"/>
                </a:lnTo>
                <a:lnTo>
                  <a:pt x="529145" y="458470"/>
                </a:lnTo>
                <a:lnTo>
                  <a:pt x="528370" y="464820"/>
                </a:lnTo>
                <a:lnTo>
                  <a:pt x="524256" y="468630"/>
                </a:lnTo>
                <a:lnTo>
                  <a:pt x="527481" y="468630"/>
                </a:lnTo>
                <a:lnTo>
                  <a:pt x="526859" y="469900"/>
                </a:lnTo>
                <a:lnTo>
                  <a:pt x="525907" y="471170"/>
                </a:lnTo>
                <a:lnTo>
                  <a:pt x="524535" y="473710"/>
                </a:lnTo>
                <a:lnTo>
                  <a:pt x="519303" y="477520"/>
                </a:lnTo>
                <a:lnTo>
                  <a:pt x="511683" y="476250"/>
                </a:lnTo>
                <a:lnTo>
                  <a:pt x="505485" y="476250"/>
                </a:lnTo>
                <a:lnTo>
                  <a:pt x="510895" y="477520"/>
                </a:lnTo>
                <a:lnTo>
                  <a:pt x="516864" y="478790"/>
                </a:lnTo>
                <a:lnTo>
                  <a:pt x="522312" y="477520"/>
                </a:lnTo>
                <a:lnTo>
                  <a:pt x="521296" y="478790"/>
                </a:lnTo>
                <a:lnTo>
                  <a:pt x="520153" y="478790"/>
                </a:lnTo>
                <a:lnTo>
                  <a:pt x="518845" y="480060"/>
                </a:lnTo>
                <a:lnTo>
                  <a:pt x="515391" y="480060"/>
                </a:lnTo>
                <a:lnTo>
                  <a:pt x="508406" y="483870"/>
                </a:lnTo>
                <a:lnTo>
                  <a:pt x="501764" y="481558"/>
                </a:lnTo>
                <a:lnTo>
                  <a:pt x="502335" y="481558"/>
                </a:lnTo>
                <a:lnTo>
                  <a:pt x="494220" y="480060"/>
                </a:lnTo>
                <a:lnTo>
                  <a:pt x="499389" y="481558"/>
                </a:lnTo>
                <a:lnTo>
                  <a:pt x="499033" y="481558"/>
                </a:lnTo>
                <a:lnTo>
                  <a:pt x="503339" y="483870"/>
                </a:lnTo>
                <a:lnTo>
                  <a:pt x="508165" y="483870"/>
                </a:lnTo>
                <a:lnTo>
                  <a:pt x="506349" y="485140"/>
                </a:lnTo>
                <a:lnTo>
                  <a:pt x="505383" y="485140"/>
                </a:lnTo>
                <a:lnTo>
                  <a:pt x="498843" y="486448"/>
                </a:lnTo>
                <a:lnTo>
                  <a:pt x="493229" y="486448"/>
                </a:lnTo>
                <a:lnTo>
                  <a:pt x="481241" y="483870"/>
                </a:lnTo>
                <a:lnTo>
                  <a:pt x="482841" y="481558"/>
                </a:lnTo>
                <a:lnTo>
                  <a:pt x="483336" y="480669"/>
                </a:lnTo>
                <a:lnTo>
                  <a:pt x="484289" y="478790"/>
                </a:lnTo>
                <a:lnTo>
                  <a:pt x="484555" y="477520"/>
                </a:lnTo>
                <a:lnTo>
                  <a:pt x="485305" y="476250"/>
                </a:lnTo>
                <a:lnTo>
                  <a:pt x="486054" y="474980"/>
                </a:lnTo>
                <a:lnTo>
                  <a:pt x="489178" y="472440"/>
                </a:lnTo>
                <a:lnTo>
                  <a:pt x="492709" y="469900"/>
                </a:lnTo>
                <a:lnTo>
                  <a:pt x="496582" y="467360"/>
                </a:lnTo>
                <a:lnTo>
                  <a:pt x="497687" y="466585"/>
                </a:lnTo>
                <a:lnTo>
                  <a:pt x="495922" y="467360"/>
                </a:lnTo>
                <a:lnTo>
                  <a:pt x="491693" y="468630"/>
                </a:lnTo>
                <a:lnTo>
                  <a:pt x="487654" y="471170"/>
                </a:lnTo>
                <a:lnTo>
                  <a:pt x="484174" y="474980"/>
                </a:lnTo>
                <a:lnTo>
                  <a:pt x="483171" y="473710"/>
                </a:lnTo>
                <a:lnTo>
                  <a:pt x="480441" y="473710"/>
                </a:lnTo>
                <a:lnTo>
                  <a:pt x="480441" y="477520"/>
                </a:lnTo>
                <a:lnTo>
                  <a:pt x="477964" y="483870"/>
                </a:lnTo>
                <a:lnTo>
                  <a:pt x="470674" y="487680"/>
                </a:lnTo>
                <a:lnTo>
                  <a:pt x="464159" y="488950"/>
                </a:lnTo>
                <a:lnTo>
                  <a:pt x="460578" y="490220"/>
                </a:lnTo>
                <a:lnTo>
                  <a:pt x="462508" y="494030"/>
                </a:lnTo>
                <a:lnTo>
                  <a:pt x="465836" y="492760"/>
                </a:lnTo>
                <a:lnTo>
                  <a:pt x="469722" y="492760"/>
                </a:lnTo>
                <a:lnTo>
                  <a:pt x="473316" y="494030"/>
                </a:lnTo>
                <a:lnTo>
                  <a:pt x="467423" y="495300"/>
                </a:lnTo>
                <a:lnTo>
                  <a:pt x="466153" y="496570"/>
                </a:lnTo>
                <a:lnTo>
                  <a:pt x="464096" y="495300"/>
                </a:lnTo>
                <a:lnTo>
                  <a:pt x="462826" y="496570"/>
                </a:lnTo>
                <a:lnTo>
                  <a:pt x="461327" y="496570"/>
                </a:lnTo>
                <a:lnTo>
                  <a:pt x="460717" y="497840"/>
                </a:lnTo>
                <a:lnTo>
                  <a:pt x="459346" y="497840"/>
                </a:lnTo>
                <a:lnTo>
                  <a:pt x="459016" y="499110"/>
                </a:lnTo>
                <a:lnTo>
                  <a:pt x="459206" y="500380"/>
                </a:lnTo>
                <a:lnTo>
                  <a:pt x="459740" y="500380"/>
                </a:lnTo>
                <a:lnTo>
                  <a:pt x="460527" y="501650"/>
                </a:lnTo>
                <a:lnTo>
                  <a:pt x="461505" y="504190"/>
                </a:lnTo>
                <a:lnTo>
                  <a:pt x="461848" y="505460"/>
                </a:lnTo>
                <a:lnTo>
                  <a:pt x="461924" y="509270"/>
                </a:lnTo>
                <a:lnTo>
                  <a:pt x="462559" y="510540"/>
                </a:lnTo>
                <a:lnTo>
                  <a:pt x="463321" y="511810"/>
                </a:lnTo>
                <a:lnTo>
                  <a:pt x="464146" y="514350"/>
                </a:lnTo>
                <a:lnTo>
                  <a:pt x="465048" y="515620"/>
                </a:lnTo>
                <a:lnTo>
                  <a:pt x="466077" y="516890"/>
                </a:lnTo>
                <a:lnTo>
                  <a:pt x="467423" y="520573"/>
                </a:lnTo>
                <a:lnTo>
                  <a:pt x="467474" y="520700"/>
                </a:lnTo>
                <a:lnTo>
                  <a:pt x="469011" y="523240"/>
                </a:lnTo>
                <a:lnTo>
                  <a:pt x="471487" y="524510"/>
                </a:lnTo>
                <a:lnTo>
                  <a:pt x="473265" y="528320"/>
                </a:lnTo>
                <a:lnTo>
                  <a:pt x="473697" y="530860"/>
                </a:lnTo>
                <a:lnTo>
                  <a:pt x="473811" y="534670"/>
                </a:lnTo>
                <a:lnTo>
                  <a:pt x="472389" y="532130"/>
                </a:lnTo>
                <a:lnTo>
                  <a:pt x="470979" y="529590"/>
                </a:lnTo>
                <a:lnTo>
                  <a:pt x="466051" y="527050"/>
                </a:lnTo>
                <a:lnTo>
                  <a:pt x="462165" y="523240"/>
                </a:lnTo>
                <a:lnTo>
                  <a:pt x="460921" y="521970"/>
                </a:lnTo>
                <a:lnTo>
                  <a:pt x="461264" y="519430"/>
                </a:lnTo>
                <a:lnTo>
                  <a:pt x="460667" y="515620"/>
                </a:lnTo>
                <a:lnTo>
                  <a:pt x="461086" y="513080"/>
                </a:lnTo>
                <a:lnTo>
                  <a:pt x="459498" y="510540"/>
                </a:lnTo>
                <a:lnTo>
                  <a:pt x="458254" y="509270"/>
                </a:lnTo>
                <a:lnTo>
                  <a:pt x="456895" y="509270"/>
                </a:lnTo>
                <a:lnTo>
                  <a:pt x="455904" y="506730"/>
                </a:lnTo>
                <a:lnTo>
                  <a:pt x="455714" y="506730"/>
                </a:lnTo>
                <a:lnTo>
                  <a:pt x="455155" y="505460"/>
                </a:lnTo>
                <a:lnTo>
                  <a:pt x="453504" y="505460"/>
                </a:lnTo>
                <a:lnTo>
                  <a:pt x="451231" y="504190"/>
                </a:lnTo>
                <a:lnTo>
                  <a:pt x="449541" y="502920"/>
                </a:lnTo>
                <a:lnTo>
                  <a:pt x="447802" y="501650"/>
                </a:lnTo>
                <a:lnTo>
                  <a:pt x="446887" y="500380"/>
                </a:lnTo>
                <a:lnTo>
                  <a:pt x="445058" y="497840"/>
                </a:lnTo>
                <a:lnTo>
                  <a:pt x="437934" y="500380"/>
                </a:lnTo>
                <a:lnTo>
                  <a:pt x="436029" y="499110"/>
                </a:lnTo>
                <a:lnTo>
                  <a:pt x="434225" y="497840"/>
                </a:lnTo>
                <a:lnTo>
                  <a:pt x="432358" y="497840"/>
                </a:lnTo>
                <a:lnTo>
                  <a:pt x="433095" y="499110"/>
                </a:lnTo>
                <a:lnTo>
                  <a:pt x="434009" y="500380"/>
                </a:lnTo>
                <a:lnTo>
                  <a:pt x="435102" y="501650"/>
                </a:lnTo>
                <a:lnTo>
                  <a:pt x="433882" y="501650"/>
                </a:lnTo>
                <a:lnTo>
                  <a:pt x="431596" y="500380"/>
                </a:lnTo>
                <a:lnTo>
                  <a:pt x="429590" y="499110"/>
                </a:lnTo>
                <a:lnTo>
                  <a:pt x="427355" y="497840"/>
                </a:lnTo>
                <a:lnTo>
                  <a:pt x="429247" y="501650"/>
                </a:lnTo>
                <a:lnTo>
                  <a:pt x="426478" y="501650"/>
                </a:lnTo>
                <a:lnTo>
                  <a:pt x="425145" y="500380"/>
                </a:lnTo>
                <a:lnTo>
                  <a:pt x="423773" y="500380"/>
                </a:lnTo>
                <a:lnTo>
                  <a:pt x="424332" y="501650"/>
                </a:lnTo>
                <a:lnTo>
                  <a:pt x="422021" y="501650"/>
                </a:lnTo>
                <a:lnTo>
                  <a:pt x="417055" y="502920"/>
                </a:lnTo>
                <a:lnTo>
                  <a:pt x="411988" y="501650"/>
                </a:lnTo>
                <a:lnTo>
                  <a:pt x="401942" y="505460"/>
                </a:lnTo>
                <a:lnTo>
                  <a:pt x="396938" y="506730"/>
                </a:lnTo>
                <a:lnTo>
                  <a:pt x="391541" y="508000"/>
                </a:lnTo>
                <a:lnTo>
                  <a:pt x="389470" y="508000"/>
                </a:lnTo>
                <a:lnTo>
                  <a:pt x="385152" y="509270"/>
                </a:lnTo>
                <a:lnTo>
                  <a:pt x="386740" y="513080"/>
                </a:lnTo>
                <a:lnTo>
                  <a:pt x="386435" y="514350"/>
                </a:lnTo>
                <a:lnTo>
                  <a:pt x="385533" y="514350"/>
                </a:lnTo>
                <a:lnTo>
                  <a:pt x="384733" y="515620"/>
                </a:lnTo>
                <a:lnTo>
                  <a:pt x="381152" y="515620"/>
                </a:lnTo>
                <a:lnTo>
                  <a:pt x="379476" y="511810"/>
                </a:lnTo>
                <a:lnTo>
                  <a:pt x="377621" y="509270"/>
                </a:lnTo>
                <a:lnTo>
                  <a:pt x="377736" y="511810"/>
                </a:lnTo>
                <a:lnTo>
                  <a:pt x="378180" y="514350"/>
                </a:lnTo>
                <a:lnTo>
                  <a:pt x="379260" y="515620"/>
                </a:lnTo>
                <a:lnTo>
                  <a:pt x="378510" y="515620"/>
                </a:lnTo>
                <a:lnTo>
                  <a:pt x="377596" y="514350"/>
                </a:lnTo>
                <a:lnTo>
                  <a:pt x="377164" y="515620"/>
                </a:lnTo>
                <a:lnTo>
                  <a:pt x="376872" y="515620"/>
                </a:lnTo>
                <a:lnTo>
                  <a:pt x="371360" y="516890"/>
                </a:lnTo>
                <a:lnTo>
                  <a:pt x="366750" y="519430"/>
                </a:lnTo>
                <a:lnTo>
                  <a:pt x="362483" y="520522"/>
                </a:lnTo>
                <a:lnTo>
                  <a:pt x="362483" y="532130"/>
                </a:lnTo>
                <a:lnTo>
                  <a:pt x="359194" y="534670"/>
                </a:lnTo>
                <a:lnTo>
                  <a:pt x="356971" y="537210"/>
                </a:lnTo>
                <a:lnTo>
                  <a:pt x="354279" y="539750"/>
                </a:lnTo>
                <a:lnTo>
                  <a:pt x="350647" y="542290"/>
                </a:lnTo>
                <a:lnTo>
                  <a:pt x="347675" y="546100"/>
                </a:lnTo>
                <a:lnTo>
                  <a:pt x="345465" y="548640"/>
                </a:lnTo>
                <a:lnTo>
                  <a:pt x="344284" y="551180"/>
                </a:lnTo>
                <a:lnTo>
                  <a:pt x="342633" y="553720"/>
                </a:lnTo>
                <a:lnTo>
                  <a:pt x="340880" y="555345"/>
                </a:lnTo>
                <a:lnTo>
                  <a:pt x="340880" y="560641"/>
                </a:lnTo>
                <a:lnTo>
                  <a:pt x="339750" y="562610"/>
                </a:lnTo>
                <a:lnTo>
                  <a:pt x="339331" y="562610"/>
                </a:lnTo>
                <a:lnTo>
                  <a:pt x="339293" y="563880"/>
                </a:lnTo>
                <a:lnTo>
                  <a:pt x="339509" y="565150"/>
                </a:lnTo>
                <a:lnTo>
                  <a:pt x="337921" y="565150"/>
                </a:lnTo>
                <a:lnTo>
                  <a:pt x="337324" y="565645"/>
                </a:lnTo>
                <a:lnTo>
                  <a:pt x="337324" y="567690"/>
                </a:lnTo>
                <a:lnTo>
                  <a:pt x="336384" y="568337"/>
                </a:lnTo>
                <a:lnTo>
                  <a:pt x="336867" y="567690"/>
                </a:lnTo>
                <a:lnTo>
                  <a:pt x="337324" y="567690"/>
                </a:lnTo>
                <a:lnTo>
                  <a:pt x="337324" y="565645"/>
                </a:lnTo>
                <a:lnTo>
                  <a:pt x="336359" y="566420"/>
                </a:lnTo>
                <a:lnTo>
                  <a:pt x="334632" y="566420"/>
                </a:lnTo>
                <a:lnTo>
                  <a:pt x="337426" y="565150"/>
                </a:lnTo>
                <a:lnTo>
                  <a:pt x="338797" y="562610"/>
                </a:lnTo>
                <a:lnTo>
                  <a:pt x="339496" y="561340"/>
                </a:lnTo>
                <a:lnTo>
                  <a:pt x="340880" y="560641"/>
                </a:lnTo>
                <a:lnTo>
                  <a:pt x="340880" y="555345"/>
                </a:lnTo>
                <a:lnTo>
                  <a:pt x="339890" y="556260"/>
                </a:lnTo>
                <a:lnTo>
                  <a:pt x="333946" y="561340"/>
                </a:lnTo>
                <a:lnTo>
                  <a:pt x="334556" y="560070"/>
                </a:lnTo>
                <a:lnTo>
                  <a:pt x="335330" y="558800"/>
                </a:lnTo>
                <a:lnTo>
                  <a:pt x="338239" y="552450"/>
                </a:lnTo>
                <a:lnTo>
                  <a:pt x="339801" y="547370"/>
                </a:lnTo>
                <a:lnTo>
                  <a:pt x="341337" y="542467"/>
                </a:lnTo>
                <a:lnTo>
                  <a:pt x="340677" y="543560"/>
                </a:lnTo>
                <a:lnTo>
                  <a:pt x="338505" y="547370"/>
                </a:lnTo>
                <a:lnTo>
                  <a:pt x="336169" y="553720"/>
                </a:lnTo>
                <a:lnTo>
                  <a:pt x="333082" y="558800"/>
                </a:lnTo>
                <a:lnTo>
                  <a:pt x="332282" y="553720"/>
                </a:lnTo>
                <a:lnTo>
                  <a:pt x="330581" y="548640"/>
                </a:lnTo>
                <a:lnTo>
                  <a:pt x="326174" y="544830"/>
                </a:lnTo>
                <a:lnTo>
                  <a:pt x="325716" y="544830"/>
                </a:lnTo>
                <a:lnTo>
                  <a:pt x="324815" y="543560"/>
                </a:lnTo>
                <a:lnTo>
                  <a:pt x="326161" y="542290"/>
                </a:lnTo>
                <a:lnTo>
                  <a:pt x="327787" y="541020"/>
                </a:lnTo>
                <a:lnTo>
                  <a:pt x="329412" y="541020"/>
                </a:lnTo>
                <a:lnTo>
                  <a:pt x="335229" y="538480"/>
                </a:lnTo>
                <a:lnTo>
                  <a:pt x="341414" y="534670"/>
                </a:lnTo>
                <a:lnTo>
                  <a:pt x="339636" y="527050"/>
                </a:lnTo>
                <a:lnTo>
                  <a:pt x="342011" y="525780"/>
                </a:lnTo>
                <a:lnTo>
                  <a:pt x="346062" y="528320"/>
                </a:lnTo>
                <a:lnTo>
                  <a:pt x="348602" y="525780"/>
                </a:lnTo>
                <a:lnTo>
                  <a:pt x="350786" y="524510"/>
                </a:lnTo>
                <a:lnTo>
                  <a:pt x="350507" y="523443"/>
                </a:lnTo>
                <a:lnTo>
                  <a:pt x="350456" y="523240"/>
                </a:lnTo>
                <a:lnTo>
                  <a:pt x="348475" y="515620"/>
                </a:lnTo>
                <a:lnTo>
                  <a:pt x="348081" y="514350"/>
                </a:lnTo>
                <a:lnTo>
                  <a:pt x="347980" y="513080"/>
                </a:lnTo>
                <a:lnTo>
                  <a:pt x="349961" y="514350"/>
                </a:lnTo>
                <a:lnTo>
                  <a:pt x="354126" y="515620"/>
                </a:lnTo>
                <a:lnTo>
                  <a:pt x="356514" y="516890"/>
                </a:lnTo>
                <a:lnTo>
                  <a:pt x="358152" y="520573"/>
                </a:lnTo>
                <a:lnTo>
                  <a:pt x="358216" y="520700"/>
                </a:lnTo>
                <a:lnTo>
                  <a:pt x="357657" y="524510"/>
                </a:lnTo>
                <a:lnTo>
                  <a:pt x="361454" y="527050"/>
                </a:lnTo>
                <a:lnTo>
                  <a:pt x="362102" y="527050"/>
                </a:lnTo>
                <a:lnTo>
                  <a:pt x="362229" y="528320"/>
                </a:lnTo>
                <a:lnTo>
                  <a:pt x="362292" y="529412"/>
                </a:lnTo>
                <a:lnTo>
                  <a:pt x="362394" y="530860"/>
                </a:lnTo>
                <a:lnTo>
                  <a:pt x="362483" y="532130"/>
                </a:lnTo>
                <a:lnTo>
                  <a:pt x="362483" y="520522"/>
                </a:lnTo>
                <a:lnTo>
                  <a:pt x="361772" y="520700"/>
                </a:lnTo>
                <a:lnTo>
                  <a:pt x="361416" y="519430"/>
                </a:lnTo>
                <a:lnTo>
                  <a:pt x="361226" y="518160"/>
                </a:lnTo>
                <a:lnTo>
                  <a:pt x="367563" y="516890"/>
                </a:lnTo>
                <a:lnTo>
                  <a:pt x="368922" y="515620"/>
                </a:lnTo>
                <a:lnTo>
                  <a:pt x="370293" y="514350"/>
                </a:lnTo>
                <a:lnTo>
                  <a:pt x="371309" y="514350"/>
                </a:lnTo>
                <a:lnTo>
                  <a:pt x="372452" y="513080"/>
                </a:lnTo>
                <a:lnTo>
                  <a:pt x="373456" y="511810"/>
                </a:lnTo>
                <a:lnTo>
                  <a:pt x="375615" y="510540"/>
                </a:lnTo>
                <a:lnTo>
                  <a:pt x="376669" y="508000"/>
                </a:lnTo>
                <a:lnTo>
                  <a:pt x="379031" y="506730"/>
                </a:lnTo>
                <a:lnTo>
                  <a:pt x="382092" y="504190"/>
                </a:lnTo>
                <a:lnTo>
                  <a:pt x="382168" y="505460"/>
                </a:lnTo>
                <a:lnTo>
                  <a:pt x="382257" y="506730"/>
                </a:lnTo>
                <a:lnTo>
                  <a:pt x="385127" y="506730"/>
                </a:lnTo>
                <a:lnTo>
                  <a:pt x="388429" y="505460"/>
                </a:lnTo>
                <a:lnTo>
                  <a:pt x="391591" y="504190"/>
                </a:lnTo>
                <a:lnTo>
                  <a:pt x="394906" y="502920"/>
                </a:lnTo>
                <a:lnTo>
                  <a:pt x="398868" y="502920"/>
                </a:lnTo>
                <a:lnTo>
                  <a:pt x="402602" y="500380"/>
                </a:lnTo>
                <a:lnTo>
                  <a:pt x="405422" y="497840"/>
                </a:lnTo>
                <a:lnTo>
                  <a:pt x="405650" y="497840"/>
                </a:lnTo>
                <a:lnTo>
                  <a:pt x="405828" y="496570"/>
                </a:lnTo>
                <a:lnTo>
                  <a:pt x="405968" y="496570"/>
                </a:lnTo>
                <a:lnTo>
                  <a:pt x="406476" y="497840"/>
                </a:lnTo>
                <a:lnTo>
                  <a:pt x="407492" y="497840"/>
                </a:lnTo>
                <a:lnTo>
                  <a:pt x="406819" y="495300"/>
                </a:lnTo>
                <a:lnTo>
                  <a:pt x="406539" y="494030"/>
                </a:lnTo>
                <a:lnTo>
                  <a:pt x="406527" y="491490"/>
                </a:lnTo>
                <a:lnTo>
                  <a:pt x="406933" y="491490"/>
                </a:lnTo>
                <a:lnTo>
                  <a:pt x="407238" y="492760"/>
                </a:lnTo>
                <a:lnTo>
                  <a:pt x="407606" y="492760"/>
                </a:lnTo>
                <a:lnTo>
                  <a:pt x="408343" y="494030"/>
                </a:lnTo>
                <a:lnTo>
                  <a:pt x="409232" y="495300"/>
                </a:lnTo>
                <a:lnTo>
                  <a:pt x="410222" y="496570"/>
                </a:lnTo>
                <a:lnTo>
                  <a:pt x="410159" y="495300"/>
                </a:lnTo>
                <a:lnTo>
                  <a:pt x="409841" y="494030"/>
                </a:lnTo>
                <a:lnTo>
                  <a:pt x="409333" y="491490"/>
                </a:lnTo>
                <a:lnTo>
                  <a:pt x="409448" y="490220"/>
                </a:lnTo>
                <a:lnTo>
                  <a:pt x="409867" y="488950"/>
                </a:lnTo>
                <a:lnTo>
                  <a:pt x="410959" y="488950"/>
                </a:lnTo>
                <a:lnTo>
                  <a:pt x="411302" y="487680"/>
                </a:lnTo>
                <a:lnTo>
                  <a:pt x="412115" y="487680"/>
                </a:lnTo>
                <a:lnTo>
                  <a:pt x="414147" y="486448"/>
                </a:lnTo>
                <a:lnTo>
                  <a:pt x="414045" y="485140"/>
                </a:lnTo>
                <a:lnTo>
                  <a:pt x="413880" y="484085"/>
                </a:lnTo>
                <a:lnTo>
                  <a:pt x="413854" y="483870"/>
                </a:lnTo>
                <a:lnTo>
                  <a:pt x="412280" y="482600"/>
                </a:lnTo>
                <a:lnTo>
                  <a:pt x="409740" y="481558"/>
                </a:lnTo>
                <a:lnTo>
                  <a:pt x="409460" y="481558"/>
                </a:lnTo>
                <a:lnTo>
                  <a:pt x="406349" y="478790"/>
                </a:lnTo>
                <a:lnTo>
                  <a:pt x="403402" y="476250"/>
                </a:lnTo>
                <a:lnTo>
                  <a:pt x="397725" y="472440"/>
                </a:lnTo>
                <a:lnTo>
                  <a:pt x="397789" y="471170"/>
                </a:lnTo>
                <a:lnTo>
                  <a:pt x="397852" y="469900"/>
                </a:lnTo>
                <a:lnTo>
                  <a:pt x="397916" y="468630"/>
                </a:lnTo>
                <a:lnTo>
                  <a:pt x="398043" y="466585"/>
                </a:lnTo>
                <a:lnTo>
                  <a:pt x="398170" y="464820"/>
                </a:lnTo>
                <a:lnTo>
                  <a:pt x="398259" y="463550"/>
                </a:lnTo>
                <a:lnTo>
                  <a:pt x="398348" y="462280"/>
                </a:lnTo>
                <a:lnTo>
                  <a:pt x="400329" y="466090"/>
                </a:lnTo>
                <a:lnTo>
                  <a:pt x="403872" y="471170"/>
                </a:lnTo>
                <a:lnTo>
                  <a:pt x="404507" y="472440"/>
                </a:lnTo>
                <a:lnTo>
                  <a:pt x="404825" y="472440"/>
                </a:lnTo>
                <a:lnTo>
                  <a:pt x="405168" y="473710"/>
                </a:lnTo>
                <a:lnTo>
                  <a:pt x="405511" y="473710"/>
                </a:lnTo>
                <a:lnTo>
                  <a:pt x="404545" y="471170"/>
                </a:lnTo>
                <a:lnTo>
                  <a:pt x="403504" y="468630"/>
                </a:lnTo>
                <a:lnTo>
                  <a:pt x="401129" y="462280"/>
                </a:lnTo>
                <a:lnTo>
                  <a:pt x="400545" y="461010"/>
                </a:lnTo>
                <a:lnTo>
                  <a:pt x="402793" y="463550"/>
                </a:lnTo>
                <a:lnTo>
                  <a:pt x="405447" y="466090"/>
                </a:lnTo>
                <a:lnTo>
                  <a:pt x="408482" y="467360"/>
                </a:lnTo>
                <a:lnTo>
                  <a:pt x="408292" y="467360"/>
                </a:lnTo>
                <a:lnTo>
                  <a:pt x="413969" y="469900"/>
                </a:lnTo>
                <a:lnTo>
                  <a:pt x="412191" y="477520"/>
                </a:lnTo>
                <a:lnTo>
                  <a:pt x="415226" y="480669"/>
                </a:lnTo>
                <a:lnTo>
                  <a:pt x="416128" y="481558"/>
                </a:lnTo>
                <a:lnTo>
                  <a:pt x="417436" y="482600"/>
                </a:lnTo>
                <a:lnTo>
                  <a:pt x="418668" y="481558"/>
                </a:lnTo>
                <a:lnTo>
                  <a:pt x="418909" y="481558"/>
                </a:lnTo>
                <a:lnTo>
                  <a:pt x="416864" y="483870"/>
                </a:lnTo>
                <a:lnTo>
                  <a:pt x="412978" y="487680"/>
                </a:lnTo>
                <a:lnTo>
                  <a:pt x="415505" y="490220"/>
                </a:lnTo>
                <a:lnTo>
                  <a:pt x="411568" y="494030"/>
                </a:lnTo>
                <a:lnTo>
                  <a:pt x="410603" y="495300"/>
                </a:lnTo>
                <a:lnTo>
                  <a:pt x="410489" y="496570"/>
                </a:lnTo>
                <a:lnTo>
                  <a:pt x="411708" y="497840"/>
                </a:lnTo>
                <a:lnTo>
                  <a:pt x="411949" y="497840"/>
                </a:lnTo>
                <a:lnTo>
                  <a:pt x="412584" y="499110"/>
                </a:lnTo>
                <a:lnTo>
                  <a:pt x="415975" y="499110"/>
                </a:lnTo>
                <a:lnTo>
                  <a:pt x="418299" y="497840"/>
                </a:lnTo>
                <a:lnTo>
                  <a:pt x="420649" y="497840"/>
                </a:lnTo>
                <a:lnTo>
                  <a:pt x="433971" y="495300"/>
                </a:lnTo>
                <a:lnTo>
                  <a:pt x="443280" y="495300"/>
                </a:lnTo>
                <a:lnTo>
                  <a:pt x="444220" y="494030"/>
                </a:lnTo>
                <a:lnTo>
                  <a:pt x="444385" y="495300"/>
                </a:lnTo>
                <a:lnTo>
                  <a:pt x="444639" y="496570"/>
                </a:lnTo>
                <a:lnTo>
                  <a:pt x="444919" y="496570"/>
                </a:lnTo>
                <a:lnTo>
                  <a:pt x="445541" y="495300"/>
                </a:lnTo>
                <a:lnTo>
                  <a:pt x="445630" y="492760"/>
                </a:lnTo>
                <a:lnTo>
                  <a:pt x="447040" y="490220"/>
                </a:lnTo>
                <a:lnTo>
                  <a:pt x="447763" y="490220"/>
                </a:lnTo>
                <a:lnTo>
                  <a:pt x="449072" y="488950"/>
                </a:lnTo>
                <a:lnTo>
                  <a:pt x="453047" y="488950"/>
                </a:lnTo>
                <a:lnTo>
                  <a:pt x="453771" y="490220"/>
                </a:lnTo>
                <a:lnTo>
                  <a:pt x="454736" y="488950"/>
                </a:lnTo>
                <a:lnTo>
                  <a:pt x="455625" y="488950"/>
                </a:lnTo>
                <a:lnTo>
                  <a:pt x="458165" y="487680"/>
                </a:lnTo>
                <a:lnTo>
                  <a:pt x="461276" y="487680"/>
                </a:lnTo>
                <a:lnTo>
                  <a:pt x="461721" y="485140"/>
                </a:lnTo>
                <a:lnTo>
                  <a:pt x="461937" y="485140"/>
                </a:lnTo>
                <a:lnTo>
                  <a:pt x="462343" y="486448"/>
                </a:lnTo>
                <a:lnTo>
                  <a:pt x="463854" y="487680"/>
                </a:lnTo>
                <a:lnTo>
                  <a:pt x="465683" y="485140"/>
                </a:lnTo>
                <a:lnTo>
                  <a:pt x="467182" y="482600"/>
                </a:lnTo>
                <a:lnTo>
                  <a:pt x="470763" y="478790"/>
                </a:lnTo>
                <a:lnTo>
                  <a:pt x="475703" y="477520"/>
                </a:lnTo>
                <a:lnTo>
                  <a:pt x="480441" y="477520"/>
                </a:lnTo>
                <a:lnTo>
                  <a:pt x="480441" y="473710"/>
                </a:lnTo>
                <a:lnTo>
                  <a:pt x="479463" y="473710"/>
                </a:lnTo>
                <a:lnTo>
                  <a:pt x="480479" y="467360"/>
                </a:lnTo>
                <a:lnTo>
                  <a:pt x="480479" y="458470"/>
                </a:lnTo>
                <a:lnTo>
                  <a:pt x="485546" y="453390"/>
                </a:lnTo>
                <a:lnTo>
                  <a:pt x="487819" y="450850"/>
                </a:lnTo>
                <a:lnTo>
                  <a:pt x="489750" y="448310"/>
                </a:lnTo>
                <a:lnTo>
                  <a:pt x="491820" y="444500"/>
                </a:lnTo>
                <a:lnTo>
                  <a:pt x="487413" y="453390"/>
                </a:lnTo>
                <a:lnTo>
                  <a:pt x="487489" y="454660"/>
                </a:lnTo>
                <a:lnTo>
                  <a:pt x="487565" y="455930"/>
                </a:lnTo>
                <a:lnTo>
                  <a:pt x="487654" y="457200"/>
                </a:lnTo>
                <a:lnTo>
                  <a:pt x="487730" y="458470"/>
                </a:lnTo>
                <a:lnTo>
                  <a:pt x="487819" y="459740"/>
                </a:lnTo>
                <a:lnTo>
                  <a:pt x="487934" y="461010"/>
                </a:lnTo>
                <a:lnTo>
                  <a:pt x="488048" y="462280"/>
                </a:lnTo>
                <a:lnTo>
                  <a:pt x="488162" y="463550"/>
                </a:lnTo>
                <a:lnTo>
                  <a:pt x="488276" y="464820"/>
                </a:lnTo>
                <a:lnTo>
                  <a:pt x="488391" y="466090"/>
                </a:lnTo>
                <a:lnTo>
                  <a:pt x="489038" y="462280"/>
                </a:lnTo>
                <a:lnTo>
                  <a:pt x="493991" y="445770"/>
                </a:lnTo>
                <a:lnTo>
                  <a:pt x="494639" y="444500"/>
                </a:lnTo>
                <a:lnTo>
                  <a:pt x="495960" y="441960"/>
                </a:lnTo>
                <a:lnTo>
                  <a:pt x="497852" y="438150"/>
                </a:lnTo>
                <a:lnTo>
                  <a:pt x="500748" y="435610"/>
                </a:lnTo>
                <a:lnTo>
                  <a:pt x="502043" y="435610"/>
                </a:lnTo>
                <a:lnTo>
                  <a:pt x="506056" y="433070"/>
                </a:lnTo>
                <a:lnTo>
                  <a:pt x="510387" y="431800"/>
                </a:lnTo>
                <a:lnTo>
                  <a:pt x="514718" y="431800"/>
                </a:lnTo>
                <a:lnTo>
                  <a:pt x="509701" y="434340"/>
                </a:lnTo>
                <a:lnTo>
                  <a:pt x="505739" y="439420"/>
                </a:lnTo>
                <a:lnTo>
                  <a:pt x="503339" y="444500"/>
                </a:lnTo>
                <a:lnTo>
                  <a:pt x="501611" y="448310"/>
                </a:lnTo>
                <a:lnTo>
                  <a:pt x="500608" y="452120"/>
                </a:lnTo>
                <a:lnTo>
                  <a:pt x="499503" y="455930"/>
                </a:lnTo>
                <a:lnTo>
                  <a:pt x="502094" y="450850"/>
                </a:lnTo>
                <a:lnTo>
                  <a:pt x="504177" y="444500"/>
                </a:lnTo>
                <a:lnTo>
                  <a:pt x="508152" y="440690"/>
                </a:lnTo>
                <a:lnTo>
                  <a:pt x="510413" y="438150"/>
                </a:lnTo>
                <a:lnTo>
                  <a:pt x="514248" y="434340"/>
                </a:lnTo>
                <a:lnTo>
                  <a:pt x="518109" y="433070"/>
                </a:lnTo>
                <a:lnTo>
                  <a:pt x="519722" y="434340"/>
                </a:lnTo>
                <a:lnTo>
                  <a:pt x="521385" y="434340"/>
                </a:lnTo>
                <a:lnTo>
                  <a:pt x="523278" y="435610"/>
                </a:lnTo>
                <a:lnTo>
                  <a:pt x="530783" y="435610"/>
                </a:lnTo>
                <a:lnTo>
                  <a:pt x="536486" y="438150"/>
                </a:lnTo>
                <a:lnTo>
                  <a:pt x="538353" y="439420"/>
                </a:lnTo>
                <a:lnTo>
                  <a:pt x="540423" y="440690"/>
                </a:lnTo>
                <a:lnTo>
                  <a:pt x="540423" y="436905"/>
                </a:lnTo>
                <a:lnTo>
                  <a:pt x="538505" y="434340"/>
                </a:lnTo>
                <a:lnTo>
                  <a:pt x="534708" y="433070"/>
                </a:lnTo>
                <a:lnTo>
                  <a:pt x="531114" y="431800"/>
                </a:lnTo>
                <a:lnTo>
                  <a:pt x="523328" y="431800"/>
                </a:lnTo>
                <a:lnTo>
                  <a:pt x="522973" y="430530"/>
                </a:lnTo>
                <a:lnTo>
                  <a:pt x="521563" y="430530"/>
                </a:lnTo>
                <a:lnTo>
                  <a:pt x="520077" y="429260"/>
                </a:lnTo>
                <a:lnTo>
                  <a:pt x="518756" y="427990"/>
                </a:lnTo>
                <a:lnTo>
                  <a:pt x="509587" y="427990"/>
                </a:lnTo>
                <a:lnTo>
                  <a:pt x="501484" y="429260"/>
                </a:lnTo>
                <a:lnTo>
                  <a:pt x="495490" y="434340"/>
                </a:lnTo>
                <a:lnTo>
                  <a:pt x="489381" y="440690"/>
                </a:lnTo>
                <a:lnTo>
                  <a:pt x="485076" y="448310"/>
                </a:lnTo>
                <a:lnTo>
                  <a:pt x="480009" y="454660"/>
                </a:lnTo>
                <a:lnTo>
                  <a:pt x="476161" y="461010"/>
                </a:lnTo>
                <a:lnTo>
                  <a:pt x="476719" y="466090"/>
                </a:lnTo>
                <a:lnTo>
                  <a:pt x="476783" y="466585"/>
                </a:lnTo>
                <a:lnTo>
                  <a:pt x="476872" y="467360"/>
                </a:lnTo>
                <a:lnTo>
                  <a:pt x="475284" y="473710"/>
                </a:lnTo>
                <a:lnTo>
                  <a:pt x="473989" y="474980"/>
                </a:lnTo>
                <a:lnTo>
                  <a:pt x="471195" y="474980"/>
                </a:lnTo>
                <a:lnTo>
                  <a:pt x="470433" y="476250"/>
                </a:lnTo>
                <a:lnTo>
                  <a:pt x="469684" y="476250"/>
                </a:lnTo>
                <a:lnTo>
                  <a:pt x="470090" y="474980"/>
                </a:lnTo>
                <a:lnTo>
                  <a:pt x="470217" y="473710"/>
                </a:lnTo>
                <a:lnTo>
                  <a:pt x="469976" y="472440"/>
                </a:lnTo>
                <a:lnTo>
                  <a:pt x="469988" y="471170"/>
                </a:lnTo>
                <a:lnTo>
                  <a:pt x="469557" y="469900"/>
                </a:lnTo>
                <a:lnTo>
                  <a:pt x="468693" y="467360"/>
                </a:lnTo>
                <a:lnTo>
                  <a:pt x="466991" y="466090"/>
                </a:lnTo>
                <a:lnTo>
                  <a:pt x="467652" y="462280"/>
                </a:lnTo>
                <a:lnTo>
                  <a:pt x="466712" y="457200"/>
                </a:lnTo>
                <a:lnTo>
                  <a:pt x="467055" y="454660"/>
                </a:lnTo>
                <a:lnTo>
                  <a:pt x="466979" y="449580"/>
                </a:lnTo>
                <a:lnTo>
                  <a:pt x="466890" y="448310"/>
                </a:lnTo>
                <a:lnTo>
                  <a:pt x="466813" y="447040"/>
                </a:lnTo>
                <a:lnTo>
                  <a:pt x="466725" y="445770"/>
                </a:lnTo>
                <a:lnTo>
                  <a:pt x="466648" y="444500"/>
                </a:lnTo>
                <a:lnTo>
                  <a:pt x="466572" y="443230"/>
                </a:lnTo>
                <a:lnTo>
                  <a:pt x="467283" y="438150"/>
                </a:lnTo>
                <a:lnTo>
                  <a:pt x="467360" y="436880"/>
                </a:lnTo>
                <a:lnTo>
                  <a:pt x="467829" y="435610"/>
                </a:lnTo>
                <a:lnTo>
                  <a:pt x="467766" y="434340"/>
                </a:lnTo>
                <a:lnTo>
                  <a:pt x="471817" y="434340"/>
                </a:lnTo>
                <a:lnTo>
                  <a:pt x="476072" y="433070"/>
                </a:lnTo>
                <a:lnTo>
                  <a:pt x="477164" y="430530"/>
                </a:lnTo>
                <a:lnTo>
                  <a:pt x="477723" y="429260"/>
                </a:lnTo>
                <a:lnTo>
                  <a:pt x="480707" y="426720"/>
                </a:lnTo>
                <a:lnTo>
                  <a:pt x="484289" y="426720"/>
                </a:lnTo>
                <a:lnTo>
                  <a:pt x="485597" y="425450"/>
                </a:lnTo>
                <a:lnTo>
                  <a:pt x="475348" y="425450"/>
                </a:lnTo>
                <a:lnTo>
                  <a:pt x="473583" y="425450"/>
                </a:lnTo>
                <a:lnTo>
                  <a:pt x="472452" y="427990"/>
                </a:lnTo>
                <a:lnTo>
                  <a:pt x="470636" y="430530"/>
                </a:lnTo>
                <a:lnTo>
                  <a:pt x="467436" y="430530"/>
                </a:lnTo>
                <a:lnTo>
                  <a:pt x="468731" y="427990"/>
                </a:lnTo>
                <a:lnTo>
                  <a:pt x="469099" y="425450"/>
                </a:lnTo>
                <a:lnTo>
                  <a:pt x="469658" y="422910"/>
                </a:lnTo>
                <a:lnTo>
                  <a:pt x="467931" y="425450"/>
                </a:lnTo>
                <a:lnTo>
                  <a:pt x="466966" y="427990"/>
                </a:lnTo>
                <a:lnTo>
                  <a:pt x="466445" y="428675"/>
                </a:lnTo>
                <a:lnTo>
                  <a:pt x="466445" y="473710"/>
                </a:lnTo>
                <a:lnTo>
                  <a:pt x="465302" y="477520"/>
                </a:lnTo>
                <a:lnTo>
                  <a:pt x="464629" y="478790"/>
                </a:lnTo>
                <a:lnTo>
                  <a:pt x="463829" y="480060"/>
                </a:lnTo>
                <a:lnTo>
                  <a:pt x="463194" y="481558"/>
                </a:lnTo>
                <a:lnTo>
                  <a:pt x="462661" y="481558"/>
                </a:lnTo>
                <a:lnTo>
                  <a:pt x="462127" y="482600"/>
                </a:lnTo>
                <a:lnTo>
                  <a:pt x="461899" y="482600"/>
                </a:lnTo>
                <a:lnTo>
                  <a:pt x="461606" y="483870"/>
                </a:lnTo>
                <a:lnTo>
                  <a:pt x="461606" y="481558"/>
                </a:lnTo>
                <a:lnTo>
                  <a:pt x="461429" y="480669"/>
                </a:lnTo>
                <a:lnTo>
                  <a:pt x="460514" y="477520"/>
                </a:lnTo>
                <a:lnTo>
                  <a:pt x="460095" y="476250"/>
                </a:lnTo>
                <a:lnTo>
                  <a:pt x="459498" y="473710"/>
                </a:lnTo>
                <a:lnTo>
                  <a:pt x="461035" y="471170"/>
                </a:lnTo>
                <a:lnTo>
                  <a:pt x="461429" y="469900"/>
                </a:lnTo>
                <a:lnTo>
                  <a:pt x="464883" y="469900"/>
                </a:lnTo>
                <a:lnTo>
                  <a:pt x="466077" y="471170"/>
                </a:lnTo>
                <a:lnTo>
                  <a:pt x="466445" y="473710"/>
                </a:lnTo>
                <a:lnTo>
                  <a:pt x="466445" y="428675"/>
                </a:lnTo>
                <a:lnTo>
                  <a:pt x="465010" y="430530"/>
                </a:lnTo>
                <a:lnTo>
                  <a:pt x="463778" y="429260"/>
                </a:lnTo>
                <a:lnTo>
                  <a:pt x="462343" y="427990"/>
                </a:lnTo>
                <a:lnTo>
                  <a:pt x="461556" y="426720"/>
                </a:lnTo>
                <a:lnTo>
                  <a:pt x="460298" y="424180"/>
                </a:lnTo>
                <a:lnTo>
                  <a:pt x="464121" y="421640"/>
                </a:lnTo>
                <a:lnTo>
                  <a:pt x="461975" y="420370"/>
                </a:lnTo>
                <a:lnTo>
                  <a:pt x="454571" y="415290"/>
                </a:lnTo>
                <a:lnTo>
                  <a:pt x="454494" y="412750"/>
                </a:lnTo>
                <a:lnTo>
                  <a:pt x="454380" y="411480"/>
                </a:lnTo>
                <a:lnTo>
                  <a:pt x="453872" y="405130"/>
                </a:lnTo>
                <a:lnTo>
                  <a:pt x="455561" y="407670"/>
                </a:lnTo>
                <a:lnTo>
                  <a:pt x="456539" y="408940"/>
                </a:lnTo>
                <a:lnTo>
                  <a:pt x="458317" y="410210"/>
                </a:lnTo>
                <a:lnTo>
                  <a:pt x="460908" y="411480"/>
                </a:lnTo>
                <a:lnTo>
                  <a:pt x="462622" y="414020"/>
                </a:lnTo>
                <a:lnTo>
                  <a:pt x="463677" y="415290"/>
                </a:lnTo>
                <a:lnTo>
                  <a:pt x="464350" y="419100"/>
                </a:lnTo>
                <a:lnTo>
                  <a:pt x="469265" y="416560"/>
                </a:lnTo>
                <a:lnTo>
                  <a:pt x="470369" y="412750"/>
                </a:lnTo>
                <a:lnTo>
                  <a:pt x="473087" y="411480"/>
                </a:lnTo>
                <a:lnTo>
                  <a:pt x="473583" y="414020"/>
                </a:lnTo>
                <a:lnTo>
                  <a:pt x="474154" y="416560"/>
                </a:lnTo>
                <a:lnTo>
                  <a:pt x="474218" y="417830"/>
                </a:lnTo>
                <a:lnTo>
                  <a:pt x="474281" y="419100"/>
                </a:lnTo>
                <a:lnTo>
                  <a:pt x="475234" y="424180"/>
                </a:lnTo>
                <a:lnTo>
                  <a:pt x="479882" y="420370"/>
                </a:lnTo>
                <a:lnTo>
                  <a:pt x="482282" y="419100"/>
                </a:lnTo>
                <a:lnTo>
                  <a:pt x="483984" y="419100"/>
                </a:lnTo>
                <a:lnTo>
                  <a:pt x="485800" y="417830"/>
                </a:lnTo>
                <a:lnTo>
                  <a:pt x="487527" y="417830"/>
                </a:lnTo>
                <a:lnTo>
                  <a:pt x="486156" y="419100"/>
                </a:lnTo>
                <a:lnTo>
                  <a:pt x="484657" y="421640"/>
                </a:lnTo>
                <a:lnTo>
                  <a:pt x="482790" y="422910"/>
                </a:lnTo>
                <a:lnTo>
                  <a:pt x="480288" y="422910"/>
                </a:lnTo>
                <a:lnTo>
                  <a:pt x="477748" y="424180"/>
                </a:lnTo>
                <a:lnTo>
                  <a:pt x="486905" y="424180"/>
                </a:lnTo>
                <a:lnTo>
                  <a:pt x="488937" y="421640"/>
                </a:lnTo>
                <a:lnTo>
                  <a:pt x="493344" y="417830"/>
                </a:lnTo>
                <a:lnTo>
                  <a:pt x="494817" y="416560"/>
                </a:lnTo>
                <a:lnTo>
                  <a:pt x="496290" y="415290"/>
                </a:lnTo>
                <a:lnTo>
                  <a:pt x="492988" y="412750"/>
                </a:lnTo>
                <a:lnTo>
                  <a:pt x="492340" y="412750"/>
                </a:lnTo>
                <a:lnTo>
                  <a:pt x="493166" y="410210"/>
                </a:lnTo>
                <a:lnTo>
                  <a:pt x="493623" y="407670"/>
                </a:lnTo>
                <a:lnTo>
                  <a:pt x="493788" y="407670"/>
                </a:lnTo>
                <a:lnTo>
                  <a:pt x="494982" y="397510"/>
                </a:lnTo>
                <a:lnTo>
                  <a:pt x="492582" y="396240"/>
                </a:lnTo>
                <a:lnTo>
                  <a:pt x="490207" y="394982"/>
                </a:lnTo>
                <a:lnTo>
                  <a:pt x="490207" y="406400"/>
                </a:lnTo>
                <a:lnTo>
                  <a:pt x="489559" y="408940"/>
                </a:lnTo>
                <a:lnTo>
                  <a:pt x="488111" y="411480"/>
                </a:lnTo>
                <a:lnTo>
                  <a:pt x="487616" y="412750"/>
                </a:lnTo>
                <a:lnTo>
                  <a:pt x="487400" y="412750"/>
                </a:lnTo>
                <a:lnTo>
                  <a:pt x="487476" y="414020"/>
                </a:lnTo>
                <a:lnTo>
                  <a:pt x="484276" y="415290"/>
                </a:lnTo>
                <a:lnTo>
                  <a:pt x="480910" y="415290"/>
                </a:lnTo>
                <a:lnTo>
                  <a:pt x="477977" y="416560"/>
                </a:lnTo>
                <a:lnTo>
                  <a:pt x="477710" y="414020"/>
                </a:lnTo>
                <a:lnTo>
                  <a:pt x="477177" y="412750"/>
                </a:lnTo>
                <a:lnTo>
                  <a:pt x="476935" y="411480"/>
                </a:lnTo>
                <a:lnTo>
                  <a:pt x="476694" y="410210"/>
                </a:lnTo>
                <a:lnTo>
                  <a:pt x="474421" y="405130"/>
                </a:lnTo>
                <a:lnTo>
                  <a:pt x="468401" y="410210"/>
                </a:lnTo>
                <a:lnTo>
                  <a:pt x="466318" y="412750"/>
                </a:lnTo>
                <a:lnTo>
                  <a:pt x="465366" y="411480"/>
                </a:lnTo>
                <a:lnTo>
                  <a:pt x="464007" y="410210"/>
                </a:lnTo>
                <a:lnTo>
                  <a:pt x="462597" y="408940"/>
                </a:lnTo>
                <a:lnTo>
                  <a:pt x="461772" y="407670"/>
                </a:lnTo>
                <a:lnTo>
                  <a:pt x="460832" y="406400"/>
                </a:lnTo>
                <a:lnTo>
                  <a:pt x="460400" y="405130"/>
                </a:lnTo>
                <a:lnTo>
                  <a:pt x="460324" y="403860"/>
                </a:lnTo>
                <a:lnTo>
                  <a:pt x="460057" y="403860"/>
                </a:lnTo>
                <a:lnTo>
                  <a:pt x="459600" y="402590"/>
                </a:lnTo>
                <a:lnTo>
                  <a:pt x="459105" y="400050"/>
                </a:lnTo>
                <a:lnTo>
                  <a:pt x="458609" y="397510"/>
                </a:lnTo>
                <a:lnTo>
                  <a:pt x="462876" y="389890"/>
                </a:lnTo>
                <a:lnTo>
                  <a:pt x="469138" y="391160"/>
                </a:lnTo>
                <a:lnTo>
                  <a:pt x="471208" y="391160"/>
                </a:lnTo>
                <a:lnTo>
                  <a:pt x="472224" y="392430"/>
                </a:lnTo>
                <a:lnTo>
                  <a:pt x="471639" y="392430"/>
                </a:lnTo>
                <a:lnTo>
                  <a:pt x="471157" y="393700"/>
                </a:lnTo>
                <a:lnTo>
                  <a:pt x="470725" y="394970"/>
                </a:lnTo>
                <a:lnTo>
                  <a:pt x="469595" y="397510"/>
                </a:lnTo>
                <a:lnTo>
                  <a:pt x="468452" y="402424"/>
                </a:lnTo>
                <a:lnTo>
                  <a:pt x="469074" y="401320"/>
                </a:lnTo>
                <a:lnTo>
                  <a:pt x="470420" y="398780"/>
                </a:lnTo>
                <a:lnTo>
                  <a:pt x="472033" y="394970"/>
                </a:lnTo>
                <a:lnTo>
                  <a:pt x="475234" y="392430"/>
                </a:lnTo>
                <a:lnTo>
                  <a:pt x="477075" y="392430"/>
                </a:lnTo>
                <a:lnTo>
                  <a:pt x="478713" y="389890"/>
                </a:lnTo>
                <a:lnTo>
                  <a:pt x="480402" y="389890"/>
                </a:lnTo>
                <a:lnTo>
                  <a:pt x="480453" y="391160"/>
                </a:lnTo>
                <a:lnTo>
                  <a:pt x="480580" y="393700"/>
                </a:lnTo>
                <a:lnTo>
                  <a:pt x="480047" y="396240"/>
                </a:lnTo>
                <a:lnTo>
                  <a:pt x="479285" y="402424"/>
                </a:lnTo>
                <a:lnTo>
                  <a:pt x="480504" y="400050"/>
                </a:lnTo>
                <a:lnTo>
                  <a:pt x="481774" y="396240"/>
                </a:lnTo>
                <a:lnTo>
                  <a:pt x="482257" y="393700"/>
                </a:lnTo>
                <a:lnTo>
                  <a:pt x="483235" y="393700"/>
                </a:lnTo>
                <a:lnTo>
                  <a:pt x="483793" y="394970"/>
                </a:lnTo>
                <a:lnTo>
                  <a:pt x="484073" y="396240"/>
                </a:lnTo>
                <a:lnTo>
                  <a:pt x="484085" y="401320"/>
                </a:lnTo>
                <a:lnTo>
                  <a:pt x="483184" y="403860"/>
                </a:lnTo>
                <a:lnTo>
                  <a:pt x="482650" y="406400"/>
                </a:lnTo>
                <a:lnTo>
                  <a:pt x="482460" y="407670"/>
                </a:lnTo>
                <a:lnTo>
                  <a:pt x="484162" y="403860"/>
                </a:lnTo>
                <a:lnTo>
                  <a:pt x="486257" y="400050"/>
                </a:lnTo>
                <a:lnTo>
                  <a:pt x="486168" y="398780"/>
                </a:lnTo>
                <a:lnTo>
                  <a:pt x="486079" y="397510"/>
                </a:lnTo>
                <a:lnTo>
                  <a:pt x="485990" y="396240"/>
                </a:lnTo>
                <a:lnTo>
                  <a:pt x="488073" y="398780"/>
                </a:lnTo>
                <a:lnTo>
                  <a:pt x="489978" y="400050"/>
                </a:lnTo>
                <a:lnTo>
                  <a:pt x="490080" y="405130"/>
                </a:lnTo>
                <a:lnTo>
                  <a:pt x="490207" y="406400"/>
                </a:lnTo>
                <a:lnTo>
                  <a:pt x="490207" y="394982"/>
                </a:lnTo>
                <a:lnTo>
                  <a:pt x="488746" y="393700"/>
                </a:lnTo>
                <a:lnTo>
                  <a:pt x="484428" y="389890"/>
                </a:lnTo>
                <a:lnTo>
                  <a:pt x="483755" y="388620"/>
                </a:lnTo>
                <a:lnTo>
                  <a:pt x="483095" y="387350"/>
                </a:lnTo>
                <a:lnTo>
                  <a:pt x="485990" y="383540"/>
                </a:lnTo>
                <a:lnTo>
                  <a:pt x="484695" y="382397"/>
                </a:lnTo>
                <a:lnTo>
                  <a:pt x="482295" y="379730"/>
                </a:lnTo>
                <a:lnTo>
                  <a:pt x="480606" y="383540"/>
                </a:lnTo>
                <a:lnTo>
                  <a:pt x="479336" y="384810"/>
                </a:lnTo>
                <a:lnTo>
                  <a:pt x="477862" y="386080"/>
                </a:lnTo>
                <a:lnTo>
                  <a:pt x="475970" y="387350"/>
                </a:lnTo>
                <a:lnTo>
                  <a:pt x="473925" y="388620"/>
                </a:lnTo>
                <a:lnTo>
                  <a:pt x="468439" y="384810"/>
                </a:lnTo>
                <a:lnTo>
                  <a:pt x="460502" y="387350"/>
                </a:lnTo>
                <a:lnTo>
                  <a:pt x="457682" y="393700"/>
                </a:lnTo>
                <a:lnTo>
                  <a:pt x="456615" y="396240"/>
                </a:lnTo>
                <a:lnTo>
                  <a:pt x="455701" y="397510"/>
                </a:lnTo>
                <a:lnTo>
                  <a:pt x="455587" y="398780"/>
                </a:lnTo>
                <a:lnTo>
                  <a:pt x="455485" y="400050"/>
                </a:lnTo>
                <a:lnTo>
                  <a:pt x="454393" y="398780"/>
                </a:lnTo>
                <a:lnTo>
                  <a:pt x="453110" y="397510"/>
                </a:lnTo>
                <a:lnTo>
                  <a:pt x="451446" y="398780"/>
                </a:lnTo>
                <a:lnTo>
                  <a:pt x="448919" y="400050"/>
                </a:lnTo>
                <a:lnTo>
                  <a:pt x="450088" y="405130"/>
                </a:lnTo>
                <a:lnTo>
                  <a:pt x="450164" y="408940"/>
                </a:lnTo>
                <a:lnTo>
                  <a:pt x="450240" y="410210"/>
                </a:lnTo>
                <a:lnTo>
                  <a:pt x="450316" y="411480"/>
                </a:lnTo>
                <a:lnTo>
                  <a:pt x="450392" y="412750"/>
                </a:lnTo>
                <a:lnTo>
                  <a:pt x="450469" y="414020"/>
                </a:lnTo>
                <a:lnTo>
                  <a:pt x="452005" y="419100"/>
                </a:lnTo>
                <a:lnTo>
                  <a:pt x="458266" y="421640"/>
                </a:lnTo>
                <a:lnTo>
                  <a:pt x="456260" y="425450"/>
                </a:lnTo>
                <a:lnTo>
                  <a:pt x="457923" y="430530"/>
                </a:lnTo>
                <a:lnTo>
                  <a:pt x="461492" y="433070"/>
                </a:lnTo>
                <a:lnTo>
                  <a:pt x="462991" y="434340"/>
                </a:lnTo>
                <a:lnTo>
                  <a:pt x="463816" y="434340"/>
                </a:lnTo>
                <a:lnTo>
                  <a:pt x="463118" y="440690"/>
                </a:lnTo>
                <a:lnTo>
                  <a:pt x="463054" y="464820"/>
                </a:lnTo>
                <a:lnTo>
                  <a:pt x="462559" y="466090"/>
                </a:lnTo>
                <a:lnTo>
                  <a:pt x="458812" y="466090"/>
                </a:lnTo>
                <a:lnTo>
                  <a:pt x="456780" y="469900"/>
                </a:lnTo>
                <a:lnTo>
                  <a:pt x="455574" y="476250"/>
                </a:lnTo>
                <a:lnTo>
                  <a:pt x="457923" y="480060"/>
                </a:lnTo>
                <a:lnTo>
                  <a:pt x="457873" y="480669"/>
                </a:lnTo>
                <a:lnTo>
                  <a:pt x="457758" y="482600"/>
                </a:lnTo>
                <a:lnTo>
                  <a:pt x="457682" y="483870"/>
                </a:lnTo>
                <a:lnTo>
                  <a:pt x="455549" y="483870"/>
                </a:lnTo>
                <a:lnTo>
                  <a:pt x="454126" y="485140"/>
                </a:lnTo>
                <a:lnTo>
                  <a:pt x="447890" y="485140"/>
                </a:lnTo>
                <a:lnTo>
                  <a:pt x="446417" y="486448"/>
                </a:lnTo>
                <a:lnTo>
                  <a:pt x="444233" y="487680"/>
                </a:lnTo>
                <a:lnTo>
                  <a:pt x="442620" y="488950"/>
                </a:lnTo>
                <a:lnTo>
                  <a:pt x="441629" y="491490"/>
                </a:lnTo>
                <a:lnTo>
                  <a:pt x="430771" y="491490"/>
                </a:lnTo>
                <a:lnTo>
                  <a:pt x="428879" y="492760"/>
                </a:lnTo>
                <a:lnTo>
                  <a:pt x="424599" y="492760"/>
                </a:lnTo>
                <a:lnTo>
                  <a:pt x="420395" y="494030"/>
                </a:lnTo>
                <a:lnTo>
                  <a:pt x="416128" y="494030"/>
                </a:lnTo>
                <a:lnTo>
                  <a:pt x="417347" y="492760"/>
                </a:lnTo>
                <a:lnTo>
                  <a:pt x="418045" y="491490"/>
                </a:lnTo>
                <a:lnTo>
                  <a:pt x="418134" y="490220"/>
                </a:lnTo>
                <a:lnTo>
                  <a:pt x="418223" y="488950"/>
                </a:lnTo>
                <a:lnTo>
                  <a:pt x="420865" y="485140"/>
                </a:lnTo>
                <a:lnTo>
                  <a:pt x="424840" y="481558"/>
                </a:lnTo>
                <a:lnTo>
                  <a:pt x="425513" y="480669"/>
                </a:lnTo>
                <a:lnTo>
                  <a:pt x="427596" y="477520"/>
                </a:lnTo>
                <a:lnTo>
                  <a:pt x="430555" y="473710"/>
                </a:lnTo>
                <a:lnTo>
                  <a:pt x="434009" y="471170"/>
                </a:lnTo>
                <a:lnTo>
                  <a:pt x="436422" y="468630"/>
                </a:lnTo>
                <a:lnTo>
                  <a:pt x="440766" y="462280"/>
                </a:lnTo>
                <a:lnTo>
                  <a:pt x="442518" y="454660"/>
                </a:lnTo>
                <a:lnTo>
                  <a:pt x="443534" y="453390"/>
                </a:lnTo>
                <a:lnTo>
                  <a:pt x="446595" y="449580"/>
                </a:lnTo>
                <a:lnTo>
                  <a:pt x="447192" y="448310"/>
                </a:lnTo>
                <a:lnTo>
                  <a:pt x="446836" y="447040"/>
                </a:lnTo>
                <a:lnTo>
                  <a:pt x="444525" y="445770"/>
                </a:lnTo>
                <a:lnTo>
                  <a:pt x="443547" y="447040"/>
                </a:lnTo>
                <a:lnTo>
                  <a:pt x="442506" y="447040"/>
                </a:lnTo>
                <a:lnTo>
                  <a:pt x="439635" y="449300"/>
                </a:lnTo>
                <a:lnTo>
                  <a:pt x="439635" y="453390"/>
                </a:lnTo>
                <a:lnTo>
                  <a:pt x="436803" y="459740"/>
                </a:lnTo>
                <a:lnTo>
                  <a:pt x="433590" y="466090"/>
                </a:lnTo>
                <a:lnTo>
                  <a:pt x="428104" y="471170"/>
                </a:lnTo>
                <a:lnTo>
                  <a:pt x="426237" y="472440"/>
                </a:lnTo>
                <a:lnTo>
                  <a:pt x="424586" y="474980"/>
                </a:lnTo>
                <a:lnTo>
                  <a:pt x="423443" y="476250"/>
                </a:lnTo>
                <a:lnTo>
                  <a:pt x="421386" y="478790"/>
                </a:lnTo>
                <a:lnTo>
                  <a:pt x="419709" y="480669"/>
                </a:lnTo>
                <a:lnTo>
                  <a:pt x="418934" y="481330"/>
                </a:lnTo>
                <a:lnTo>
                  <a:pt x="418998" y="480669"/>
                </a:lnTo>
                <a:lnTo>
                  <a:pt x="419061" y="480060"/>
                </a:lnTo>
                <a:lnTo>
                  <a:pt x="419938" y="476250"/>
                </a:lnTo>
                <a:lnTo>
                  <a:pt x="421170" y="473710"/>
                </a:lnTo>
                <a:lnTo>
                  <a:pt x="422313" y="471170"/>
                </a:lnTo>
                <a:lnTo>
                  <a:pt x="423583" y="468630"/>
                </a:lnTo>
                <a:lnTo>
                  <a:pt x="423951" y="466585"/>
                </a:lnTo>
                <a:lnTo>
                  <a:pt x="424053" y="466090"/>
                </a:lnTo>
                <a:lnTo>
                  <a:pt x="425196" y="463550"/>
                </a:lnTo>
                <a:lnTo>
                  <a:pt x="428307" y="458470"/>
                </a:lnTo>
                <a:lnTo>
                  <a:pt x="434657" y="455930"/>
                </a:lnTo>
                <a:lnTo>
                  <a:pt x="439635" y="453390"/>
                </a:lnTo>
                <a:lnTo>
                  <a:pt x="439635" y="449300"/>
                </a:lnTo>
                <a:lnTo>
                  <a:pt x="437667" y="450850"/>
                </a:lnTo>
                <a:lnTo>
                  <a:pt x="432384" y="452120"/>
                </a:lnTo>
                <a:lnTo>
                  <a:pt x="424649" y="457200"/>
                </a:lnTo>
                <a:lnTo>
                  <a:pt x="422046" y="459740"/>
                </a:lnTo>
                <a:lnTo>
                  <a:pt x="420928" y="463550"/>
                </a:lnTo>
                <a:lnTo>
                  <a:pt x="419938" y="467360"/>
                </a:lnTo>
                <a:lnTo>
                  <a:pt x="418414" y="469900"/>
                </a:lnTo>
                <a:lnTo>
                  <a:pt x="416928" y="473710"/>
                </a:lnTo>
                <a:lnTo>
                  <a:pt x="415404" y="464820"/>
                </a:lnTo>
                <a:lnTo>
                  <a:pt x="411060" y="464820"/>
                </a:lnTo>
                <a:lnTo>
                  <a:pt x="400367" y="453390"/>
                </a:lnTo>
                <a:lnTo>
                  <a:pt x="398030" y="448310"/>
                </a:lnTo>
                <a:lnTo>
                  <a:pt x="395300" y="452120"/>
                </a:lnTo>
                <a:lnTo>
                  <a:pt x="394792" y="452120"/>
                </a:lnTo>
                <a:lnTo>
                  <a:pt x="394716" y="457200"/>
                </a:lnTo>
                <a:lnTo>
                  <a:pt x="394614" y="459740"/>
                </a:lnTo>
                <a:lnTo>
                  <a:pt x="393903" y="464820"/>
                </a:lnTo>
                <a:lnTo>
                  <a:pt x="394601" y="469900"/>
                </a:lnTo>
                <a:lnTo>
                  <a:pt x="395046" y="473710"/>
                </a:lnTo>
                <a:lnTo>
                  <a:pt x="397421" y="476250"/>
                </a:lnTo>
                <a:lnTo>
                  <a:pt x="400202" y="478790"/>
                </a:lnTo>
                <a:lnTo>
                  <a:pt x="402907" y="480060"/>
                </a:lnTo>
                <a:lnTo>
                  <a:pt x="405104" y="482600"/>
                </a:lnTo>
                <a:lnTo>
                  <a:pt x="407835" y="485140"/>
                </a:lnTo>
                <a:lnTo>
                  <a:pt x="404558" y="485140"/>
                </a:lnTo>
                <a:lnTo>
                  <a:pt x="401370" y="492760"/>
                </a:lnTo>
                <a:lnTo>
                  <a:pt x="402475" y="495300"/>
                </a:lnTo>
                <a:lnTo>
                  <a:pt x="401408" y="496570"/>
                </a:lnTo>
                <a:lnTo>
                  <a:pt x="400227" y="496570"/>
                </a:lnTo>
                <a:lnTo>
                  <a:pt x="398945" y="497840"/>
                </a:lnTo>
                <a:lnTo>
                  <a:pt x="394512" y="500380"/>
                </a:lnTo>
                <a:lnTo>
                  <a:pt x="389483" y="500380"/>
                </a:lnTo>
                <a:lnTo>
                  <a:pt x="384860" y="502920"/>
                </a:lnTo>
                <a:lnTo>
                  <a:pt x="380885" y="499110"/>
                </a:lnTo>
                <a:lnTo>
                  <a:pt x="376186" y="502920"/>
                </a:lnTo>
                <a:lnTo>
                  <a:pt x="373545" y="505460"/>
                </a:lnTo>
                <a:lnTo>
                  <a:pt x="372338" y="508000"/>
                </a:lnTo>
                <a:lnTo>
                  <a:pt x="371132" y="509270"/>
                </a:lnTo>
                <a:lnTo>
                  <a:pt x="369112" y="510540"/>
                </a:lnTo>
                <a:lnTo>
                  <a:pt x="366661" y="511810"/>
                </a:lnTo>
                <a:lnTo>
                  <a:pt x="363842" y="513080"/>
                </a:lnTo>
                <a:lnTo>
                  <a:pt x="360946" y="514350"/>
                </a:lnTo>
                <a:lnTo>
                  <a:pt x="360476" y="514350"/>
                </a:lnTo>
                <a:lnTo>
                  <a:pt x="359435" y="515620"/>
                </a:lnTo>
                <a:lnTo>
                  <a:pt x="357860" y="513080"/>
                </a:lnTo>
                <a:lnTo>
                  <a:pt x="355523" y="513080"/>
                </a:lnTo>
                <a:lnTo>
                  <a:pt x="350989" y="510540"/>
                </a:lnTo>
                <a:lnTo>
                  <a:pt x="348551" y="504190"/>
                </a:lnTo>
                <a:lnTo>
                  <a:pt x="346049" y="505180"/>
                </a:lnTo>
                <a:lnTo>
                  <a:pt x="346049" y="523240"/>
                </a:lnTo>
                <a:lnTo>
                  <a:pt x="343547" y="523240"/>
                </a:lnTo>
                <a:lnTo>
                  <a:pt x="340956" y="521970"/>
                </a:lnTo>
                <a:lnTo>
                  <a:pt x="338569" y="523240"/>
                </a:lnTo>
                <a:lnTo>
                  <a:pt x="335584" y="524510"/>
                </a:lnTo>
                <a:lnTo>
                  <a:pt x="335673" y="525780"/>
                </a:lnTo>
                <a:lnTo>
                  <a:pt x="335762" y="527050"/>
                </a:lnTo>
                <a:lnTo>
                  <a:pt x="335851" y="528320"/>
                </a:lnTo>
                <a:lnTo>
                  <a:pt x="335965" y="530860"/>
                </a:lnTo>
                <a:lnTo>
                  <a:pt x="336080" y="532130"/>
                </a:lnTo>
                <a:lnTo>
                  <a:pt x="334479" y="533400"/>
                </a:lnTo>
                <a:lnTo>
                  <a:pt x="330847" y="535940"/>
                </a:lnTo>
                <a:lnTo>
                  <a:pt x="326237" y="537210"/>
                </a:lnTo>
                <a:lnTo>
                  <a:pt x="322795" y="541020"/>
                </a:lnTo>
                <a:lnTo>
                  <a:pt x="323240" y="538480"/>
                </a:lnTo>
                <a:lnTo>
                  <a:pt x="323596" y="537210"/>
                </a:lnTo>
                <a:lnTo>
                  <a:pt x="324002" y="534670"/>
                </a:lnTo>
                <a:lnTo>
                  <a:pt x="324573" y="533400"/>
                </a:lnTo>
                <a:lnTo>
                  <a:pt x="325158" y="532130"/>
                </a:lnTo>
                <a:lnTo>
                  <a:pt x="327101" y="528320"/>
                </a:lnTo>
                <a:lnTo>
                  <a:pt x="328917" y="524510"/>
                </a:lnTo>
                <a:lnTo>
                  <a:pt x="331127" y="520700"/>
                </a:lnTo>
                <a:lnTo>
                  <a:pt x="334365" y="518160"/>
                </a:lnTo>
                <a:lnTo>
                  <a:pt x="337781" y="515620"/>
                </a:lnTo>
                <a:lnTo>
                  <a:pt x="339852" y="513080"/>
                </a:lnTo>
                <a:lnTo>
                  <a:pt x="341871" y="511810"/>
                </a:lnTo>
                <a:lnTo>
                  <a:pt x="344233" y="510540"/>
                </a:lnTo>
                <a:lnTo>
                  <a:pt x="343598" y="514350"/>
                </a:lnTo>
                <a:lnTo>
                  <a:pt x="345528" y="519430"/>
                </a:lnTo>
                <a:lnTo>
                  <a:pt x="346011" y="522986"/>
                </a:lnTo>
                <a:lnTo>
                  <a:pt x="346049" y="523240"/>
                </a:lnTo>
                <a:lnTo>
                  <a:pt x="346049" y="505180"/>
                </a:lnTo>
                <a:lnTo>
                  <a:pt x="322897" y="528320"/>
                </a:lnTo>
                <a:lnTo>
                  <a:pt x="322376" y="528320"/>
                </a:lnTo>
                <a:lnTo>
                  <a:pt x="322173" y="529412"/>
                </a:lnTo>
                <a:lnTo>
                  <a:pt x="322148" y="529590"/>
                </a:lnTo>
                <a:lnTo>
                  <a:pt x="320382" y="529590"/>
                </a:lnTo>
                <a:lnTo>
                  <a:pt x="320382" y="533400"/>
                </a:lnTo>
                <a:lnTo>
                  <a:pt x="320103" y="534670"/>
                </a:lnTo>
                <a:lnTo>
                  <a:pt x="319011" y="534670"/>
                </a:lnTo>
                <a:lnTo>
                  <a:pt x="319011" y="539750"/>
                </a:lnTo>
                <a:lnTo>
                  <a:pt x="318490" y="541020"/>
                </a:lnTo>
                <a:lnTo>
                  <a:pt x="316268" y="540385"/>
                </a:lnTo>
                <a:lnTo>
                  <a:pt x="319011" y="539750"/>
                </a:lnTo>
                <a:lnTo>
                  <a:pt x="319011" y="534670"/>
                </a:lnTo>
                <a:lnTo>
                  <a:pt x="318833" y="534670"/>
                </a:lnTo>
                <a:lnTo>
                  <a:pt x="317550" y="535940"/>
                </a:lnTo>
                <a:lnTo>
                  <a:pt x="315671" y="535940"/>
                </a:lnTo>
                <a:lnTo>
                  <a:pt x="318020" y="534670"/>
                </a:lnTo>
                <a:lnTo>
                  <a:pt x="320382" y="533400"/>
                </a:lnTo>
                <a:lnTo>
                  <a:pt x="320382" y="529590"/>
                </a:lnTo>
                <a:lnTo>
                  <a:pt x="319620" y="529590"/>
                </a:lnTo>
                <a:lnTo>
                  <a:pt x="318262" y="530860"/>
                </a:lnTo>
                <a:lnTo>
                  <a:pt x="316242" y="530860"/>
                </a:lnTo>
                <a:lnTo>
                  <a:pt x="314452" y="532130"/>
                </a:lnTo>
                <a:lnTo>
                  <a:pt x="313194" y="530860"/>
                </a:lnTo>
                <a:lnTo>
                  <a:pt x="311912" y="530860"/>
                </a:lnTo>
                <a:lnTo>
                  <a:pt x="316039" y="527050"/>
                </a:lnTo>
                <a:lnTo>
                  <a:pt x="320040" y="521970"/>
                </a:lnTo>
                <a:lnTo>
                  <a:pt x="321310" y="515620"/>
                </a:lnTo>
                <a:lnTo>
                  <a:pt x="321627" y="514350"/>
                </a:lnTo>
                <a:lnTo>
                  <a:pt x="321106" y="513080"/>
                </a:lnTo>
                <a:lnTo>
                  <a:pt x="320586" y="511810"/>
                </a:lnTo>
                <a:lnTo>
                  <a:pt x="319366" y="510540"/>
                </a:lnTo>
                <a:lnTo>
                  <a:pt x="318884" y="509320"/>
                </a:lnTo>
                <a:lnTo>
                  <a:pt x="318884" y="516890"/>
                </a:lnTo>
                <a:lnTo>
                  <a:pt x="313321" y="523240"/>
                </a:lnTo>
                <a:lnTo>
                  <a:pt x="311518" y="525780"/>
                </a:lnTo>
                <a:lnTo>
                  <a:pt x="310019" y="527050"/>
                </a:lnTo>
                <a:lnTo>
                  <a:pt x="308394" y="528320"/>
                </a:lnTo>
                <a:lnTo>
                  <a:pt x="306705" y="530860"/>
                </a:lnTo>
                <a:lnTo>
                  <a:pt x="303593" y="533400"/>
                </a:lnTo>
                <a:lnTo>
                  <a:pt x="304825" y="534670"/>
                </a:lnTo>
                <a:lnTo>
                  <a:pt x="305625" y="535940"/>
                </a:lnTo>
                <a:lnTo>
                  <a:pt x="306489" y="535940"/>
                </a:lnTo>
                <a:lnTo>
                  <a:pt x="307352" y="534670"/>
                </a:lnTo>
                <a:lnTo>
                  <a:pt x="309524" y="534670"/>
                </a:lnTo>
                <a:lnTo>
                  <a:pt x="314477" y="535940"/>
                </a:lnTo>
                <a:lnTo>
                  <a:pt x="314147" y="535940"/>
                </a:lnTo>
                <a:lnTo>
                  <a:pt x="310845" y="537870"/>
                </a:lnTo>
                <a:lnTo>
                  <a:pt x="310845" y="541629"/>
                </a:lnTo>
                <a:lnTo>
                  <a:pt x="309740" y="542290"/>
                </a:lnTo>
                <a:lnTo>
                  <a:pt x="304812" y="544830"/>
                </a:lnTo>
                <a:lnTo>
                  <a:pt x="297865" y="548640"/>
                </a:lnTo>
                <a:lnTo>
                  <a:pt x="296773" y="551180"/>
                </a:lnTo>
                <a:lnTo>
                  <a:pt x="292074" y="556260"/>
                </a:lnTo>
                <a:lnTo>
                  <a:pt x="287616" y="560070"/>
                </a:lnTo>
                <a:lnTo>
                  <a:pt x="284340" y="560070"/>
                </a:lnTo>
                <a:lnTo>
                  <a:pt x="281520" y="565150"/>
                </a:lnTo>
                <a:lnTo>
                  <a:pt x="279476" y="563880"/>
                </a:lnTo>
                <a:lnTo>
                  <a:pt x="276948" y="563880"/>
                </a:lnTo>
                <a:lnTo>
                  <a:pt x="274116" y="560070"/>
                </a:lnTo>
                <a:lnTo>
                  <a:pt x="273888" y="558800"/>
                </a:lnTo>
                <a:lnTo>
                  <a:pt x="272796" y="557530"/>
                </a:lnTo>
                <a:lnTo>
                  <a:pt x="271843" y="556260"/>
                </a:lnTo>
                <a:lnTo>
                  <a:pt x="269646" y="554990"/>
                </a:lnTo>
                <a:lnTo>
                  <a:pt x="269976" y="553720"/>
                </a:lnTo>
                <a:lnTo>
                  <a:pt x="273685" y="552450"/>
                </a:lnTo>
                <a:lnTo>
                  <a:pt x="277977" y="552450"/>
                </a:lnTo>
                <a:lnTo>
                  <a:pt x="281901" y="551180"/>
                </a:lnTo>
                <a:lnTo>
                  <a:pt x="296938" y="547370"/>
                </a:lnTo>
                <a:lnTo>
                  <a:pt x="298526" y="547370"/>
                </a:lnTo>
                <a:lnTo>
                  <a:pt x="301942" y="544830"/>
                </a:lnTo>
                <a:lnTo>
                  <a:pt x="302983" y="544830"/>
                </a:lnTo>
                <a:lnTo>
                  <a:pt x="308013" y="542290"/>
                </a:lnTo>
                <a:lnTo>
                  <a:pt x="310845" y="541629"/>
                </a:lnTo>
                <a:lnTo>
                  <a:pt x="310845" y="537870"/>
                </a:lnTo>
                <a:lnTo>
                  <a:pt x="309791" y="538480"/>
                </a:lnTo>
                <a:lnTo>
                  <a:pt x="305625" y="538480"/>
                </a:lnTo>
                <a:lnTo>
                  <a:pt x="304279" y="539394"/>
                </a:lnTo>
                <a:lnTo>
                  <a:pt x="306260" y="537210"/>
                </a:lnTo>
                <a:lnTo>
                  <a:pt x="303745" y="535609"/>
                </a:lnTo>
                <a:lnTo>
                  <a:pt x="303745" y="539750"/>
                </a:lnTo>
                <a:lnTo>
                  <a:pt x="301891" y="541020"/>
                </a:lnTo>
                <a:lnTo>
                  <a:pt x="297942" y="543560"/>
                </a:lnTo>
                <a:lnTo>
                  <a:pt x="295744" y="543560"/>
                </a:lnTo>
                <a:lnTo>
                  <a:pt x="294741" y="544830"/>
                </a:lnTo>
                <a:lnTo>
                  <a:pt x="290398" y="544830"/>
                </a:lnTo>
                <a:lnTo>
                  <a:pt x="288188" y="546100"/>
                </a:lnTo>
                <a:lnTo>
                  <a:pt x="284060" y="547370"/>
                </a:lnTo>
                <a:lnTo>
                  <a:pt x="279895" y="547370"/>
                </a:lnTo>
                <a:lnTo>
                  <a:pt x="275628" y="548640"/>
                </a:lnTo>
                <a:lnTo>
                  <a:pt x="268503" y="548640"/>
                </a:lnTo>
                <a:lnTo>
                  <a:pt x="266573" y="551180"/>
                </a:lnTo>
                <a:lnTo>
                  <a:pt x="264807" y="554990"/>
                </a:lnTo>
                <a:lnTo>
                  <a:pt x="267195" y="557530"/>
                </a:lnTo>
                <a:lnTo>
                  <a:pt x="270891" y="561340"/>
                </a:lnTo>
                <a:lnTo>
                  <a:pt x="271195" y="563880"/>
                </a:lnTo>
                <a:lnTo>
                  <a:pt x="272948" y="565150"/>
                </a:lnTo>
                <a:lnTo>
                  <a:pt x="274358" y="566420"/>
                </a:lnTo>
                <a:lnTo>
                  <a:pt x="275920" y="566420"/>
                </a:lnTo>
                <a:lnTo>
                  <a:pt x="277558" y="567690"/>
                </a:lnTo>
                <a:lnTo>
                  <a:pt x="278358" y="567690"/>
                </a:lnTo>
                <a:lnTo>
                  <a:pt x="279044" y="568960"/>
                </a:lnTo>
                <a:lnTo>
                  <a:pt x="279831" y="568960"/>
                </a:lnTo>
                <a:lnTo>
                  <a:pt x="279488" y="570001"/>
                </a:lnTo>
                <a:lnTo>
                  <a:pt x="279425" y="570230"/>
                </a:lnTo>
                <a:lnTo>
                  <a:pt x="275755" y="570230"/>
                </a:lnTo>
                <a:lnTo>
                  <a:pt x="271500" y="572770"/>
                </a:lnTo>
                <a:lnTo>
                  <a:pt x="278853" y="580390"/>
                </a:lnTo>
                <a:lnTo>
                  <a:pt x="280123" y="585470"/>
                </a:lnTo>
                <a:lnTo>
                  <a:pt x="281381" y="585470"/>
                </a:lnTo>
                <a:lnTo>
                  <a:pt x="281889" y="588010"/>
                </a:lnTo>
                <a:lnTo>
                  <a:pt x="283019" y="590550"/>
                </a:lnTo>
                <a:lnTo>
                  <a:pt x="284099" y="591820"/>
                </a:lnTo>
                <a:lnTo>
                  <a:pt x="282841" y="595630"/>
                </a:lnTo>
                <a:lnTo>
                  <a:pt x="284162" y="599440"/>
                </a:lnTo>
                <a:lnTo>
                  <a:pt x="286423" y="603250"/>
                </a:lnTo>
                <a:lnTo>
                  <a:pt x="286702" y="604520"/>
                </a:lnTo>
                <a:lnTo>
                  <a:pt x="289420" y="615950"/>
                </a:lnTo>
                <a:lnTo>
                  <a:pt x="289483" y="618490"/>
                </a:lnTo>
                <a:lnTo>
                  <a:pt x="289610" y="623570"/>
                </a:lnTo>
                <a:lnTo>
                  <a:pt x="288378" y="635000"/>
                </a:lnTo>
                <a:lnTo>
                  <a:pt x="288264" y="636270"/>
                </a:lnTo>
                <a:lnTo>
                  <a:pt x="286740" y="636270"/>
                </a:lnTo>
                <a:lnTo>
                  <a:pt x="285165" y="633730"/>
                </a:lnTo>
                <a:lnTo>
                  <a:pt x="284238" y="632460"/>
                </a:lnTo>
                <a:lnTo>
                  <a:pt x="284581" y="632460"/>
                </a:lnTo>
                <a:lnTo>
                  <a:pt x="284822" y="631190"/>
                </a:lnTo>
                <a:lnTo>
                  <a:pt x="285838" y="623570"/>
                </a:lnTo>
                <a:lnTo>
                  <a:pt x="285826" y="617220"/>
                </a:lnTo>
                <a:lnTo>
                  <a:pt x="274574" y="584200"/>
                </a:lnTo>
                <a:lnTo>
                  <a:pt x="270891" y="577850"/>
                </a:lnTo>
                <a:lnTo>
                  <a:pt x="267360" y="571500"/>
                </a:lnTo>
                <a:lnTo>
                  <a:pt x="264883" y="565150"/>
                </a:lnTo>
                <a:lnTo>
                  <a:pt x="261620" y="560070"/>
                </a:lnTo>
                <a:lnTo>
                  <a:pt x="255727" y="554990"/>
                </a:lnTo>
                <a:lnTo>
                  <a:pt x="253644" y="551180"/>
                </a:lnTo>
                <a:lnTo>
                  <a:pt x="252590" y="547370"/>
                </a:lnTo>
                <a:lnTo>
                  <a:pt x="250825" y="542467"/>
                </a:lnTo>
                <a:lnTo>
                  <a:pt x="250761" y="542290"/>
                </a:lnTo>
                <a:lnTo>
                  <a:pt x="248539" y="538480"/>
                </a:lnTo>
                <a:lnTo>
                  <a:pt x="245452" y="534670"/>
                </a:lnTo>
                <a:lnTo>
                  <a:pt x="242493" y="530860"/>
                </a:lnTo>
                <a:lnTo>
                  <a:pt x="237528" y="523240"/>
                </a:lnTo>
                <a:lnTo>
                  <a:pt x="232244" y="516890"/>
                </a:lnTo>
                <a:lnTo>
                  <a:pt x="226568" y="510540"/>
                </a:lnTo>
                <a:lnTo>
                  <a:pt x="220408" y="505460"/>
                </a:lnTo>
                <a:lnTo>
                  <a:pt x="216560" y="501650"/>
                </a:lnTo>
                <a:lnTo>
                  <a:pt x="211645" y="499110"/>
                </a:lnTo>
                <a:lnTo>
                  <a:pt x="208419" y="495300"/>
                </a:lnTo>
                <a:lnTo>
                  <a:pt x="204978" y="487680"/>
                </a:lnTo>
                <a:lnTo>
                  <a:pt x="202780" y="485140"/>
                </a:lnTo>
                <a:lnTo>
                  <a:pt x="205549" y="483870"/>
                </a:lnTo>
                <a:lnTo>
                  <a:pt x="208610" y="482600"/>
                </a:lnTo>
                <a:lnTo>
                  <a:pt x="212115" y="482600"/>
                </a:lnTo>
                <a:lnTo>
                  <a:pt x="210997" y="483870"/>
                </a:lnTo>
                <a:lnTo>
                  <a:pt x="210108" y="485140"/>
                </a:lnTo>
                <a:lnTo>
                  <a:pt x="214426" y="483870"/>
                </a:lnTo>
                <a:lnTo>
                  <a:pt x="216560" y="485140"/>
                </a:lnTo>
                <a:lnTo>
                  <a:pt x="219125" y="485140"/>
                </a:lnTo>
                <a:lnTo>
                  <a:pt x="220065" y="486448"/>
                </a:lnTo>
                <a:lnTo>
                  <a:pt x="220776" y="486448"/>
                </a:lnTo>
                <a:lnTo>
                  <a:pt x="220776" y="487680"/>
                </a:lnTo>
                <a:lnTo>
                  <a:pt x="220383" y="487680"/>
                </a:lnTo>
                <a:lnTo>
                  <a:pt x="217957" y="488950"/>
                </a:lnTo>
                <a:lnTo>
                  <a:pt x="215366" y="491490"/>
                </a:lnTo>
                <a:lnTo>
                  <a:pt x="217614" y="494030"/>
                </a:lnTo>
                <a:lnTo>
                  <a:pt x="224040" y="500380"/>
                </a:lnTo>
                <a:lnTo>
                  <a:pt x="230708" y="506730"/>
                </a:lnTo>
                <a:lnTo>
                  <a:pt x="237083" y="514350"/>
                </a:lnTo>
                <a:lnTo>
                  <a:pt x="242620" y="521970"/>
                </a:lnTo>
                <a:lnTo>
                  <a:pt x="248539" y="530860"/>
                </a:lnTo>
                <a:lnTo>
                  <a:pt x="255435" y="538480"/>
                </a:lnTo>
                <a:lnTo>
                  <a:pt x="263969" y="544830"/>
                </a:lnTo>
                <a:lnTo>
                  <a:pt x="274777" y="544830"/>
                </a:lnTo>
                <a:lnTo>
                  <a:pt x="282321" y="543560"/>
                </a:lnTo>
                <a:lnTo>
                  <a:pt x="289788" y="543560"/>
                </a:lnTo>
                <a:lnTo>
                  <a:pt x="297268" y="542290"/>
                </a:lnTo>
                <a:lnTo>
                  <a:pt x="298881" y="541020"/>
                </a:lnTo>
                <a:lnTo>
                  <a:pt x="300850" y="541020"/>
                </a:lnTo>
                <a:lnTo>
                  <a:pt x="302044" y="539750"/>
                </a:lnTo>
                <a:lnTo>
                  <a:pt x="303745" y="539750"/>
                </a:lnTo>
                <a:lnTo>
                  <a:pt x="303745" y="535609"/>
                </a:lnTo>
                <a:lnTo>
                  <a:pt x="302298" y="534670"/>
                </a:lnTo>
                <a:lnTo>
                  <a:pt x="300443" y="533400"/>
                </a:lnTo>
                <a:lnTo>
                  <a:pt x="298323" y="533400"/>
                </a:lnTo>
                <a:lnTo>
                  <a:pt x="296506" y="532130"/>
                </a:lnTo>
                <a:lnTo>
                  <a:pt x="295351" y="530860"/>
                </a:lnTo>
                <a:lnTo>
                  <a:pt x="294487" y="529590"/>
                </a:lnTo>
                <a:lnTo>
                  <a:pt x="291274" y="527050"/>
                </a:lnTo>
                <a:lnTo>
                  <a:pt x="289306" y="525780"/>
                </a:lnTo>
                <a:lnTo>
                  <a:pt x="288480" y="523443"/>
                </a:lnTo>
                <a:lnTo>
                  <a:pt x="288417" y="523240"/>
                </a:lnTo>
                <a:lnTo>
                  <a:pt x="287782" y="521970"/>
                </a:lnTo>
                <a:lnTo>
                  <a:pt x="288721" y="520700"/>
                </a:lnTo>
                <a:lnTo>
                  <a:pt x="289140" y="516890"/>
                </a:lnTo>
                <a:lnTo>
                  <a:pt x="289039" y="514350"/>
                </a:lnTo>
                <a:lnTo>
                  <a:pt x="291795" y="519430"/>
                </a:lnTo>
                <a:lnTo>
                  <a:pt x="297332" y="518160"/>
                </a:lnTo>
                <a:lnTo>
                  <a:pt x="301853" y="527050"/>
                </a:lnTo>
                <a:lnTo>
                  <a:pt x="302856" y="528320"/>
                </a:lnTo>
                <a:lnTo>
                  <a:pt x="305600" y="529590"/>
                </a:lnTo>
                <a:lnTo>
                  <a:pt x="306781" y="528320"/>
                </a:lnTo>
                <a:lnTo>
                  <a:pt x="307987" y="524510"/>
                </a:lnTo>
                <a:lnTo>
                  <a:pt x="308711" y="521970"/>
                </a:lnTo>
                <a:lnTo>
                  <a:pt x="309549" y="520700"/>
                </a:lnTo>
                <a:lnTo>
                  <a:pt x="310400" y="519430"/>
                </a:lnTo>
                <a:lnTo>
                  <a:pt x="311886" y="516890"/>
                </a:lnTo>
                <a:lnTo>
                  <a:pt x="315137" y="515620"/>
                </a:lnTo>
                <a:lnTo>
                  <a:pt x="316979" y="513080"/>
                </a:lnTo>
                <a:lnTo>
                  <a:pt x="318884" y="516890"/>
                </a:lnTo>
                <a:lnTo>
                  <a:pt x="318884" y="509320"/>
                </a:lnTo>
                <a:lnTo>
                  <a:pt x="318363" y="508000"/>
                </a:lnTo>
                <a:lnTo>
                  <a:pt x="316014" y="508000"/>
                </a:lnTo>
                <a:lnTo>
                  <a:pt x="314858" y="510540"/>
                </a:lnTo>
                <a:lnTo>
                  <a:pt x="314452" y="506730"/>
                </a:lnTo>
                <a:lnTo>
                  <a:pt x="313131" y="502920"/>
                </a:lnTo>
                <a:lnTo>
                  <a:pt x="311200" y="501040"/>
                </a:lnTo>
                <a:lnTo>
                  <a:pt x="311200" y="513080"/>
                </a:lnTo>
                <a:lnTo>
                  <a:pt x="309600" y="514350"/>
                </a:lnTo>
                <a:lnTo>
                  <a:pt x="308940" y="514350"/>
                </a:lnTo>
                <a:lnTo>
                  <a:pt x="307225" y="516890"/>
                </a:lnTo>
                <a:lnTo>
                  <a:pt x="306019" y="519430"/>
                </a:lnTo>
                <a:lnTo>
                  <a:pt x="305155" y="520573"/>
                </a:lnTo>
                <a:lnTo>
                  <a:pt x="305066" y="520700"/>
                </a:lnTo>
                <a:lnTo>
                  <a:pt x="304114" y="518160"/>
                </a:lnTo>
                <a:lnTo>
                  <a:pt x="302069" y="513080"/>
                </a:lnTo>
                <a:lnTo>
                  <a:pt x="302133" y="514350"/>
                </a:lnTo>
                <a:lnTo>
                  <a:pt x="302209" y="515620"/>
                </a:lnTo>
                <a:lnTo>
                  <a:pt x="302704" y="518160"/>
                </a:lnTo>
                <a:lnTo>
                  <a:pt x="303123" y="521970"/>
                </a:lnTo>
                <a:lnTo>
                  <a:pt x="300609" y="518160"/>
                </a:lnTo>
                <a:lnTo>
                  <a:pt x="296545" y="515620"/>
                </a:lnTo>
                <a:lnTo>
                  <a:pt x="294728" y="514350"/>
                </a:lnTo>
                <a:lnTo>
                  <a:pt x="292925" y="513080"/>
                </a:lnTo>
                <a:lnTo>
                  <a:pt x="292493" y="511810"/>
                </a:lnTo>
                <a:lnTo>
                  <a:pt x="292214" y="511810"/>
                </a:lnTo>
                <a:lnTo>
                  <a:pt x="291833" y="510540"/>
                </a:lnTo>
                <a:lnTo>
                  <a:pt x="291807" y="509079"/>
                </a:lnTo>
                <a:lnTo>
                  <a:pt x="291465" y="508000"/>
                </a:lnTo>
                <a:lnTo>
                  <a:pt x="290436" y="508000"/>
                </a:lnTo>
                <a:lnTo>
                  <a:pt x="289191" y="506730"/>
                </a:lnTo>
                <a:lnTo>
                  <a:pt x="289293" y="505460"/>
                </a:lnTo>
                <a:lnTo>
                  <a:pt x="289394" y="504190"/>
                </a:lnTo>
                <a:lnTo>
                  <a:pt x="289902" y="497840"/>
                </a:lnTo>
                <a:lnTo>
                  <a:pt x="291515" y="496570"/>
                </a:lnTo>
                <a:lnTo>
                  <a:pt x="292252" y="496570"/>
                </a:lnTo>
                <a:lnTo>
                  <a:pt x="296240" y="499110"/>
                </a:lnTo>
                <a:lnTo>
                  <a:pt x="297789" y="504190"/>
                </a:lnTo>
                <a:lnTo>
                  <a:pt x="299923" y="508000"/>
                </a:lnTo>
                <a:lnTo>
                  <a:pt x="299300" y="504190"/>
                </a:lnTo>
                <a:lnTo>
                  <a:pt x="298259" y="499110"/>
                </a:lnTo>
                <a:lnTo>
                  <a:pt x="296227" y="496570"/>
                </a:lnTo>
                <a:lnTo>
                  <a:pt x="295224" y="495300"/>
                </a:lnTo>
                <a:lnTo>
                  <a:pt x="298704" y="495300"/>
                </a:lnTo>
                <a:lnTo>
                  <a:pt x="299707" y="496570"/>
                </a:lnTo>
                <a:lnTo>
                  <a:pt x="301421" y="497840"/>
                </a:lnTo>
                <a:lnTo>
                  <a:pt x="301688" y="497840"/>
                </a:lnTo>
                <a:lnTo>
                  <a:pt x="302742" y="499110"/>
                </a:lnTo>
                <a:lnTo>
                  <a:pt x="303580" y="501650"/>
                </a:lnTo>
                <a:lnTo>
                  <a:pt x="305904" y="505460"/>
                </a:lnTo>
                <a:lnTo>
                  <a:pt x="306679" y="508000"/>
                </a:lnTo>
                <a:lnTo>
                  <a:pt x="306019" y="504190"/>
                </a:lnTo>
                <a:lnTo>
                  <a:pt x="305435" y="501650"/>
                </a:lnTo>
                <a:lnTo>
                  <a:pt x="304406" y="499110"/>
                </a:lnTo>
                <a:lnTo>
                  <a:pt x="306285" y="500380"/>
                </a:lnTo>
                <a:lnTo>
                  <a:pt x="307670" y="502920"/>
                </a:lnTo>
                <a:lnTo>
                  <a:pt x="309257" y="504190"/>
                </a:lnTo>
                <a:lnTo>
                  <a:pt x="310489" y="506730"/>
                </a:lnTo>
                <a:lnTo>
                  <a:pt x="310934" y="509079"/>
                </a:lnTo>
                <a:lnTo>
                  <a:pt x="311048" y="510540"/>
                </a:lnTo>
                <a:lnTo>
                  <a:pt x="311124" y="511810"/>
                </a:lnTo>
                <a:lnTo>
                  <a:pt x="311200" y="513080"/>
                </a:lnTo>
                <a:lnTo>
                  <a:pt x="311200" y="501040"/>
                </a:lnTo>
                <a:lnTo>
                  <a:pt x="310527" y="500380"/>
                </a:lnTo>
                <a:lnTo>
                  <a:pt x="309638" y="499110"/>
                </a:lnTo>
                <a:lnTo>
                  <a:pt x="308749" y="497840"/>
                </a:lnTo>
                <a:lnTo>
                  <a:pt x="306755" y="495300"/>
                </a:lnTo>
                <a:lnTo>
                  <a:pt x="303669" y="494030"/>
                </a:lnTo>
                <a:lnTo>
                  <a:pt x="302336" y="494030"/>
                </a:lnTo>
                <a:lnTo>
                  <a:pt x="301294" y="492760"/>
                </a:lnTo>
                <a:lnTo>
                  <a:pt x="293458" y="492760"/>
                </a:lnTo>
                <a:lnTo>
                  <a:pt x="288747" y="492760"/>
                </a:lnTo>
                <a:lnTo>
                  <a:pt x="285978" y="497840"/>
                </a:lnTo>
                <a:lnTo>
                  <a:pt x="285940" y="506730"/>
                </a:lnTo>
                <a:lnTo>
                  <a:pt x="286080" y="508000"/>
                </a:lnTo>
                <a:lnTo>
                  <a:pt x="286334" y="509079"/>
                </a:lnTo>
                <a:lnTo>
                  <a:pt x="286385" y="509270"/>
                </a:lnTo>
                <a:lnTo>
                  <a:pt x="284175" y="510540"/>
                </a:lnTo>
                <a:lnTo>
                  <a:pt x="285584" y="515620"/>
                </a:lnTo>
                <a:lnTo>
                  <a:pt x="285000" y="518160"/>
                </a:lnTo>
                <a:lnTo>
                  <a:pt x="282460" y="524510"/>
                </a:lnTo>
                <a:lnTo>
                  <a:pt x="287070" y="529590"/>
                </a:lnTo>
                <a:lnTo>
                  <a:pt x="291668" y="532130"/>
                </a:lnTo>
                <a:lnTo>
                  <a:pt x="293573" y="534670"/>
                </a:lnTo>
                <a:lnTo>
                  <a:pt x="296316" y="535940"/>
                </a:lnTo>
                <a:lnTo>
                  <a:pt x="298970" y="537210"/>
                </a:lnTo>
                <a:lnTo>
                  <a:pt x="277964" y="541020"/>
                </a:lnTo>
                <a:lnTo>
                  <a:pt x="269570" y="542290"/>
                </a:lnTo>
                <a:lnTo>
                  <a:pt x="261023" y="541020"/>
                </a:lnTo>
                <a:lnTo>
                  <a:pt x="255841" y="533400"/>
                </a:lnTo>
                <a:lnTo>
                  <a:pt x="251244" y="527050"/>
                </a:lnTo>
                <a:lnTo>
                  <a:pt x="246951" y="520700"/>
                </a:lnTo>
                <a:lnTo>
                  <a:pt x="242570" y="514350"/>
                </a:lnTo>
                <a:lnTo>
                  <a:pt x="232651" y="502920"/>
                </a:lnTo>
                <a:lnTo>
                  <a:pt x="226085" y="497840"/>
                </a:lnTo>
                <a:lnTo>
                  <a:pt x="220954" y="491490"/>
                </a:lnTo>
                <a:lnTo>
                  <a:pt x="224739" y="490220"/>
                </a:lnTo>
                <a:lnTo>
                  <a:pt x="226555" y="485140"/>
                </a:lnTo>
                <a:lnTo>
                  <a:pt x="224701" y="483870"/>
                </a:lnTo>
                <a:lnTo>
                  <a:pt x="222846" y="482600"/>
                </a:lnTo>
                <a:lnTo>
                  <a:pt x="219151" y="480060"/>
                </a:lnTo>
                <a:lnTo>
                  <a:pt x="214287" y="478790"/>
                </a:lnTo>
                <a:lnTo>
                  <a:pt x="210477" y="476250"/>
                </a:lnTo>
                <a:lnTo>
                  <a:pt x="205435" y="472440"/>
                </a:lnTo>
                <a:lnTo>
                  <a:pt x="201333" y="467360"/>
                </a:lnTo>
                <a:lnTo>
                  <a:pt x="196761" y="463550"/>
                </a:lnTo>
                <a:lnTo>
                  <a:pt x="172212" y="424180"/>
                </a:lnTo>
                <a:lnTo>
                  <a:pt x="166446" y="410210"/>
                </a:lnTo>
                <a:lnTo>
                  <a:pt x="163334" y="402590"/>
                </a:lnTo>
                <a:lnTo>
                  <a:pt x="158940" y="396240"/>
                </a:lnTo>
                <a:lnTo>
                  <a:pt x="163195" y="392430"/>
                </a:lnTo>
                <a:lnTo>
                  <a:pt x="151803" y="388620"/>
                </a:lnTo>
                <a:lnTo>
                  <a:pt x="149885" y="384810"/>
                </a:lnTo>
                <a:lnTo>
                  <a:pt x="147447" y="381000"/>
                </a:lnTo>
                <a:lnTo>
                  <a:pt x="147066" y="377190"/>
                </a:lnTo>
                <a:lnTo>
                  <a:pt x="143522" y="367030"/>
                </a:lnTo>
                <a:lnTo>
                  <a:pt x="140716" y="361950"/>
                </a:lnTo>
                <a:lnTo>
                  <a:pt x="138099" y="355600"/>
                </a:lnTo>
                <a:lnTo>
                  <a:pt x="121564" y="317500"/>
                </a:lnTo>
                <a:lnTo>
                  <a:pt x="116268" y="294640"/>
                </a:lnTo>
                <a:lnTo>
                  <a:pt x="114719" y="285750"/>
                </a:lnTo>
                <a:lnTo>
                  <a:pt x="112750" y="276860"/>
                </a:lnTo>
                <a:lnTo>
                  <a:pt x="110185" y="269240"/>
                </a:lnTo>
                <a:lnTo>
                  <a:pt x="112471" y="270510"/>
                </a:lnTo>
                <a:lnTo>
                  <a:pt x="117284" y="275590"/>
                </a:lnTo>
                <a:lnTo>
                  <a:pt x="118529" y="270802"/>
                </a:lnTo>
                <a:lnTo>
                  <a:pt x="118618" y="270510"/>
                </a:lnTo>
                <a:lnTo>
                  <a:pt x="121399" y="270510"/>
                </a:lnTo>
                <a:lnTo>
                  <a:pt x="124104" y="271780"/>
                </a:lnTo>
                <a:lnTo>
                  <a:pt x="131292" y="271780"/>
                </a:lnTo>
                <a:lnTo>
                  <a:pt x="133388" y="273050"/>
                </a:lnTo>
                <a:lnTo>
                  <a:pt x="136017" y="273050"/>
                </a:lnTo>
                <a:lnTo>
                  <a:pt x="138442" y="274320"/>
                </a:lnTo>
                <a:lnTo>
                  <a:pt x="141020" y="275590"/>
                </a:lnTo>
                <a:lnTo>
                  <a:pt x="142963" y="276860"/>
                </a:lnTo>
                <a:lnTo>
                  <a:pt x="144805" y="278130"/>
                </a:lnTo>
                <a:lnTo>
                  <a:pt x="147205" y="278130"/>
                </a:lnTo>
                <a:lnTo>
                  <a:pt x="146088" y="284480"/>
                </a:lnTo>
                <a:lnTo>
                  <a:pt x="152552" y="287020"/>
                </a:lnTo>
                <a:lnTo>
                  <a:pt x="157721" y="285750"/>
                </a:lnTo>
                <a:lnTo>
                  <a:pt x="158648" y="287020"/>
                </a:lnTo>
                <a:lnTo>
                  <a:pt x="162115" y="289560"/>
                </a:lnTo>
                <a:lnTo>
                  <a:pt x="162991" y="292100"/>
                </a:lnTo>
                <a:lnTo>
                  <a:pt x="164947" y="293370"/>
                </a:lnTo>
                <a:lnTo>
                  <a:pt x="167119" y="297180"/>
                </a:lnTo>
                <a:lnTo>
                  <a:pt x="169494" y="298450"/>
                </a:lnTo>
                <a:lnTo>
                  <a:pt x="166293" y="300990"/>
                </a:lnTo>
                <a:lnTo>
                  <a:pt x="163169" y="307340"/>
                </a:lnTo>
                <a:lnTo>
                  <a:pt x="161632" y="309880"/>
                </a:lnTo>
                <a:lnTo>
                  <a:pt x="158470" y="318770"/>
                </a:lnTo>
                <a:lnTo>
                  <a:pt x="167779" y="358140"/>
                </a:lnTo>
                <a:lnTo>
                  <a:pt x="175348" y="360680"/>
                </a:lnTo>
                <a:lnTo>
                  <a:pt x="187159" y="365760"/>
                </a:lnTo>
                <a:lnTo>
                  <a:pt x="193560" y="365760"/>
                </a:lnTo>
                <a:lnTo>
                  <a:pt x="199021" y="367030"/>
                </a:lnTo>
                <a:lnTo>
                  <a:pt x="202514" y="367030"/>
                </a:lnTo>
                <a:lnTo>
                  <a:pt x="201104" y="370840"/>
                </a:lnTo>
                <a:lnTo>
                  <a:pt x="199161" y="373380"/>
                </a:lnTo>
                <a:lnTo>
                  <a:pt x="196862" y="375920"/>
                </a:lnTo>
                <a:lnTo>
                  <a:pt x="196227" y="377190"/>
                </a:lnTo>
                <a:lnTo>
                  <a:pt x="194284" y="378460"/>
                </a:lnTo>
                <a:lnTo>
                  <a:pt x="193078" y="381000"/>
                </a:lnTo>
                <a:lnTo>
                  <a:pt x="191655" y="381000"/>
                </a:lnTo>
                <a:lnTo>
                  <a:pt x="190842" y="382397"/>
                </a:lnTo>
                <a:lnTo>
                  <a:pt x="191020" y="382397"/>
                </a:lnTo>
                <a:lnTo>
                  <a:pt x="193090" y="384810"/>
                </a:lnTo>
                <a:lnTo>
                  <a:pt x="194767" y="384810"/>
                </a:lnTo>
                <a:lnTo>
                  <a:pt x="196024" y="386080"/>
                </a:lnTo>
                <a:lnTo>
                  <a:pt x="201955" y="388620"/>
                </a:lnTo>
                <a:lnTo>
                  <a:pt x="220941" y="367030"/>
                </a:lnTo>
                <a:lnTo>
                  <a:pt x="220853" y="361950"/>
                </a:lnTo>
                <a:lnTo>
                  <a:pt x="220764" y="360680"/>
                </a:lnTo>
                <a:lnTo>
                  <a:pt x="220675" y="359410"/>
                </a:lnTo>
                <a:lnTo>
                  <a:pt x="219595" y="351790"/>
                </a:lnTo>
                <a:lnTo>
                  <a:pt x="220637" y="351790"/>
                </a:lnTo>
                <a:lnTo>
                  <a:pt x="221145" y="350520"/>
                </a:lnTo>
                <a:lnTo>
                  <a:pt x="224828" y="349250"/>
                </a:lnTo>
                <a:lnTo>
                  <a:pt x="225564" y="345440"/>
                </a:lnTo>
                <a:lnTo>
                  <a:pt x="226783" y="341630"/>
                </a:lnTo>
                <a:lnTo>
                  <a:pt x="229209" y="335280"/>
                </a:lnTo>
                <a:lnTo>
                  <a:pt x="228295" y="328930"/>
                </a:lnTo>
                <a:lnTo>
                  <a:pt x="227330" y="323850"/>
                </a:lnTo>
                <a:lnTo>
                  <a:pt x="226860" y="321310"/>
                </a:lnTo>
                <a:lnTo>
                  <a:pt x="224561" y="313105"/>
                </a:lnTo>
                <a:lnTo>
                  <a:pt x="224561" y="335280"/>
                </a:lnTo>
                <a:lnTo>
                  <a:pt x="223964" y="340360"/>
                </a:lnTo>
                <a:lnTo>
                  <a:pt x="221399" y="345440"/>
                </a:lnTo>
                <a:lnTo>
                  <a:pt x="220916" y="346710"/>
                </a:lnTo>
                <a:lnTo>
                  <a:pt x="219011" y="346710"/>
                </a:lnTo>
                <a:lnTo>
                  <a:pt x="217944" y="347980"/>
                </a:lnTo>
                <a:lnTo>
                  <a:pt x="217716" y="347980"/>
                </a:lnTo>
                <a:lnTo>
                  <a:pt x="217716" y="365760"/>
                </a:lnTo>
                <a:lnTo>
                  <a:pt x="217703" y="366128"/>
                </a:lnTo>
                <a:lnTo>
                  <a:pt x="217589" y="369570"/>
                </a:lnTo>
                <a:lnTo>
                  <a:pt x="217500" y="372110"/>
                </a:lnTo>
                <a:lnTo>
                  <a:pt x="217411" y="374650"/>
                </a:lnTo>
                <a:lnTo>
                  <a:pt x="211975" y="379730"/>
                </a:lnTo>
                <a:lnTo>
                  <a:pt x="207073" y="383540"/>
                </a:lnTo>
                <a:lnTo>
                  <a:pt x="203517" y="387350"/>
                </a:lnTo>
                <a:lnTo>
                  <a:pt x="197624" y="382397"/>
                </a:lnTo>
                <a:lnTo>
                  <a:pt x="198843" y="381000"/>
                </a:lnTo>
                <a:lnTo>
                  <a:pt x="199491" y="381000"/>
                </a:lnTo>
                <a:lnTo>
                  <a:pt x="205905" y="375920"/>
                </a:lnTo>
                <a:lnTo>
                  <a:pt x="211201" y="372110"/>
                </a:lnTo>
                <a:lnTo>
                  <a:pt x="215099" y="367030"/>
                </a:lnTo>
                <a:lnTo>
                  <a:pt x="216750" y="359410"/>
                </a:lnTo>
                <a:lnTo>
                  <a:pt x="217716" y="365760"/>
                </a:lnTo>
                <a:lnTo>
                  <a:pt x="217716" y="347980"/>
                </a:lnTo>
                <a:lnTo>
                  <a:pt x="216954" y="347980"/>
                </a:lnTo>
                <a:lnTo>
                  <a:pt x="215684" y="349250"/>
                </a:lnTo>
                <a:lnTo>
                  <a:pt x="215646" y="350520"/>
                </a:lnTo>
                <a:lnTo>
                  <a:pt x="215290" y="350520"/>
                </a:lnTo>
                <a:lnTo>
                  <a:pt x="212775" y="355600"/>
                </a:lnTo>
                <a:lnTo>
                  <a:pt x="212890" y="358140"/>
                </a:lnTo>
                <a:lnTo>
                  <a:pt x="213004" y="360680"/>
                </a:lnTo>
                <a:lnTo>
                  <a:pt x="211683" y="365760"/>
                </a:lnTo>
                <a:lnTo>
                  <a:pt x="211112" y="365760"/>
                </a:lnTo>
                <a:lnTo>
                  <a:pt x="210769" y="367030"/>
                </a:lnTo>
                <a:lnTo>
                  <a:pt x="210718" y="364490"/>
                </a:lnTo>
                <a:lnTo>
                  <a:pt x="210273" y="364490"/>
                </a:lnTo>
                <a:lnTo>
                  <a:pt x="210273" y="363220"/>
                </a:lnTo>
                <a:lnTo>
                  <a:pt x="209854" y="361950"/>
                </a:lnTo>
                <a:lnTo>
                  <a:pt x="209664" y="360680"/>
                </a:lnTo>
                <a:lnTo>
                  <a:pt x="208521" y="356958"/>
                </a:lnTo>
                <a:lnTo>
                  <a:pt x="208521" y="369570"/>
                </a:lnTo>
                <a:lnTo>
                  <a:pt x="207365" y="369570"/>
                </a:lnTo>
                <a:lnTo>
                  <a:pt x="204800" y="372110"/>
                </a:lnTo>
                <a:lnTo>
                  <a:pt x="205841" y="369570"/>
                </a:lnTo>
                <a:lnTo>
                  <a:pt x="206565" y="367030"/>
                </a:lnTo>
                <a:lnTo>
                  <a:pt x="206679" y="365760"/>
                </a:lnTo>
                <a:lnTo>
                  <a:pt x="206400" y="363220"/>
                </a:lnTo>
                <a:lnTo>
                  <a:pt x="206260" y="361950"/>
                </a:lnTo>
                <a:lnTo>
                  <a:pt x="202958" y="363220"/>
                </a:lnTo>
                <a:lnTo>
                  <a:pt x="200494" y="363220"/>
                </a:lnTo>
                <a:lnTo>
                  <a:pt x="199212" y="361950"/>
                </a:lnTo>
                <a:lnTo>
                  <a:pt x="197548" y="363220"/>
                </a:lnTo>
                <a:lnTo>
                  <a:pt x="196176" y="361950"/>
                </a:lnTo>
                <a:lnTo>
                  <a:pt x="188341" y="361950"/>
                </a:lnTo>
                <a:lnTo>
                  <a:pt x="184581" y="360680"/>
                </a:lnTo>
                <a:lnTo>
                  <a:pt x="176352" y="339090"/>
                </a:lnTo>
                <a:lnTo>
                  <a:pt x="176276" y="337820"/>
                </a:lnTo>
                <a:lnTo>
                  <a:pt x="176187" y="336550"/>
                </a:lnTo>
                <a:lnTo>
                  <a:pt x="176110" y="335280"/>
                </a:lnTo>
                <a:lnTo>
                  <a:pt x="176034" y="334010"/>
                </a:lnTo>
                <a:lnTo>
                  <a:pt x="176911" y="327660"/>
                </a:lnTo>
                <a:lnTo>
                  <a:pt x="176999" y="323850"/>
                </a:lnTo>
                <a:lnTo>
                  <a:pt x="177076" y="321310"/>
                </a:lnTo>
                <a:lnTo>
                  <a:pt x="175958" y="327660"/>
                </a:lnTo>
                <a:lnTo>
                  <a:pt x="174320" y="334010"/>
                </a:lnTo>
                <a:lnTo>
                  <a:pt x="174409" y="336550"/>
                </a:lnTo>
                <a:lnTo>
                  <a:pt x="174510" y="339090"/>
                </a:lnTo>
                <a:lnTo>
                  <a:pt x="174612" y="341630"/>
                </a:lnTo>
                <a:lnTo>
                  <a:pt x="174726" y="342900"/>
                </a:lnTo>
                <a:lnTo>
                  <a:pt x="174840" y="344170"/>
                </a:lnTo>
                <a:lnTo>
                  <a:pt x="174955" y="345440"/>
                </a:lnTo>
                <a:lnTo>
                  <a:pt x="175069" y="346710"/>
                </a:lnTo>
                <a:lnTo>
                  <a:pt x="175196" y="347980"/>
                </a:lnTo>
                <a:lnTo>
                  <a:pt x="177177" y="354330"/>
                </a:lnTo>
                <a:lnTo>
                  <a:pt x="180797" y="359410"/>
                </a:lnTo>
                <a:lnTo>
                  <a:pt x="175158" y="356870"/>
                </a:lnTo>
                <a:lnTo>
                  <a:pt x="168427" y="355600"/>
                </a:lnTo>
                <a:lnTo>
                  <a:pt x="165252" y="349250"/>
                </a:lnTo>
                <a:lnTo>
                  <a:pt x="164909" y="347980"/>
                </a:lnTo>
                <a:lnTo>
                  <a:pt x="163690" y="344170"/>
                </a:lnTo>
                <a:lnTo>
                  <a:pt x="163703" y="339090"/>
                </a:lnTo>
                <a:lnTo>
                  <a:pt x="164820" y="334010"/>
                </a:lnTo>
                <a:lnTo>
                  <a:pt x="166458" y="327660"/>
                </a:lnTo>
                <a:lnTo>
                  <a:pt x="172173" y="313690"/>
                </a:lnTo>
                <a:lnTo>
                  <a:pt x="170510" y="316230"/>
                </a:lnTo>
                <a:lnTo>
                  <a:pt x="167538" y="321310"/>
                </a:lnTo>
                <a:lnTo>
                  <a:pt x="165214" y="325120"/>
                </a:lnTo>
                <a:lnTo>
                  <a:pt x="163449" y="330200"/>
                </a:lnTo>
                <a:lnTo>
                  <a:pt x="162521" y="334010"/>
                </a:lnTo>
                <a:lnTo>
                  <a:pt x="162356" y="332740"/>
                </a:lnTo>
                <a:lnTo>
                  <a:pt x="162140" y="331470"/>
                </a:lnTo>
                <a:lnTo>
                  <a:pt x="161798" y="330200"/>
                </a:lnTo>
                <a:lnTo>
                  <a:pt x="161899" y="325120"/>
                </a:lnTo>
                <a:lnTo>
                  <a:pt x="161963" y="322580"/>
                </a:lnTo>
                <a:lnTo>
                  <a:pt x="164198" y="313690"/>
                </a:lnTo>
                <a:lnTo>
                  <a:pt x="167982" y="307340"/>
                </a:lnTo>
                <a:lnTo>
                  <a:pt x="172821" y="299720"/>
                </a:lnTo>
                <a:lnTo>
                  <a:pt x="172999" y="299720"/>
                </a:lnTo>
                <a:lnTo>
                  <a:pt x="177634" y="306070"/>
                </a:lnTo>
                <a:lnTo>
                  <a:pt x="181838" y="311150"/>
                </a:lnTo>
                <a:lnTo>
                  <a:pt x="190601" y="323850"/>
                </a:lnTo>
                <a:lnTo>
                  <a:pt x="194335" y="330200"/>
                </a:lnTo>
                <a:lnTo>
                  <a:pt x="197954" y="337820"/>
                </a:lnTo>
                <a:lnTo>
                  <a:pt x="200482" y="342900"/>
                </a:lnTo>
                <a:lnTo>
                  <a:pt x="202869" y="346710"/>
                </a:lnTo>
                <a:lnTo>
                  <a:pt x="204774" y="351790"/>
                </a:lnTo>
                <a:lnTo>
                  <a:pt x="205790" y="355600"/>
                </a:lnTo>
                <a:lnTo>
                  <a:pt x="206667" y="358140"/>
                </a:lnTo>
                <a:lnTo>
                  <a:pt x="207683" y="361950"/>
                </a:lnTo>
                <a:lnTo>
                  <a:pt x="207670" y="364490"/>
                </a:lnTo>
                <a:lnTo>
                  <a:pt x="208305" y="365760"/>
                </a:lnTo>
                <a:lnTo>
                  <a:pt x="208343" y="367030"/>
                </a:lnTo>
                <a:lnTo>
                  <a:pt x="208140" y="368300"/>
                </a:lnTo>
                <a:lnTo>
                  <a:pt x="208521" y="369570"/>
                </a:lnTo>
                <a:lnTo>
                  <a:pt x="208521" y="356958"/>
                </a:lnTo>
                <a:lnTo>
                  <a:pt x="207327" y="353060"/>
                </a:lnTo>
                <a:lnTo>
                  <a:pt x="204228" y="345440"/>
                </a:lnTo>
                <a:lnTo>
                  <a:pt x="200660" y="337820"/>
                </a:lnTo>
                <a:lnTo>
                  <a:pt x="196938" y="331470"/>
                </a:lnTo>
                <a:lnTo>
                  <a:pt x="193687" y="325120"/>
                </a:lnTo>
                <a:lnTo>
                  <a:pt x="190157" y="320040"/>
                </a:lnTo>
                <a:lnTo>
                  <a:pt x="186410" y="313690"/>
                </a:lnTo>
                <a:lnTo>
                  <a:pt x="182524" y="308610"/>
                </a:lnTo>
                <a:lnTo>
                  <a:pt x="179984" y="304800"/>
                </a:lnTo>
                <a:lnTo>
                  <a:pt x="177292" y="302260"/>
                </a:lnTo>
                <a:lnTo>
                  <a:pt x="175463" y="299720"/>
                </a:lnTo>
                <a:lnTo>
                  <a:pt x="174752" y="298729"/>
                </a:lnTo>
                <a:lnTo>
                  <a:pt x="174752" y="298450"/>
                </a:lnTo>
                <a:lnTo>
                  <a:pt x="174726" y="297180"/>
                </a:lnTo>
                <a:lnTo>
                  <a:pt x="174929" y="297180"/>
                </a:lnTo>
                <a:lnTo>
                  <a:pt x="175158" y="295910"/>
                </a:lnTo>
                <a:lnTo>
                  <a:pt x="178689" y="293370"/>
                </a:lnTo>
                <a:lnTo>
                  <a:pt x="183146" y="290830"/>
                </a:lnTo>
                <a:lnTo>
                  <a:pt x="188036" y="292100"/>
                </a:lnTo>
                <a:lnTo>
                  <a:pt x="192201" y="293370"/>
                </a:lnTo>
                <a:lnTo>
                  <a:pt x="200672" y="293370"/>
                </a:lnTo>
                <a:lnTo>
                  <a:pt x="209270" y="294640"/>
                </a:lnTo>
                <a:lnTo>
                  <a:pt x="214579" y="299720"/>
                </a:lnTo>
                <a:lnTo>
                  <a:pt x="218033" y="307340"/>
                </a:lnTo>
                <a:lnTo>
                  <a:pt x="216662" y="306070"/>
                </a:lnTo>
                <a:lnTo>
                  <a:pt x="215201" y="306070"/>
                </a:lnTo>
                <a:lnTo>
                  <a:pt x="207556" y="302260"/>
                </a:lnTo>
                <a:lnTo>
                  <a:pt x="201155" y="303453"/>
                </a:lnTo>
                <a:lnTo>
                  <a:pt x="194233" y="302260"/>
                </a:lnTo>
                <a:lnTo>
                  <a:pt x="200723" y="303530"/>
                </a:lnTo>
                <a:lnTo>
                  <a:pt x="201625" y="303530"/>
                </a:lnTo>
                <a:lnTo>
                  <a:pt x="208127" y="304800"/>
                </a:lnTo>
                <a:lnTo>
                  <a:pt x="214122" y="307340"/>
                </a:lnTo>
                <a:lnTo>
                  <a:pt x="219976" y="312420"/>
                </a:lnTo>
                <a:lnTo>
                  <a:pt x="220764" y="313690"/>
                </a:lnTo>
                <a:lnTo>
                  <a:pt x="221424" y="316230"/>
                </a:lnTo>
                <a:lnTo>
                  <a:pt x="222478" y="320040"/>
                </a:lnTo>
                <a:lnTo>
                  <a:pt x="222796" y="321017"/>
                </a:lnTo>
                <a:lnTo>
                  <a:pt x="222910" y="321310"/>
                </a:lnTo>
                <a:lnTo>
                  <a:pt x="223266" y="323850"/>
                </a:lnTo>
                <a:lnTo>
                  <a:pt x="221780" y="322237"/>
                </a:lnTo>
                <a:lnTo>
                  <a:pt x="224129" y="328930"/>
                </a:lnTo>
                <a:lnTo>
                  <a:pt x="224205" y="330200"/>
                </a:lnTo>
                <a:lnTo>
                  <a:pt x="224294" y="331470"/>
                </a:lnTo>
                <a:lnTo>
                  <a:pt x="224383" y="332740"/>
                </a:lnTo>
                <a:lnTo>
                  <a:pt x="224472" y="334010"/>
                </a:lnTo>
                <a:lnTo>
                  <a:pt x="224561" y="335280"/>
                </a:lnTo>
                <a:lnTo>
                  <a:pt x="224561" y="313105"/>
                </a:lnTo>
                <a:lnTo>
                  <a:pt x="224015" y="311150"/>
                </a:lnTo>
                <a:lnTo>
                  <a:pt x="222084" y="307340"/>
                </a:lnTo>
                <a:lnTo>
                  <a:pt x="219532" y="302260"/>
                </a:lnTo>
                <a:lnTo>
                  <a:pt x="212763" y="294640"/>
                </a:lnTo>
                <a:lnTo>
                  <a:pt x="205486" y="290830"/>
                </a:lnTo>
                <a:lnTo>
                  <a:pt x="203073" y="289560"/>
                </a:lnTo>
                <a:lnTo>
                  <a:pt x="199047" y="288290"/>
                </a:lnTo>
                <a:lnTo>
                  <a:pt x="194906" y="289560"/>
                </a:lnTo>
                <a:lnTo>
                  <a:pt x="190830" y="288290"/>
                </a:lnTo>
                <a:lnTo>
                  <a:pt x="183349" y="287020"/>
                </a:lnTo>
                <a:lnTo>
                  <a:pt x="177901" y="288290"/>
                </a:lnTo>
                <a:lnTo>
                  <a:pt x="172504" y="293370"/>
                </a:lnTo>
                <a:lnTo>
                  <a:pt x="172173" y="293370"/>
                </a:lnTo>
                <a:lnTo>
                  <a:pt x="171221" y="292100"/>
                </a:lnTo>
                <a:lnTo>
                  <a:pt x="170573" y="292100"/>
                </a:lnTo>
                <a:lnTo>
                  <a:pt x="169913" y="290830"/>
                </a:lnTo>
                <a:lnTo>
                  <a:pt x="169557" y="290830"/>
                </a:lnTo>
                <a:lnTo>
                  <a:pt x="167474" y="288290"/>
                </a:lnTo>
                <a:lnTo>
                  <a:pt x="165531" y="287020"/>
                </a:lnTo>
                <a:lnTo>
                  <a:pt x="165011" y="285750"/>
                </a:lnTo>
                <a:lnTo>
                  <a:pt x="163969" y="283210"/>
                </a:lnTo>
                <a:lnTo>
                  <a:pt x="163487" y="283210"/>
                </a:lnTo>
                <a:lnTo>
                  <a:pt x="162585" y="280670"/>
                </a:lnTo>
                <a:lnTo>
                  <a:pt x="164541" y="278130"/>
                </a:lnTo>
                <a:lnTo>
                  <a:pt x="163906" y="274320"/>
                </a:lnTo>
                <a:lnTo>
                  <a:pt x="163703" y="273050"/>
                </a:lnTo>
                <a:lnTo>
                  <a:pt x="159918" y="271780"/>
                </a:lnTo>
                <a:lnTo>
                  <a:pt x="156743" y="271780"/>
                </a:lnTo>
                <a:lnTo>
                  <a:pt x="156222" y="270802"/>
                </a:lnTo>
                <a:lnTo>
                  <a:pt x="156146" y="270662"/>
                </a:lnTo>
                <a:lnTo>
                  <a:pt x="156083" y="270510"/>
                </a:lnTo>
                <a:lnTo>
                  <a:pt x="163474" y="269240"/>
                </a:lnTo>
                <a:lnTo>
                  <a:pt x="171132" y="270510"/>
                </a:lnTo>
                <a:lnTo>
                  <a:pt x="177546" y="274320"/>
                </a:lnTo>
                <a:lnTo>
                  <a:pt x="182194" y="276860"/>
                </a:lnTo>
                <a:lnTo>
                  <a:pt x="187528" y="274320"/>
                </a:lnTo>
                <a:lnTo>
                  <a:pt x="192252" y="276860"/>
                </a:lnTo>
                <a:lnTo>
                  <a:pt x="195834" y="278130"/>
                </a:lnTo>
                <a:lnTo>
                  <a:pt x="199021" y="280670"/>
                </a:lnTo>
                <a:lnTo>
                  <a:pt x="202819" y="280670"/>
                </a:lnTo>
                <a:lnTo>
                  <a:pt x="206006" y="281940"/>
                </a:lnTo>
                <a:lnTo>
                  <a:pt x="209194" y="280670"/>
                </a:lnTo>
                <a:lnTo>
                  <a:pt x="212369" y="280670"/>
                </a:lnTo>
                <a:lnTo>
                  <a:pt x="213055" y="281940"/>
                </a:lnTo>
                <a:lnTo>
                  <a:pt x="213804" y="283210"/>
                </a:lnTo>
                <a:lnTo>
                  <a:pt x="214731" y="283210"/>
                </a:lnTo>
                <a:lnTo>
                  <a:pt x="216204" y="285750"/>
                </a:lnTo>
                <a:lnTo>
                  <a:pt x="216484" y="288290"/>
                </a:lnTo>
                <a:lnTo>
                  <a:pt x="217678" y="289560"/>
                </a:lnTo>
                <a:lnTo>
                  <a:pt x="219786" y="292100"/>
                </a:lnTo>
                <a:lnTo>
                  <a:pt x="222491" y="294640"/>
                </a:lnTo>
                <a:lnTo>
                  <a:pt x="224701" y="297180"/>
                </a:lnTo>
                <a:lnTo>
                  <a:pt x="229844" y="302260"/>
                </a:lnTo>
                <a:lnTo>
                  <a:pt x="233514" y="297180"/>
                </a:lnTo>
                <a:lnTo>
                  <a:pt x="235140" y="294640"/>
                </a:lnTo>
                <a:lnTo>
                  <a:pt x="236766" y="292100"/>
                </a:lnTo>
                <a:lnTo>
                  <a:pt x="237185" y="292100"/>
                </a:lnTo>
                <a:lnTo>
                  <a:pt x="236905" y="293370"/>
                </a:lnTo>
                <a:lnTo>
                  <a:pt x="237693" y="294640"/>
                </a:lnTo>
                <a:lnTo>
                  <a:pt x="238798" y="294640"/>
                </a:lnTo>
                <a:lnTo>
                  <a:pt x="246989" y="303530"/>
                </a:lnTo>
                <a:lnTo>
                  <a:pt x="251536" y="314960"/>
                </a:lnTo>
                <a:lnTo>
                  <a:pt x="253682" y="327660"/>
                </a:lnTo>
                <a:lnTo>
                  <a:pt x="253771" y="328930"/>
                </a:lnTo>
                <a:lnTo>
                  <a:pt x="253873" y="330200"/>
                </a:lnTo>
                <a:lnTo>
                  <a:pt x="253961" y="331470"/>
                </a:lnTo>
                <a:lnTo>
                  <a:pt x="254063" y="332740"/>
                </a:lnTo>
                <a:lnTo>
                  <a:pt x="254165" y="334010"/>
                </a:lnTo>
                <a:lnTo>
                  <a:pt x="254254" y="335280"/>
                </a:lnTo>
                <a:lnTo>
                  <a:pt x="254355" y="336550"/>
                </a:lnTo>
                <a:lnTo>
                  <a:pt x="254444" y="337820"/>
                </a:lnTo>
                <a:lnTo>
                  <a:pt x="254546" y="339090"/>
                </a:lnTo>
                <a:lnTo>
                  <a:pt x="254647" y="340360"/>
                </a:lnTo>
                <a:lnTo>
                  <a:pt x="255955" y="347980"/>
                </a:lnTo>
                <a:lnTo>
                  <a:pt x="258470" y="355600"/>
                </a:lnTo>
                <a:lnTo>
                  <a:pt x="262039" y="361950"/>
                </a:lnTo>
                <a:lnTo>
                  <a:pt x="266446" y="368300"/>
                </a:lnTo>
                <a:lnTo>
                  <a:pt x="265442" y="368300"/>
                </a:lnTo>
                <a:lnTo>
                  <a:pt x="264121" y="370840"/>
                </a:lnTo>
                <a:lnTo>
                  <a:pt x="262572" y="370840"/>
                </a:lnTo>
                <a:lnTo>
                  <a:pt x="261645" y="368300"/>
                </a:lnTo>
                <a:lnTo>
                  <a:pt x="260464" y="367030"/>
                </a:lnTo>
                <a:lnTo>
                  <a:pt x="259676" y="366268"/>
                </a:lnTo>
                <a:lnTo>
                  <a:pt x="259676" y="372110"/>
                </a:lnTo>
                <a:lnTo>
                  <a:pt x="257454" y="372110"/>
                </a:lnTo>
                <a:lnTo>
                  <a:pt x="255295" y="370840"/>
                </a:lnTo>
                <a:lnTo>
                  <a:pt x="253060" y="370840"/>
                </a:lnTo>
                <a:lnTo>
                  <a:pt x="254685" y="372110"/>
                </a:lnTo>
                <a:lnTo>
                  <a:pt x="256425" y="373380"/>
                </a:lnTo>
                <a:lnTo>
                  <a:pt x="258394" y="374650"/>
                </a:lnTo>
                <a:lnTo>
                  <a:pt x="253695" y="374650"/>
                </a:lnTo>
                <a:lnTo>
                  <a:pt x="250164" y="372110"/>
                </a:lnTo>
                <a:lnTo>
                  <a:pt x="247726" y="369570"/>
                </a:lnTo>
                <a:lnTo>
                  <a:pt x="243662" y="368300"/>
                </a:lnTo>
                <a:lnTo>
                  <a:pt x="250761" y="364490"/>
                </a:lnTo>
                <a:lnTo>
                  <a:pt x="254698" y="367030"/>
                </a:lnTo>
                <a:lnTo>
                  <a:pt x="259676" y="372110"/>
                </a:lnTo>
                <a:lnTo>
                  <a:pt x="259676" y="366268"/>
                </a:lnTo>
                <a:lnTo>
                  <a:pt x="257860" y="364490"/>
                </a:lnTo>
                <a:lnTo>
                  <a:pt x="253974" y="360680"/>
                </a:lnTo>
                <a:lnTo>
                  <a:pt x="247992" y="360680"/>
                </a:lnTo>
                <a:lnTo>
                  <a:pt x="239014" y="367030"/>
                </a:lnTo>
                <a:lnTo>
                  <a:pt x="236829" y="369570"/>
                </a:lnTo>
                <a:lnTo>
                  <a:pt x="238226" y="370840"/>
                </a:lnTo>
                <a:lnTo>
                  <a:pt x="239991" y="373380"/>
                </a:lnTo>
                <a:lnTo>
                  <a:pt x="243078" y="372110"/>
                </a:lnTo>
                <a:lnTo>
                  <a:pt x="245186" y="373380"/>
                </a:lnTo>
                <a:lnTo>
                  <a:pt x="247015" y="374650"/>
                </a:lnTo>
                <a:lnTo>
                  <a:pt x="248462" y="375920"/>
                </a:lnTo>
                <a:lnTo>
                  <a:pt x="252768" y="378460"/>
                </a:lnTo>
                <a:lnTo>
                  <a:pt x="258953" y="378460"/>
                </a:lnTo>
                <a:lnTo>
                  <a:pt x="257251" y="379730"/>
                </a:lnTo>
                <a:lnTo>
                  <a:pt x="255028" y="381000"/>
                </a:lnTo>
                <a:lnTo>
                  <a:pt x="250761" y="382397"/>
                </a:lnTo>
                <a:lnTo>
                  <a:pt x="250952" y="382397"/>
                </a:lnTo>
                <a:lnTo>
                  <a:pt x="241122" y="388620"/>
                </a:lnTo>
                <a:lnTo>
                  <a:pt x="240436" y="388620"/>
                </a:lnTo>
                <a:lnTo>
                  <a:pt x="235508" y="398780"/>
                </a:lnTo>
                <a:lnTo>
                  <a:pt x="235292" y="400050"/>
                </a:lnTo>
                <a:lnTo>
                  <a:pt x="233438" y="403860"/>
                </a:lnTo>
                <a:lnTo>
                  <a:pt x="231394" y="408940"/>
                </a:lnTo>
                <a:lnTo>
                  <a:pt x="230098" y="412750"/>
                </a:lnTo>
                <a:lnTo>
                  <a:pt x="236016" y="412750"/>
                </a:lnTo>
                <a:lnTo>
                  <a:pt x="236956" y="411480"/>
                </a:lnTo>
                <a:lnTo>
                  <a:pt x="240233" y="411480"/>
                </a:lnTo>
                <a:lnTo>
                  <a:pt x="241935" y="410210"/>
                </a:lnTo>
                <a:lnTo>
                  <a:pt x="241287" y="411480"/>
                </a:lnTo>
                <a:lnTo>
                  <a:pt x="240614" y="411480"/>
                </a:lnTo>
                <a:lnTo>
                  <a:pt x="239928" y="412750"/>
                </a:lnTo>
                <a:lnTo>
                  <a:pt x="237680" y="415290"/>
                </a:lnTo>
                <a:lnTo>
                  <a:pt x="235165" y="417830"/>
                </a:lnTo>
                <a:lnTo>
                  <a:pt x="230606" y="420370"/>
                </a:lnTo>
                <a:lnTo>
                  <a:pt x="228790" y="421640"/>
                </a:lnTo>
                <a:lnTo>
                  <a:pt x="227926" y="422910"/>
                </a:lnTo>
                <a:lnTo>
                  <a:pt x="226402" y="426720"/>
                </a:lnTo>
                <a:lnTo>
                  <a:pt x="227965" y="436880"/>
                </a:lnTo>
                <a:lnTo>
                  <a:pt x="228511" y="436880"/>
                </a:lnTo>
                <a:lnTo>
                  <a:pt x="228981" y="438150"/>
                </a:lnTo>
                <a:lnTo>
                  <a:pt x="229374" y="438150"/>
                </a:lnTo>
                <a:lnTo>
                  <a:pt x="229425" y="439420"/>
                </a:lnTo>
                <a:lnTo>
                  <a:pt x="229577" y="439420"/>
                </a:lnTo>
                <a:lnTo>
                  <a:pt x="230035" y="440690"/>
                </a:lnTo>
                <a:lnTo>
                  <a:pt x="230581" y="440690"/>
                </a:lnTo>
                <a:lnTo>
                  <a:pt x="230593" y="441960"/>
                </a:lnTo>
                <a:lnTo>
                  <a:pt x="230339" y="443230"/>
                </a:lnTo>
                <a:lnTo>
                  <a:pt x="230263" y="445770"/>
                </a:lnTo>
                <a:lnTo>
                  <a:pt x="231825" y="447040"/>
                </a:lnTo>
                <a:lnTo>
                  <a:pt x="233781" y="447040"/>
                </a:lnTo>
                <a:lnTo>
                  <a:pt x="233959" y="448310"/>
                </a:lnTo>
                <a:lnTo>
                  <a:pt x="234226" y="448310"/>
                </a:lnTo>
                <a:lnTo>
                  <a:pt x="234099" y="452120"/>
                </a:lnTo>
                <a:lnTo>
                  <a:pt x="233845" y="453390"/>
                </a:lnTo>
                <a:lnTo>
                  <a:pt x="233476" y="455930"/>
                </a:lnTo>
                <a:lnTo>
                  <a:pt x="233667" y="454660"/>
                </a:lnTo>
                <a:lnTo>
                  <a:pt x="238404" y="454660"/>
                </a:lnTo>
                <a:lnTo>
                  <a:pt x="240550" y="453390"/>
                </a:lnTo>
                <a:lnTo>
                  <a:pt x="241744" y="452120"/>
                </a:lnTo>
                <a:lnTo>
                  <a:pt x="242646" y="450850"/>
                </a:lnTo>
                <a:lnTo>
                  <a:pt x="243560" y="449580"/>
                </a:lnTo>
                <a:lnTo>
                  <a:pt x="244132" y="448310"/>
                </a:lnTo>
                <a:lnTo>
                  <a:pt x="243852" y="447040"/>
                </a:lnTo>
                <a:lnTo>
                  <a:pt x="244144" y="445770"/>
                </a:lnTo>
                <a:lnTo>
                  <a:pt x="243992" y="445770"/>
                </a:lnTo>
                <a:lnTo>
                  <a:pt x="243776" y="444500"/>
                </a:lnTo>
                <a:lnTo>
                  <a:pt x="243560" y="443230"/>
                </a:lnTo>
                <a:lnTo>
                  <a:pt x="243497" y="440690"/>
                </a:lnTo>
                <a:lnTo>
                  <a:pt x="244627" y="435610"/>
                </a:lnTo>
                <a:lnTo>
                  <a:pt x="245160" y="431800"/>
                </a:lnTo>
                <a:lnTo>
                  <a:pt x="245757" y="429260"/>
                </a:lnTo>
                <a:lnTo>
                  <a:pt x="245516" y="429260"/>
                </a:lnTo>
                <a:lnTo>
                  <a:pt x="245300" y="430530"/>
                </a:lnTo>
                <a:lnTo>
                  <a:pt x="245084" y="430530"/>
                </a:lnTo>
                <a:lnTo>
                  <a:pt x="243230" y="434340"/>
                </a:lnTo>
                <a:lnTo>
                  <a:pt x="240893" y="439420"/>
                </a:lnTo>
                <a:lnTo>
                  <a:pt x="241693" y="444500"/>
                </a:lnTo>
                <a:lnTo>
                  <a:pt x="239890" y="443230"/>
                </a:lnTo>
                <a:lnTo>
                  <a:pt x="239826" y="447040"/>
                </a:lnTo>
                <a:lnTo>
                  <a:pt x="239458" y="448310"/>
                </a:lnTo>
                <a:lnTo>
                  <a:pt x="238798" y="449580"/>
                </a:lnTo>
                <a:lnTo>
                  <a:pt x="238023" y="450850"/>
                </a:lnTo>
                <a:lnTo>
                  <a:pt x="237959" y="447040"/>
                </a:lnTo>
                <a:lnTo>
                  <a:pt x="239826" y="447040"/>
                </a:lnTo>
                <a:lnTo>
                  <a:pt x="239826" y="443230"/>
                </a:lnTo>
                <a:lnTo>
                  <a:pt x="234365" y="443230"/>
                </a:lnTo>
                <a:lnTo>
                  <a:pt x="234784" y="440690"/>
                </a:lnTo>
                <a:lnTo>
                  <a:pt x="234530" y="438150"/>
                </a:lnTo>
                <a:lnTo>
                  <a:pt x="233311" y="436880"/>
                </a:lnTo>
                <a:lnTo>
                  <a:pt x="233438" y="435610"/>
                </a:lnTo>
                <a:lnTo>
                  <a:pt x="234264" y="435610"/>
                </a:lnTo>
                <a:lnTo>
                  <a:pt x="237921" y="433070"/>
                </a:lnTo>
                <a:lnTo>
                  <a:pt x="238963" y="427990"/>
                </a:lnTo>
                <a:lnTo>
                  <a:pt x="242798" y="425450"/>
                </a:lnTo>
                <a:lnTo>
                  <a:pt x="245935" y="424180"/>
                </a:lnTo>
                <a:lnTo>
                  <a:pt x="249974" y="424180"/>
                </a:lnTo>
                <a:lnTo>
                  <a:pt x="252349" y="421640"/>
                </a:lnTo>
                <a:lnTo>
                  <a:pt x="253784" y="420370"/>
                </a:lnTo>
                <a:lnTo>
                  <a:pt x="254330" y="419100"/>
                </a:lnTo>
                <a:lnTo>
                  <a:pt x="254368" y="416560"/>
                </a:lnTo>
                <a:lnTo>
                  <a:pt x="255549" y="415290"/>
                </a:lnTo>
                <a:lnTo>
                  <a:pt x="256743" y="414020"/>
                </a:lnTo>
                <a:lnTo>
                  <a:pt x="258876" y="410210"/>
                </a:lnTo>
                <a:lnTo>
                  <a:pt x="261632" y="406400"/>
                </a:lnTo>
                <a:lnTo>
                  <a:pt x="262686" y="406400"/>
                </a:lnTo>
                <a:lnTo>
                  <a:pt x="264287" y="405130"/>
                </a:lnTo>
                <a:lnTo>
                  <a:pt x="266306" y="403860"/>
                </a:lnTo>
                <a:lnTo>
                  <a:pt x="268338" y="402590"/>
                </a:lnTo>
                <a:lnTo>
                  <a:pt x="265379" y="405130"/>
                </a:lnTo>
                <a:lnTo>
                  <a:pt x="262953" y="408940"/>
                </a:lnTo>
                <a:lnTo>
                  <a:pt x="261315" y="412750"/>
                </a:lnTo>
                <a:lnTo>
                  <a:pt x="258394" y="419100"/>
                </a:lnTo>
                <a:lnTo>
                  <a:pt x="253492" y="433070"/>
                </a:lnTo>
                <a:lnTo>
                  <a:pt x="256717" y="426720"/>
                </a:lnTo>
                <a:lnTo>
                  <a:pt x="259702" y="420370"/>
                </a:lnTo>
                <a:lnTo>
                  <a:pt x="264020" y="412750"/>
                </a:lnTo>
                <a:lnTo>
                  <a:pt x="265417" y="410210"/>
                </a:lnTo>
                <a:lnTo>
                  <a:pt x="267208" y="407670"/>
                </a:lnTo>
                <a:lnTo>
                  <a:pt x="267843" y="406400"/>
                </a:lnTo>
                <a:lnTo>
                  <a:pt x="269354" y="405130"/>
                </a:lnTo>
                <a:lnTo>
                  <a:pt x="268211" y="407670"/>
                </a:lnTo>
                <a:lnTo>
                  <a:pt x="269786" y="414020"/>
                </a:lnTo>
                <a:lnTo>
                  <a:pt x="267093" y="416560"/>
                </a:lnTo>
                <a:lnTo>
                  <a:pt x="268605" y="420370"/>
                </a:lnTo>
                <a:lnTo>
                  <a:pt x="269176" y="425450"/>
                </a:lnTo>
                <a:lnTo>
                  <a:pt x="270408" y="426720"/>
                </a:lnTo>
                <a:lnTo>
                  <a:pt x="271678" y="426720"/>
                </a:lnTo>
                <a:lnTo>
                  <a:pt x="272745" y="427990"/>
                </a:lnTo>
                <a:lnTo>
                  <a:pt x="273685" y="429260"/>
                </a:lnTo>
                <a:lnTo>
                  <a:pt x="274751" y="430530"/>
                </a:lnTo>
                <a:lnTo>
                  <a:pt x="275844" y="434340"/>
                </a:lnTo>
                <a:lnTo>
                  <a:pt x="273177" y="438150"/>
                </a:lnTo>
                <a:lnTo>
                  <a:pt x="269963" y="440690"/>
                </a:lnTo>
                <a:lnTo>
                  <a:pt x="265722" y="444500"/>
                </a:lnTo>
                <a:lnTo>
                  <a:pt x="262915" y="449580"/>
                </a:lnTo>
                <a:lnTo>
                  <a:pt x="257403" y="453390"/>
                </a:lnTo>
                <a:lnTo>
                  <a:pt x="256032" y="453390"/>
                </a:lnTo>
                <a:lnTo>
                  <a:pt x="254635" y="452120"/>
                </a:lnTo>
                <a:lnTo>
                  <a:pt x="253199" y="452120"/>
                </a:lnTo>
                <a:lnTo>
                  <a:pt x="246494" y="453390"/>
                </a:lnTo>
                <a:lnTo>
                  <a:pt x="245452" y="458470"/>
                </a:lnTo>
                <a:lnTo>
                  <a:pt x="237477" y="455930"/>
                </a:lnTo>
                <a:lnTo>
                  <a:pt x="233476" y="455930"/>
                </a:lnTo>
                <a:lnTo>
                  <a:pt x="232956" y="455930"/>
                </a:lnTo>
                <a:lnTo>
                  <a:pt x="232321" y="457200"/>
                </a:lnTo>
                <a:lnTo>
                  <a:pt x="232079" y="458470"/>
                </a:lnTo>
                <a:lnTo>
                  <a:pt x="233921" y="458470"/>
                </a:lnTo>
                <a:lnTo>
                  <a:pt x="235991" y="461010"/>
                </a:lnTo>
                <a:lnTo>
                  <a:pt x="241630" y="461010"/>
                </a:lnTo>
                <a:lnTo>
                  <a:pt x="248056" y="459740"/>
                </a:lnTo>
                <a:lnTo>
                  <a:pt x="250748" y="455930"/>
                </a:lnTo>
                <a:lnTo>
                  <a:pt x="254546" y="457200"/>
                </a:lnTo>
                <a:lnTo>
                  <a:pt x="257619" y="457200"/>
                </a:lnTo>
                <a:lnTo>
                  <a:pt x="259994" y="455930"/>
                </a:lnTo>
                <a:lnTo>
                  <a:pt x="264769" y="453390"/>
                </a:lnTo>
                <a:lnTo>
                  <a:pt x="268084" y="448310"/>
                </a:lnTo>
                <a:lnTo>
                  <a:pt x="272186" y="443230"/>
                </a:lnTo>
                <a:lnTo>
                  <a:pt x="275983" y="440690"/>
                </a:lnTo>
                <a:lnTo>
                  <a:pt x="278892" y="436880"/>
                </a:lnTo>
                <a:lnTo>
                  <a:pt x="278917" y="433070"/>
                </a:lnTo>
                <a:lnTo>
                  <a:pt x="283222" y="433070"/>
                </a:lnTo>
                <a:lnTo>
                  <a:pt x="285000" y="434340"/>
                </a:lnTo>
                <a:lnTo>
                  <a:pt x="286651" y="434340"/>
                </a:lnTo>
                <a:lnTo>
                  <a:pt x="288251" y="435610"/>
                </a:lnTo>
                <a:lnTo>
                  <a:pt x="291871" y="438150"/>
                </a:lnTo>
                <a:lnTo>
                  <a:pt x="299631" y="440690"/>
                </a:lnTo>
                <a:lnTo>
                  <a:pt x="302679" y="443230"/>
                </a:lnTo>
                <a:lnTo>
                  <a:pt x="305981" y="444500"/>
                </a:lnTo>
                <a:lnTo>
                  <a:pt x="315048" y="444500"/>
                </a:lnTo>
                <a:lnTo>
                  <a:pt x="319481" y="441960"/>
                </a:lnTo>
                <a:lnTo>
                  <a:pt x="321703" y="440690"/>
                </a:lnTo>
                <a:lnTo>
                  <a:pt x="320255" y="434340"/>
                </a:lnTo>
                <a:lnTo>
                  <a:pt x="319341" y="431800"/>
                </a:lnTo>
                <a:lnTo>
                  <a:pt x="317436" y="427990"/>
                </a:lnTo>
                <a:lnTo>
                  <a:pt x="318173" y="424180"/>
                </a:lnTo>
                <a:lnTo>
                  <a:pt x="319024" y="421640"/>
                </a:lnTo>
                <a:lnTo>
                  <a:pt x="321437" y="419100"/>
                </a:lnTo>
                <a:lnTo>
                  <a:pt x="323646" y="416560"/>
                </a:lnTo>
                <a:lnTo>
                  <a:pt x="325132" y="414020"/>
                </a:lnTo>
                <a:lnTo>
                  <a:pt x="326936" y="411480"/>
                </a:lnTo>
                <a:lnTo>
                  <a:pt x="327939" y="408940"/>
                </a:lnTo>
                <a:lnTo>
                  <a:pt x="329031" y="403860"/>
                </a:lnTo>
                <a:lnTo>
                  <a:pt x="327837" y="401320"/>
                </a:lnTo>
                <a:lnTo>
                  <a:pt x="327253" y="400050"/>
                </a:lnTo>
                <a:lnTo>
                  <a:pt x="324954" y="397649"/>
                </a:lnTo>
                <a:lnTo>
                  <a:pt x="324954" y="406400"/>
                </a:lnTo>
                <a:lnTo>
                  <a:pt x="323443" y="408940"/>
                </a:lnTo>
                <a:lnTo>
                  <a:pt x="322160" y="411480"/>
                </a:lnTo>
                <a:lnTo>
                  <a:pt x="321221" y="414020"/>
                </a:lnTo>
                <a:lnTo>
                  <a:pt x="319684" y="415290"/>
                </a:lnTo>
                <a:lnTo>
                  <a:pt x="313982" y="426720"/>
                </a:lnTo>
                <a:lnTo>
                  <a:pt x="314109" y="427990"/>
                </a:lnTo>
                <a:lnTo>
                  <a:pt x="314515" y="430530"/>
                </a:lnTo>
                <a:lnTo>
                  <a:pt x="314972" y="431800"/>
                </a:lnTo>
                <a:lnTo>
                  <a:pt x="316509" y="434340"/>
                </a:lnTo>
                <a:lnTo>
                  <a:pt x="316509" y="436880"/>
                </a:lnTo>
                <a:lnTo>
                  <a:pt x="315137" y="441960"/>
                </a:lnTo>
                <a:lnTo>
                  <a:pt x="308635" y="440690"/>
                </a:lnTo>
                <a:lnTo>
                  <a:pt x="304876" y="439420"/>
                </a:lnTo>
                <a:lnTo>
                  <a:pt x="306628" y="438150"/>
                </a:lnTo>
                <a:lnTo>
                  <a:pt x="308178" y="436880"/>
                </a:lnTo>
                <a:lnTo>
                  <a:pt x="309346" y="435610"/>
                </a:lnTo>
                <a:lnTo>
                  <a:pt x="314083" y="429260"/>
                </a:lnTo>
                <a:lnTo>
                  <a:pt x="309803" y="425450"/>
                </a:lnTo>
                <a:lnTo>
                  <a:pt x="310349" y="420370"/>
                </a:lnTo>
                <a:lnTo>
                  <a:pt x="311531" y="416560"/>
                </a:lnTo>
                <a:lnTo>
                  <a:pt x="315010" y="414020"/>
                </a:lnTo>
                <a:lnTo>
                  <a:pt x="319201" y="411480"/>
                </a:lnTo>
                <a:lnTo>
                  <a:pt x="322478" y="403860"/>
                </a:lnTo>
                <a:lnTo>
                  <a:pt x="322668" y="402590"/>
                </a:lnTo>
                <a:lnTo>
                  <a:pt x="322719" y="401320"/>
                </a:lnTo>
                <a:lnTo>
                  <a:pt x="324408" y="403860"/>
                </a:lnTo>
                <a:lnTo>
                  <a:pt x="324954" y="406400"/>
                </a:lnTo>
                <a:lnTo>
                  <a:pt x="324954" y="397649"/>
                </a:lnTo>
                <a:lnTo>
                  <a:pt x="323608" y="396240"/>
                </a:lnTo>
                <a:lnTo>
                  <a:pt x="324523" y="396240"/>
                </a:lnTo>
                <a:lnTo>
                  <a:pt x="325488" y="394970"/>
                </a:lnTo>
                <a:lnTo>
                  <a:pt x="326758" y="394970"/>
                </a:lnTo>
                <a:lnTo>
                  <a:pt x="328371" y="393700"/>
                </a:lnTo>
                <a:lnTo>
                  <a:pt x="331685" y="393700"/>
                </a:lnTo>
                <a:lnTo>
                  <a:pt x="333552" y="392430"/>
                </a:lnTo>
                <a:lnTo>
                  <a:pt x="335292" y="392430"/>
                </a:lnTo>
                <a:lnTo>
                  <a:pt x="337312" y="391160"/>
                </a:lnTo>
                <a:lnTo>
                  <a:pt x="341388" y="391160"/>
                </a:lnTo>
                <a:lnTo>
                  <a:pt x="343141" y="392430"/>
                </a:lnTo>
                <a:lnTo>
                  <a:pt x="345071" y="393700"/>
                </a:lnTo>
                <a:lnTo>
                  <a:pt x="347218" y="393700"/>
                </a:lnTo>
                <a:lnTo>
                  <a:pt x="350532" y="392430"/>
                </a:lnTo>
                <a:lnTo>
                  <a:pt x="350608" y="391617"/>
                </a:lnTo>
                <a:lnTo>
                  <a:pt x="350659" y="391160"/>
                </a:lnTo>
                <a:lnTo>
                  <a:pt x="350786" y="389890"/>
                </a:lnTo>
                <a:lnTo>
                  <a:pt x="349910" y="387350"/>
                </a:lnTo>
                <a:lnTo>
                  <a:pt x="349986" y="383540"/>
                </a:lnTo>
                <a:lnTo>
                  <a:pt x="350253" y="382397"/>
                </a:lnTo>
                <a:lnTo>
                  <a:pt x="351701" y="381000"/>
                </a:lnTo>
                <a:lnTo>
                  <a:pt x="353110" y="379730"/>
                </a:lnTo>
                <a:lnTo>
                  <a:pt x="354533" y="378460"/>
                </a:lnTo>
                <a:lnTo>
                  <a:pt x="353999" y="374650"/>
                </a:lnTo>
                <a:lnTo>
                  <a:pt x="351028" y="369570"/>
                </a:lnTo>
                <a:lnTo>
                  <a:pt x="351294" y="368300"/>
                </a:lnTo>
                <a:lnTo>
                  <a:pt x="352793" y="367030"/>
                </a:lnTo>
                <a:lnTo>
                  <a:pt x="354533" y="363220"/>
                </a:lnTo>
                <a:lnTo>
                  <a:pt x="355015" y="360680"/>
                </a:lnTo>
                <a:lnTo>
                  <a:pt x="354482" y="358140"/>
                </a:lnTo>
                <a:lnTo>
                  <a:pt x="351472" y="350558"/>
                </a:lnTo>
                <a:lnTo>
                  <a:pt x="351472" y="355600"/>
                </a:lnTo>
                <a:lnTo>
                  <a:pt x="350558" y="361950"/>
                </a:lnTo>
                <a:lnTo>
                  <a:pt x="350316" y="363220"/>
                </a:lnTo>
                <a:lnTo>
                  <a:pt x="349770" y="364490"/>
                </a:lnTo>
                <a:lnTo>
                  <a:pt x="349567" y="364490"/>
                </a:lnTo>
                <a:lnTo>
                  <a:pt x="349567" y="377190"/>
                </a:lnTo>
                <a:lnTo>
                  <a:pt x="348716" y="378460"/>
                </a:lnTo>
                <a:lnTo>
                  <a:pt x="347814" y="379730"/>
                </a:lnTo>
                <a:lnTo>
                  <a:pt x="341795" y="375920"/>
                </a:lnTo>
                <a:lnTo>
                  <a:pt x="332282" y="378460"/>
                </a:lnTo>
                <a:lnTo>
                  <a:pt x="342811" y="378460"/>
                </a:lnTo>
                <a:lnTo>
                  <a:pt x="346646" y="382397"/>
                </a:lnTo>
                <a:lnTo>
                  <a:pt x="346481" y="382397"/>
                </a:lnTo>
                <a:lnTo>
                  <a:pt x="345655" y="384810"/>
                </a:lnTo>
                <a:lnTo>
                  <a:pt x="345770" y="386080"/>
                </a:lnTo>
                <a:lnTo>
                  <a:pt x="345884" y="387350"/>
                </a:lnTo>
                <a:lnTo>
                  <a:pt x="346468" y="389890"/>
                </a:lnTo>
                <a:lnTo>
                  <a:pt x="344385" y="388620"/>
                </a:lnTo>
                <a:lnTo>
                  <a:pt x="342836" y="387350"/>
                </a:lnTo>
                <a:lnTo>
                  <a:pt x="336207" y="387350"/>
                </a:lnTo>
                <a:lnTo>
                  <a:pt x="334352" y="388620"/>
                </a:lnTo>
                <a:lnTo>
                  <a:pt x="332625" y="388620"/>
                </a:lnTo>
                <a:lnTo>
                  <a:pt x="330949" y="389890"/>
                </a:lnTo>
                <a:lnTo>
                  <a:pt x="324637" y="389890"/>
                </a:lnTo>
                <a:lnTo>
                  <a:pt x="322910" y="392430"/>
                </a:lnTo>
                <a:lnTo>
                  <a:pt x="320954" y="393700"/>
                </a:lnTo>
                <a:lnTo>
                  <a:pt x="319328" y="394919"/>
                </a:lnTo>
                <a:lnTo>
                  <a:pt x="319328" y="402590"/>
                </a:lnTo>
                <a:lnTo>
                  <a:pt x="318033" y="406400"/>
                </a:lnTo>
                <a:lnTo>
                  <a:pt x="315061" y="410210"/>
                </a:lnTo>
                <a:lnTo>
                  <a:pt x="313397" y="410210"/>
                </a:lnTo>
                <a:lnTo>
                  <a:pt x="311518" y="411480"/>
                </a:lnTo>
                <a:lnTo>
                  <a:pt x="309829" y="412750"/>
                </a:lnTo>
                <a:lnTo>
                  <a:pt x="305625" y="415290"/>
                </a:lnTo>
                <a:lnTo>
                  <a:pt x="306158" y="420370"/>
                </a:lnTo>
                <a:lnTo>
                  <a:pt x="306654" y="424180"/>
                </a:lnTo>
                <a:lnTo>
                  <a:pt x="307047" y="426720"/>
                </a:lnTo>
                <a:lnTo>
                  <a:pt x="308089" y="429260"/>
                </a:lnTo>
                <a:lnTo>
                  <a:pt x="307568" y="430530"/>
                </a:lnTo>
                <a:lnTo>
                  <a:pt x="306565" y="434340"/>
                </a:lnTo>
                <a:lnTo>
                  <a:pt x="303022" y="436880"/>
                </a:lnTo>
                <a:lnTo>
                  <a:pt x="298462" y="436880"/>
                </a:lnTo>
                <a:lnTo>
                  <a:pt x="296418" y="435610"/>
                </a:lnTo>
                <a:lnTo>
                  <a:pt x="293281" y="434340"/>
                </a:lnTo>
                <a:lnTo>
                  <a:pt x="291871" y="433070"/>
                </a:lnTo>
                <a:lnTo>
                  <a:pt x="290474" y="431800"/>
                </a:lnTo>
                <a:lnTo>
                  <a:pt x="287312" y="430530"/>
                </a:lnTo>
                <a:lnTo>
                  <a:pt x="284670" y="429260"/>
                </a:lnTo>
                <a:lnTo>
                  <a:pt x="281495" y="429260"/>
                </a:lnTo>
                <a:lnTo>
                  <a:pt x="278841" y="427990"/>
                </a:lnTo>
                <a:lnTo>
                  <a:pt x="276682" y="426720"/>
                </a:lnTo>
                <a:lnTo>
                  <a:pt x="275094" y="424180"/>
                </a:lnTo>
                <a:lnTo>
                  <a:pt x="272910" y="422910"/>
                </a:lnTo>
                <a:lnTo>
                  <a:pt x="272821" y="420370"/>
                </a:lnTo>
                <a:lnTo>
                  <a:pt x="271360" y="417830"/>
                </a:lnTo>
                <a:lnTo>
                  <a:pt x="272669" y="416560"/>
                </a:lnTo>
                <a:lnTo>
                  <a:pt x="272897" y="415290"/>
                </a:lnTo>
                <a:lnTo>
                  <a:pt x="273227" y="415290"/>
                </a:lnTo>
                <a:lnTo>
                  <a:pt x="273507" y="416560"/>
                </a:lnTo>
                <a:lnTo>
                  <a:pt x="274066" y="417830"/>
                </a:lnTo>
                <a:lnTo>
                  <a:pt x="274993" y="419100"/>
                </a:lnTo>
                <a:lnTo>
                  <a:pt x="278155" y="419100"/>
                </a:lnTo>
                <a:lnTo>
                  <a:pt x="278866" y="417830"/>
                </a:lnTo>
                <a:lnTo>
                  <a:pt x="279895" y="415290"/>
                </a:lnTo>
                <a:lnTo>
                  <a:pt x="279501" y="411480"/>
                </a:lnTo>
                <a:lnTo>
                  <a:pt x="277482" y="410210"/>
                </a:lnTo>
                <a:lnTo>
                  <a:pt x="276860" y="410210"/>
                </a:lnTo>
                <a:lnTo>
                  <a:pt x="276809" y="407670"/>
                </a:lnTo>
                <a:lnTo>
                  <a:pt x="277622" y="405130"/>
                </a:lnTo>
                <a:lnTo>
                  <a:pt x="277837" y="403860"/>
                </a:lnTo>
                <a:lnTo>
                  <a:pt x="276377" y="403860"/>
                </a:lnTo>
                <a:lnTo>
                  <a:pt x="276085" y="403860"/>
                </a:lnTo>
                <a:lnTo>
                  <a:pt x="275221" y="405130"/>
                </a:lnTo>
                <a:lnTo>
                  <a:pt x="274586" y="407670"/>
                </a:lnTo>
                <a:lnTo>
                  <a:pt x="274688" y="410210"/>
                </a:lnTo>
                <a:lnTo>
                  <a:pt x="273634" y="410210"/>
                </a:lnTo>
                <a:lnTo>
                  <a:pt x="273304" y="411480"/>
                </a:lnTo>
                <a:lnTo>
                  <a:pt x="272605" y="408940"/>
                </a:lnTo>
                <a:lnTo>
                  <a:pt x="272034" y="407670"/>
                </a:lnTo>
                <a:lnTo>
                  <a:pt x="274523" y="405130"/>
                </a:lnTo>
                <a:lnTo>
                  <a:pt x="274878" y="403860"/>
                </a:lnTo>
                <a:lnTo>
                  <a:pt x="276085" y="403860"/>
                </a:lnTo>
                <a:lnTo>
                  <a:pt x="276682" y="402983"/>
                </a:lnTo>
                <a:lnTo>
                  <a:pt x="276948" y="402590"/>
                </a:lnTo>
                <a:lnTo>
                  <a:pt x="278053" y="402590"/>
                </a:lnTo>
                <a:lnTo>
                  <a:pt x="278587" y="402590"/>
                </a:lnTo>
                <a:lnTo>
                  <a:pt x="278841" y="401320"/>
                </a:lnTo>
                <a:lnTo>
                  <a:pt x="278739" y="402424"/>
                </a:lnTo>
                <a:lnTo>
                  <a:pt x="278663" y="407670"/>
                </a:lnTo>
                <a:lnTo>
                  <a:pt x="279577" y="410210"/>
                </a:lnTo>
                <a:lnTo>
                  <a:pt x="280365" y="412750"/>
                </a:lnTo>
                <a:lnTo>
                  <a:pt x="281279" y="416560"/>
                </a:lnTo>
                <a:lnTo>
                  <a:pt x="283159" y="419100"/>
                </a:lnTo>
                <a:lnTo>
                  <a:pt x="281851" y="421640"/>
                </a:lnTo>
                <a:lnTo>
                  <a:pt x="284505" y="425450"/>
                </a:lnTo>
                <a:lnTo>
                  <a:pt x="287324" y="426720"/>
                </a:lnTo>
                <a:lnTo>
                  <a:pt x="288874" y="427990"/>
                </a:lnTo>
                <a:lnTo>
                  <a:pt x="292150" y="426720"/>
                </a:lnTo>
                <a:lnTo>
                  <a:pt x="292874" y="425450"/>
                </a:lnTo>
                <a:lnTo>
                  <a:pt x="294170" y="420370"/>
                </a:lnTo>
                <a:lnTo>
                  <a:pt x="290068" y="416560"/>
                </a:lnTo>
                <a:lnTo>
                  <a:pt x="288709" y="415290"/>
                </a:lnTo>
                <a:lnTo>
                  <a:pt x="284632" y="416560"/>
                </a:lnTo>
                <a:lnTo>
                  <a:pt x="283832" y="416560"/>
                </a:lnTo>
                <a:lnTo>
                  <a:pt x="283502" y="415290"/>
                </a:lnTo>
                <a:lnTo>
                  <a:pt x="284594" y="415290"/>
                </a:lnTo>
                <a:lnTo>
                  <a:pt x="285673" y="414020"/>
                </a:lnTo>
                <a:lnTo>
                  <a:pt x="285927" y="412750"/>
                </a:lnTo>
                <a:lnTo>
                  <a:pt x="286270" y="411480"/>
                </a:lnTo>
                <a:lnTo>
                  <a:pt x="286131" y="410210"/>
                </a:lnTo>
                <a:lnTo>
                  <a:pt x="285597" y="407670"/>
                </a:lnTo>
                <a:lnTo>
                  <a:pt x="285216" y="406400"/>
                </a:lnTo>
                <a:lnTo>
                  <a:pt x="283883" y="405130"/>
                </a:lnTo>
                <a:lnTo>
                  <a:pt x="282562" y="405130"/>
                </a:lnTo>
                <a:lnTo>
                  <a:pt x="282016" y="402590"/>
                </a:lnTo>
                <a:lnTo>
                  <a:pt x="282016" y="401320"/>
                </a:lnTo>
                <a:lnTo>
                  <a:pt x="282016" y="400050"/>
                </a:lnTo>
                <a:lnTo>
                  <a:pt x="282016" y="398780"/>
                </a:lnTo>
                <a:lnTo>
                  <a:pt x="282816" y="397510"/>
                </a:lnTo>
                <a:lnTo>
                  <a:pt x="283489" y="396240"/>
                </a:lnTo>
                <a:lnTo>
                  <a:pt x="284124" y="394970"/>
                </a:lnTo>
                <a:lnTo>
                  <a:pt x="285127" y="396240"/>
                </a:lnTo>
                <a:lnTo>
                  <a:pt x="286550" y="397510"/>
                </a:lnTo>
                <a:lnTo>
                  <a:pt x="289280" y="401320"/>
                </a:lnTo>
                <a:lnTo>
                  <a:pt x="289153" y="401320"/>
                </a:lnTo>
                <a:lnTo>
                  <a:pt x="285978" y="405130"/>
                </a:lnTo>
                <a:lnTo>
                  <a:pt x="293941" y="414020"/>
                </a:lnTo>
                <a:lnTo>
                  <a:pt x="296176" y="407670"/>
                </a:lnTo>
                <a:lnTo>
                  <a:pt x="296735" y="405130"/>
                </a:lnTo>
                <a:lnTo>
                  <a:pt x="293992" y="400050"/>
                </a:lnTo>
                <a:lnTo>
                  <a:pt x="291147" y="400050"/>
                </a:lnTo>
                <a:lnTo>
                  <a:pt x="290296" y="398780"/>
                </a:lnTo>
                <a:lnTo>
                  <a:pt x="289267" y="397510"/>
                </a:lnTo>
                <a:lnTo>
                  <a:pt x="287312" y="394970"/>
                </a:lnTo>
                <a:lnTo>
                  <a:pt x="286080" y="393700"/>
                </a:lnTo>
                <a:lnTo>
                  <a:pt x="284721" y="393700"/>
                </a:lnTo>
                <a:lnTo>
                  <a:pt x="286118" y="391160"/>
                </a:lnTo>
                <a:lnTo>
                  <a:pt x="286956" y="389890"/>
                </a:lnTo>
                <a:lnTo>
                  <a:pt x="290296" y="391160"/>
                </a:lnTo>
                <a:lnTo>
                  <a:pt x="293382" y="392430"/>
                </a:lnTo>
                <a:lnTo>
                  <a:pt x="296049" y="394970"/>
                </a:lnTo>
                <a:lnTo>
                  <a:pt x="295681" y="397510"/>
                </a:lnTo>
                <a:lnTo>
                  <a:pt x="298081" y="400050"/>
                </a:lnTo>
                <a:lnTo>
                  <a:pt x="300837" y="400050"/>
                </a:lnTo>
                <a:lnTo>
                  <a:pt x="301383" y="401320"/>
                </a:lnTo>
                <a:lnTo>
                  <a:pt x="301815" y="402424"/>
                </a:lnTo>
                <a:lnTo>
                  <a:pt x="301891" y="402590"/>
                </a:lnTo>
                <a:lnTo>
                  <a:pt x="300050" y="405130"/>
                </a:lnTo>
                <a:lnTo>
                  <a:pt x="302094" y="407670"/>
                </a:lnTo>
                <a:lnTo>
                  <a:pt x="305460" y="408940"/>
                </a:lnTo>
                <a:lnTo>
                  <a:pt x="306527" y="410210"/>
                </a:lnTo>
                <a:lnTo>
                  <a:pt x="307721" y="410210"/>
                </a:lnTo>
                <a:lnTo>
                  <a:pt x="310896" y="407670"/>
                </a:lnTo>
                <a:lnTo>
                  <a:pt x="307136" y="401320"/>
                </a:lnTo>
                <a:lnTo>
                  <a:pt x="303733" y="401320"/>
                </a:lnTo>
                <a:lnTo>
                  <a:pt x="302983" y="400050"/>
                </a:lnTo>
                <a:lnTo>
                  <a:pt x="302044" y="398780"/>
                </a:lnTo>
                <a:lnTo>
                  <a:pt x="304342" y="396240"/>
                </a:lnTo>
                <a:lnTo>
                  <a:pt x="303339" y="394970"/>
                </a:lnTo>
                <a:lnTo>
                  <a:pt x="300799" y="393700"/>
                </a:lnTo>
                <a:lnTo>
                  <a:pt x="303453" y="394970"/>
                </a:lnTo>
                <a:lnTo>
                  <a:pt x="306108" y="396240"/>
                </a:lnTo>
                <a:lnTo>
                  <a:pt x="307200" y="397510"/>
                </a:lnTo>
                <a:lnTo>
                  <a:pt x="309537" y="397510"/>
                </a:lnTo>
                <a:lnTo>
                  <a:pt x="309841" y="398780"/>
                </a:lnTo>
                <a:lnTo>
                  <a:pt x="308000" y="401320"/>
                </a:lnTo>
                <a:lnTo>
                  <a:pt x="312039" y="406400"/>
                </a:lnTo>
                <a:lnTo>
                  <a:pt x="315353" y="405130"/>
                </a:lnTo>
                <a:lnTo>
                  <a:pt x="318071" y="403860"/>
                </a:lnTo>
                <a:lnTo>
                  <a:pt x="315607" y="398780"/>
                </a:lnTo>
                <a:lnTo>
                  <a:pt x="312877" y="397510"/>
                </a:lnTo>
                <a:lnTo>
                  <a:pt x="318655" y="397510"/>
                </a:lnTo>
                <a:lnTo>
                  <a:pt x="319303" y="402424"/>
                </a:lnTo>
                <a:lnTo>
                  <a:pt x="319328" y="402590"/>
                </a:lnTo>
                <a:lnTo>
                  <a:pt x="319328" y="394919"/>
                </a:lnTo>
                <a:lnTo>
                  <a:pt x="317512" y="393700"/>
                </a:lnTo>
                <a:lnTo>
                  <a:pt x="309816" y="393700"/>
                </a:lnTo>
                <a:lnTo>
                  <a:pt x="309118" y="392430"/>
                </a:lnTo>
                <a:lnTo>
                  <a:pt x="307047" y="388620"/>
                </a:lnTo>
                <a:lnTo>
                  <a:pt x="306374" y="388010"/>
                </a:lnTo>
                <a:lnTo>
                  <a:pt x="306374" y="392430"/>
                </a:lnTo>
                <a:lnTo>
                  <a:pt x="304368" y="391160"/>
                </a:lnTo>
                <a:lnTo>
                  <a:pt x="302615" y="388620"/>
                </a:lnTo>
                <a:lnTo>
                  <a:pt x="299961" y="386080"/>
                </a:lnTo>
                <a:lnTo>
                  <a:pt x="302552" y="387350"/>
                </a:lnTo>
                <a:lnTo>
                  <a:pt x="304622" y="389890"/>
                </a:lnTo>
                <a:lnTo>
                  <a:pt x="306374" y="392430"/>
                </a:lnTo>
                <a:lnTo>
                  <a:pt x="306374" y="388010"/>
                </a:lnTo>
                <a:lnTo>
                  <a:pt x="304266" y="386080"/>
                </a:lnTo>
                <a:lnTo>
                  <a:pt x="302882" y="384810"/>
                </a:lnTo>
                <a:lnTo>
                  <a:pt x="299808" y="383298"/>
                </a:lnTo>
                <a:lnTo>
                  <a:pt x="299808" y="391617"/>
                </a:lnTo>
                <a:lnTo>
                  <a:pt x="297281" y="393700"/>
                </a:lnTo>
                <a:lnTo>
                  <a:pt x="294525" y="391160"/>
                </a:lnTo>
                <a:lnTo>
                  <a:pt x="291350" y="389890"/>
                </a:lnTo>
                <a:lnTo>
                  <a:pt x="287502" y="388620"/>
                </a:lnTo>
                <a:lnTo>
                  <a:pt x="288137" y="387350"/>
                </a:lnTo>
                <a:lnTo>
                  <a:pt x="288861" y="387350"/>
                </a:lnTo>
                <a:lnTo>
                  <a:pt x="289712" y="386080"/>
                </a:lnTo>
                <a:lnTo>
                  <a:pt x="291642" y="386080"/>
                </a:lnTo>
                <a:lnTo>
                  <a:pt x="297776" y="387350"/>
                </a:lnTo>
                <a:lnTo>
                  <a:pt x="299808" y="391617"/>
                </a:lnTo>
                <a:lnTo>
                  <a:pt x="299808" y="383298"/>
                </a:lnTo>
                <a:lnTo>
                  <a:pt x="297980" y="382397"/>
                </a:lnTo>
                <a:lnTo>
                  <a:pt x="302387" y="382397"/>
                </a:lnTo>
                <a:lnTo>
                  <a:pt x="305384" y="383540"/>
                </a:lnTo>
                <a:lnTo>
                  <a:pt x="308394" y="384810"/>
                </a:lnTo>
                <a:lnTo>
                  <a:pt x="307987" y="387350"/>
                </a:lnTo>
                <a:lnTo>
                  <a:pt x="310540" y="389890"/>
                </a:lnTo>
                <a:lnTo>
                  <a:pt x="314985" y="389890"/>
                </a:lnTo>
                <a:lnTo>
                  <a:pt x="317906" y="391160"/>
                </a:lnTo>
                <a:lnTo>
                  <a:pt x="318757" y="388620"/>
                </a:lnTo>
                <a:lnTo>
                  <a:pt x="319824" y="384810"/>
                </a:lnTo>
                <a:lnTo>
                  <a:pt x="312813" y="381000"/>
                </a:lnTo>
                <a:lnTo>
                  <a:pt x="309295" y="382397"/>
                </a:lnTo>
                <a:lnTo>
                  <a:pt x="307073" y="382397"/>
                </a:lnTo>
                <a:lnTo>
                  <a:pt x="306311" y="381000"/>
                </a:lnTo>
                <a:lnTo>
                  <a:pt x="302742" y="381000"/>
                </a:lnTo>
                <a:lnTo>
                  <a:pt x="298653" y="379730"/>
                </a:lnTo>
                <a:lnTo>
                  <a:pt x="294970" y="379730"/>
                </a:lnTo>
                <a:lnTo>
                  <a:pt x="294944" y="377190"/>
                </a:lnTo>
                <a:lnTo>
                  <a:pt x="294830" y="375920"/>
                </a:lnTo>
                <a:lnTo>
                  <a:pt x="292430" y="373964"/>
                </a:lnTo>
                <a:lnTo>
                  <a:pt x="292430" y="379730"/>
                </a:lnTo>
                <a:lnTo>
                  <a:pt x="288988" y="382397"/>
                </a:lnTo>
                <a:lnTo>
                  <a:pt x="286994" y="382397"/>
                </a:lnTo>
                <a:lnTo>
                  <a:pt x="285826" y="384810"/>
                </a:lnTo>
                <a:lnTo>
                  <a:pt x="283019" y="387350"/>
                </a:lnTo>
                <a:lnTo>
                  <a:pt x="278879" y="397510"/>
                </a:lnTo>
                <a:lnTo>
                  <a:pt x="275691" y="398780"/>
                </a:lnTo>
                <a:lnTo>
                  <a:pt x="273583" y="400050"/>
                </a:lnTo>
                <a:lnTo>
                  <a:pt x="271538" y="398780"/>
                </a:lnTo>
                <a:lnTo>
                  <a:pt x="265391" y="398780"/>
                </a:lnTo>
                <a:lnTo>
                  <a:pt x="263067" y="402424"/>
                </a:lnTo>
                <a:lnTo>
                  <a:pt x="262966" y="402590"/>
                </a:lnTo>
                <a:lnTo>
                  <a:pt x="258864" y="402590"/>
                </a:lnTo>
                <a:lnTo>
                  <a:pt x="258457" y="402704"/>
                </a:lnTo>
                <a:lnTo>
                  <a:pt x="258457" y="406400"/>
                </a:lnTo>
                <a:lnTo>
                  <a:pt x="257517" y="407670"/>
                </a:lnTo>
                <a:lnTo>
                  <a:pt x="256006" y="411480"/>
                </a:lnTo>
                <a:lnTo>
                  <a:pt x="254812" y="414020"/>
                </a:lnTo>
                <a:lnTo>
                  <a:pt x="254254" y="415290"/>
                </a:lnTo>
                <a:lnTo>
                  <a:pt x="253987" y="414020"/>
                </a:lnTo>
                <a:lnTo>
                  <a:pt x="253238" y="411480"/>
                </a:lnTo>
                <a:lnTo>
                  <a:pt x="252399" y="410210"/>
                </a:lnTo>
                <a:lnTo>
                  <a:pt x="252107" y="408940"/>
                </a:lnTo>
                <a:lnTo>
                  <a:pt x="252323" y="407670"/>
                </a:lnTo>
                <a:lnTo>
                  <a:pt x="252374" y="406400"/>
                </a:lnTo>
                <a:lnTo>
                  <a:pt x="258457" y="406400"/>
                </a:lnTo>
                <a:lnTo>
                  <a:pt x="258457" y="402704"/>
                </a:lnTo>
                <a:lnTo>
                  <a:pt x="254101" y="403860"/>
                </a:lnTo>
                <a:lnTo>
                  <a:pt x="250863" y="402285"/>
                </a:lnTo>
                <a:lnTo>
                  <a:pt x="250863" y="419100"/>
                </a:lnTo>
                <a:lnTo>
                  <a:pt x="247015" y="420370"/>
                </a:lnTo>
                <a:lnTo>
                  <a:pt x="244411" y="421640"/>
                </a:lnTo>
                <a:lnTo>
                  <a:pt x="242138" y="421640"/>
                </a:lnTo>
                <a:lnTo>
                  <a:pt x="240093" y="422910"/>
                </a:lnTo>
                <a:lnTo>
                  <a:pt x="238429" y="424180"/>
                </a:lnTo>
                <a:lnTo>
                  <a:pt x="235712" y="426720"/>
                </a:lnTo>
                <a:lnTo>
                  <a:pt x="234645" y="430530"/>
                </a:lnTo>
                <a:lnTo>
                  <a:pt x="231609" y="431800"/>
                </a:lnTo>
                <a:lnTo>
                  <a:pt x="231432" y="433070"/>
                </a:lnTo>
                <a:lnTo>
                  <a:pt x="231317" y="430530"/>
                </a:lnTo>
                <a:lnTo>
                  <a:pt x="231216" y="427990"/>
                </a:lnTo>
                <a:lnTo>
                  <a:pt x="231165" y="426720"/>
                </a:lnTo>
                <a:lnTo>
                  <a:pt x="232905" y="424180"/>
                </a:lnTo>
                <a:lnTo>
                  <a:pt x="236778" y="421640"/>
                </a:lnTo>
                <a:lnTo>
                  <a:pt x="243027" y="415290"/>
                </a:lnTo>
                <a:lnTo>
                  <a:pt x="243941" y="414020"/>
                </a:lnTo>
                <a:lnTo>
                  <a:pt x="247103" y="410210"/>
                </a:lnTo>
                <a:lnTo>
                  <a:pt x="248323" y="407670"/>
                </a:lnTo>
                <a:lnTo>
                  <a:pt x="248234" y="408940"/>
                </a:lnTo>
                <a:lnTo>
                  <a:pt x="248145" y="410210"/>
                </a:lnTo>
                <a:lnTo>
                  <a:pt x="248056" y="411480"/>
                </a:lnTo>
                <a:lnTo>
                  <a:pt x="250050" y="412750"/>
                </a:lnTo>
                <a:lnTo>
                  <a:pt x="250469" y="416560"/>
                </a:lnTo>
                <a:lnTo>
                  <a:pt x="250863" y="419100"/>
                </a:lnTo>
                <a:lnTo>
                  <a:pt x="250863" y="402285"/>
                </a:lnTo>
                <a:lnTo>
                  <a:pt x="248881" y="401320"/>
                </a:lnTo>
                <a:lnTo>
                  <a:pt x="244475" y="403860"/>
                </a:lnTo>
                <a:lnTo>
                  <a:pt x="242201" y="406400"/>
                </a:lnTo>
                <a:lnTo>
                  <a:pt x="238874" y="406400"/>
                </a:lnTo>
                <a:lnTo>
                  <a:pt x="235953" y="407670"/>
                </a:lnTo>
                <a:lnTo>
                  <a:pt x="237388" y="403860"/>
                </a:lnTo>
                <a:lnTo>
                  <a:pt x="241058" y="396240"/>
                </a:lnTo>
                <a:lnTo>
                  <a:pt x="242938" y="392430"/>
                </a:lnTo>
                <a:lnTo>
                  <a:pt x="245618" y="389890"/>
                </a:lnTo>
                <a:lnTo>
                  <a:pt x="249085" y="388620"/>
                </a:lnTo>
                <a:lnTo>
                  <a:pt x="248056" y="391160"/>
                </a:lnTo>
                <a:lnTo>
                  <a:pt x="247015" y="396240"/>
                </a:lnTo>
                <a:lnTo>
                  <a:pt x="249085" y="392430"/>
                </a:lnTo>
                <a:lnTo>
                  <a:pt x="250698" y="388620"/>
                </a:lnTo>
                <a:lnTo>
                  <a:pt x="253276" y="386080"/>
                </a:lnTo>
                <a:lnTo>
                  <a:pt x="253834" y="386080"/>
                </a:lnTo>
                <a:lnTo>
                  <a:pt x="254660" y="384810"/>
                </a:lnTo>
                <a:lnTo>
                  <a:pt x="256324" y="384810"/>
                </a:lnTo>
                <a:lnTo>
                  <a:pt x="255193" y="388620"/>
                </a:lnTo>
                <a:lnTo>
                  <a:pt x="254838" y="391160"/>
                </a:lnTo>
                <a:lnTo>
                  <a:pt x="254190" y="396240"/>
                </a:lnTo>
                <a:lnTo>
                  <a:pt x="255155" y="393700"/>
                </a:lnTo>
                <a:lnTo>
                  <a:pt x="256946" y="388620"/>
                </a:lnTo>
                <a:lnTo>
                  <a:pt x="257632" y="387350"/>
                </a:lnTo>
                <a:lnTo>
                  <a:pt x="258419" y="384810"/>
                </a:lnTo>
                <a:lnTo>
                  <a:pt x="260108" y="382397"/>
                </a:lnTo>
                <a:lnTo>
                  <a:pt x="260934" y="382397"/>
                </a:lnTo>
                <a:lnTo>
                  <a:pt x="261658" y="381000"/>
                </a:lnTo>
                <a:lnTo>
                  <a:pt x="263550" y="379730"/>
                </a:lnTo>
                <a:lnTo>
                  <a:pt x="264858" y="377190"/>
                </a:lnTo>
                <a:lnTo>
                  <a:pt x="266268" y="374650"/>
                </a:lnTo>
                <a:lnTo>
                  <a:pt x="263702" y="381000"/>
                </a:lnTo>
                <a:lnTo>
                  <a:pt x="262293" y="393700"/>
                </a:lnTo>
                <a:lnTo>
                  <a:pt x="264363" y="387350"/>
                </a:lnTo>
                <a:lnTo>
                  <a:pt x="266407" y="381000"/>
                </a:lnTo>
                <a:lnTo>
                  <a:pt x="268973" y="374650"/>
                </a:lnTo>
                <a:lnTo>
                  <a:pt x="270446" y="372110"/>
                </a:lnTo>
                <a:lnTo>
                  <a:pt x="271183" y="370840"/>
                </a:lnTo>
                <a:lnTo>
                  <a:pt x="272656" y="368300"/>
                </a:lnTo>
                <a:lnTo>
                  <a:pt x="273304" y="368300"/>
                </a:lnTo>
                <a:lnTo>
                  <a:pt x="275615" y="367030"/>
                </a:lnTo>
                <a:lnTo>
                  <a:pt x="278180" y="367030"/>
                </a:lnTo>
                <a:lnTo>
                  <a:pt x="281482" y="368300"/>
                </a:lnTo>
                <a:lnTo>
                  <a:pt x="282943" y="368300"/>
                </a:lnTo>
                <a:lnTo>
                  <a:pt x="284835" y="369570"/>
                </a:lnTo>
                <a:lnTo>
                  <a:pt x="287274" y="369570"/>
                </a:lnTo>
                <a:lnTo>
                  <a:pt x="288874" y="370840"/>
                </a:lnTo>
                <a:lnTo>
                  <a:pt x="286702" y="373380"/>
                </a:lnTo>
                <a:lnTo>
                  <a:pt x="287959" y="374650"/>
                </a:lnTo>
                <a:lnTo>
                  <a:pt x="290817" y="378460"/>
                </a:lnTo>
                <a:lnTo>
                  <a:pt x="292430" y="379730"/>
                </a:lnTo>
                <a:lnTo>
                  <a:pt x="292430" y="373964"/>
                </a:lnTo>
                <a:lnTo>
                  <a:pt x="291731" y="373380"/>
                </a:lnTo>
                <a:lnTo>
                  <a:pt x="292252" y="373380"/>
                </a:lnTo>
                <a:lnTo>
                  <a:pt x="292582" y="372110"/>
                </a:lnTo>
                <a:lnTo>
                  <a:pt x="292760" y="372110"/>
                </a:lnTo>
                <a:lnTo>
                  <a:pt x="296151" y="369570"/>
                </a:lnTo>
                <a:lnTo>
                  <a:pt x="299643" y="368300"/>
                </a:lnTo>
                <a:lnTo>
                  <a:pt x="302628" y="365760"/>
                </a:lnTo>
                <a:lnTo>
                  <a:pt x="307848" y="363220"/>
                </a:lnTo>
                <a:lnTo>
                  <a:pt x="310057" y="359410"/>
                </a:lnTo>
                <a:lnTo>
                  <a:pt x="312407" y="354330"/>
                </a:lnTo>
                <a:lnTo>
                  <a:pt x="313334" y="353060"/>
                </a:lnTo>
                <a:lnTo>
                  <a:pt x="314071" y="350520"/>
                </a:lnTo>
                <a:lnTo>
                  <a:pt x="317639" y="350520"/>
                </a:lnTo>
                <a:lnTo>
                  <a:pt x="318274" y="349250"/>
                </a:lnTo>
                <a:lnTo>
                  <a:pt x="319836" y="346710"/>
                </a:lnTo>
                <a:lnTo>
                  <a:pt x="322719" y="346710"/>
                </a:lnTo>
                <a:lnTo>
                  <a:pt x="322859" y="347980"/>
                </a:lnTo>
                <a:lnTo>
                  <a:pt x="324624" y="349250"/>
                </a:lnTo>
                <a:lnTo>
                  <a:pt x="325475" y="349250"/>
                </a:lnTo>
                <a:lnTo>
                  <a:pt x="327329" y="353060"/>
                </a:lnTo>
                <a:lnTo>
                  <a:pt x="327215" y="354330"/>
                </a:lnTo>
                <a:lnTo>
                  <a:pt x="327101" y="355600"/>
                </a:lnTo>
                <a:lnTo>
                  <a:pt x="329120" y="358140"/>
                </a:lnTo>
                <a:lnTo>
                  <a:pt x="327469" y="358140"/>
                </a:lnTo>
                <a:lnTo>
                  <a:pt x="318884" y="360680"/>
                </a:lnTo>
                <a:lnTo>
                  <a:pt x="312648" y="365594"/>
                </a:lnTo>
                <a:lnTo>
                  <a:pt x="318693" y="363220"/>
                </a:lnTo>
                <a:lnTo>
                  <a:pt x="325386" y="360680"/>
                </a:lnTo>
                <a:lnTo>
                  <a:pt x="333984" y="360680"/>
                </a:lnTo>
                <a:lnTo>
                  <a:pt x="334124" y="361950"/>
                </a:lnTo>
                <a:lnTo>
                  <a:pt x="334416" y="363220"/>
                </a:lnTo>
                <a:lnTo>
                  <a:pt x="321030" y="365760"/>
                </a:lnTo>
                <a:lnTo>
                  <a:pt x="308254" y="370840"/>
                </a:lnTo>
                <a:lnTo>
                  <a:pt x="321881" y="367030"/>
                </a:lnTo>
                <a:lnTo>
                  <a:pt x="328803" y="365760"/>
                </a:lnTo>
                <a:lnTo>
                  <a:pt x="335864" y="365760"/>
                </a:lnTo>
                <a:lnTo>
                  <a:pt x="337273" y="367030"/>
                </a:lnTo>
                <a:lnTo>
                  <a:pt x="339331" y="367030"/>
                </a:lnTo>
                <a:lnTo>
                  <a:pt x="340868" y="365760"/>
                </a:lnTo>
                <a:lnTo>
                  <a:pt x="341807" y="365760"/>
                </a:lnTo>
                <a:lnTo>
                  <a:pt x="342607" y="364490"/>
                </a:lnTo>
                <a:lnTo>
                  <a:pt x="343662" y="364490"/>
                </a:lnTo>
                <a:lnTo>
                  <a:pt x="345643" y="365760"/>
                </a:lnTo>
                <a:lnTo>
                  <a:pt x="346125" y="368300"/>
                </a:lnTo>
                <a:lnTo>
                  <a:pt x="347091" y="369570"/>
                </a:lnTo>
                <a:lnTo>
                  <a:pt x="347154" y="370840"/>
                </a:lnTo>
                <a:lnTo>
                  <a:pt x="347586" y="372110"/>
                </a:lnTo>
                <a:lnTo>
                  <a:pt x="348107" y="372110"/>
                </a:lnTo>
                <a:lnTo>
                  <a:pt x="348691" y="373380"/>
                </a:lnTo>
                <a:lnTo>
                  <a:pt x="349135" y="374650"/>
                </a:lnTo>
                <a:lnTo>
                  <a:pt x="349504" y="375920"/>
                </a:lnTo>
                <a:lnTo>
                  <a:pt x="349567" y="377190"/>
                </a:lnTo>
                <a:lnTo>
                  <a:pt x="349567" y="364490"/>
                </a:lnTo>
                <a:lnTo>
                  <a:pt x="348576" y="364490"/>
                </a:lnTo>
                <a:lnTo>
                  <a:pt x="347941" y="363220"/>
                </a:lnTo>
                <a:lnTo>
                  <a:pt x="347497" y="363220"/>
                </a:lnTo>
                <a:lnTo>
                  <a:pt x="346011" y="360680"/>
                </a:lnTo>
                <a:lnTo>
                  <a:pt x="341680" y="360680"/>
                </a:lnTo>
                <a:lnTo>
                  <a:pt x="340474" y="361950"/>
                </a:lnTo>
                <a:lnTo>
                  <a:pt x="339471" y="363220"/>
                </a:lnTo>
                <a:lnTo>
                  <a:pt x="338175" y="363220"/>
                </a:lnTo>
                <a:lnTo>
                  <a:pt x="338074" y="361950"/>
                </a:lnTo>
                <a:lnTo>
                  <a:pt x="337972" y="360680"/>
                </a:lnTo>
                <a:lnTo>
                  <a:pt x="336727" y="358140"/>
                </a:lnTo>
                <a:lnTo>
                  <a:pt x="334568" y="356870"/>
                </a:lnTo>
                <a:lnTo>
                  <a:pt x="332422" y="356870"/>
                </a:lnTo>
                <a:lnTo>
                  <a:pt x="331724" y="355600"/>
                </a:lnTo>
                <a:lnTo>
                  <a:pt x="330809" y="353060"/>
                </a:lnTo>
                <a:lnTo>
                  <a:pt x="330606" y="351790"/>
                </a:lnTo>
                <a:lnTo>
                  <a:pt x="329844" y="349250"/>
                </a:lnTo>
                <a:lnTo>
                  <a:pt x="331876" y="349250"/>
                </a:lnTo>
                <a:lnTo>
                  <a:pt x="333806" y="346710"/>
                </a:lnTo>
                <a:lnTo>
                  <a:pt x="335889" y="345440"/>
                </a:lnTo>
                <a:lnTo>
                  <a:pt x="338251" y="344170"/>
                </a:lnTo>
                <a:lnTo>
                  <a:pt x="341147" y="345440"/>
                </a:lnTo>
                <a:lnTo>
                  <a:pt x="343242" y="346710"/>
                </a:lnTo>
                <a:lnTo>
                  <a:pt x="347484" y="350520"/>
                </a:lnTo>
                <a:lnTo>
                  <a:pt x="351472" y="355600"/>
                </a:lnTo>
                <a:lnTo>
                  <a:pt x="351472" y="350558"/>
                </a:lnTo>
                <a:lnTo>
                  <a:pt x="345592" y="344170"/>
                </a:lnTo>
                <a:lnTo>
                  <a:pt x="338226" y="341630"/>
                </a:lnTo>
                <a:lnTo>
                  <a:pt x="330720" y="344170"/>
                </a:lnTo>
                <a:lnTo>
                  <a:pt x="328168" y="346710"/>
                </a:lnTo>
                <a:lnTo>
                  <a:pt x="327482" y="344170"/>
                </a:lnTo>
                <a:lnTo>
                  <a:pt x="325132" y="344170"/>
                </a:lnTo>
                <a:lnTo>
                  <a:pt x="321449" y="341630"/>
                </a:lnTo>
                <a:lnTo>
                  <a:pt x="317703" y="342900"/>
                </a:lnTo>
                <a:lnTo>
                  <a:pt x="315582" y="346710"/>
                </a:lnTo>
                <a:lnTo>
                  <a:pt x="310007" y="346710"/>
                </a:lnTo>
                <a:lnTo>
                  <a:pt x="308800" y="354330"/>
                </a:lnTo>
                <a:lnTo>
                  <a:pt x="306197" y="358140"/>
                </a:lnTo>
                <a:lnTo>
                  <a:pt x="302374" y="361950"/>
                </a:lnTo>
                <a:lnTo>
                  <a:pt x="296938" y="365760"/>
                </a:lnTo>
                <a:lnTo>
                  <a:pt x="291744" y="368300"/>
                </a:lnTo>
                <a:lnTo>
                  <a:pt x="291058" y="367030"/>
                </a:lnTo>
                <a:lnTo>
                  <a:pt x="290144" y="367030"/>
                </a:lnTo>
                <a:lnTo>
                  <a:pt x="289128" y="365760"/>
                </a:lnTo>
                <a:lnTo>
                  <a:pt x="285496" y="365760"/>
                </a:lnTo>
                <a:lnTo>
                  <a:pt x="286702" y="364490"/>
                </a:lnTo>
                <a:lnTo>
                  <a:pt x="287286" y="364490"/>
                </a:lnTo>
                <a:lnTo>
                  <a:pt x="291655" y="361950"/>
                </a:lnTo>
                <a:lnTo>
                  <a:pt x="296786" y="360680"/>
                </a:lnTo>
                <a:lnTo>
                  <a:pt x="310565" y="336550"/>
                </a:lnTo>
                <a:lnTo>
                  <a:pt x="310438" y="331470"/>
                </a:lnTo>
                <a:lnTo>
                  <a:pt x="310388" y="328930"/>
                </a:lnTo>
                <a:lnTo>
                  <a:pt x="310261" y="327660"/>
                </a:lnTo>
                <a:lnTo>
                  <a:pt x="310134" y="326390"/>
                </a:lnTo>
                <a:lnTo>
                  <a:pt x="310007" y="325120"/>
                </a:lnTo>
                <a:lnTo>
                  <a:pt x="309880" y="323850"/>
                </a:lnTo>
                <a:lnTo>
                  <a:pt x="309753" y="322580"/>
                </a:lnTo>
                <a:lnTo>
                  <a:pt x="309626" y="321310"/>
                </a:lnTo>
                <a:lnTo>
                  <a:pt x="309511" y="320040"/>
                </a:lnTo>
                <a:lnTo>
                  <a:pt x="307098" y="318287"/>
                </a:lnTo>
                <a:lnTo>
                  <a:pt x="307098" y="330200"/>
                </a:lnTo>
                <a:lnTo>
                  <a:pt x="306019" y="334010"/>
                </a:lnTo>
                <a:lnTo>
                  <a:pt x="304685" y="336550"/>
                </a:lnTo>
                <a:lnTo>
                  <a:pt x="302387" y="339090"/>
                </a:lnTo>
                <a:lnTo>
                  <a:pt x="299466" y="341630"/>
                </a:lnTo>
                <a:lnTo>
                  <a:pt x="297853" y="345440"/>
                </a:lnTo>
                <a:lnTo>
                  <a:pt x="296468" y="347980"/>
                </a:lnTo>
                <a:lnTo>
                  <a:pt x="295287" y="350520"/>
                </a:lnTo>
                <a:lnTo>
                  <a:pt x="294284" y="351790"/>
                </a:lnTo>
                <a:lnTo>
                  <a:pt x="293509" y="354330"/>
                </a:lnTo>
                <a:lnTo>
                  <a:pt x="293230" y="356870"/>
                </a:lnTo>
                <a:lnTo>
                  <a:pt x="288798" y="359410"/>
                </a:lnTo>
                <a:lnTo>
                  <a:pt x="285953" y="360680"/>
                </a:lnTo>
                <a:lnTo>
                  <a:pt x="283451" y="361950"/>
                </a:lnTo>
                <a:lnTo>
                  <a:pt x="284645" y="359410"/>
                </a:lnTo>
                <a:lnTo>
                  <a:pt x="285051" y="356870"/>
                </a:lnTo>
                <a:lnTo>
                  <a:pt x="286105" y="349250"/>
                </a:lnTo>
                <a:lnTo>
                  <a:pt x="286169" y="347980"/>
                </a:lnTo>
                <a:lnTo>
                  <a:pt x="286232" y="346710"/>
                </a:lnTo>
                <a:lnTo>
                  <a:pt x="285267" y="349250"/>
                </a:lnTo>
                <a:lnTo>
                  <a:pt x="284746" y="351790"/>
                </a:lnTo>
                <a:lnTo>
                  <a:pt x="283400" y="356870"/>
                </a:lnTo>
                <a:lnTo>
                  <a:pt x="282536" y="360680"/>
                </a:lnTo>
                <a:lnTo>
                  <a:pt x="278803" y="363220"/>
                </a:lnTo>
                <a:lnTo>
                  <a:pt x="275082" y="363220"/>
                </a:lnTo>
                <a:lnTo>
                  <a:pt x="275450" y="361950"/>
                </a:lnTo>
                <a:lnTo>
                  <a:pt x="278320" y="355600"/>
                </a:lnTo>
                <a:lnTo>
                  <a:pt x="277317" y="347980"/>
                </a:lnTo>
                <a:lnTo>
                  <a:pt x="277190" y="346710"/>
                </a:lnTo>
                <a:lnTo>
                  <a:pt x="277075" y="345440"/>
                </a:lnTo>
                <a:lnTo>
                  <a:pt x="276948" y="344170"/>
                </a:lnTo>
                <a:lnTo>
                  <a:pt x="276834" y="342900"/>
                </a:lnTo>
                <a:lnTo>
                  <a:pt x="276720" y="341630"/>
                </a:lnTo>
                <a:lnTo>
                  <a:pt x="275831" y="346710"/>
                </a:lnTo>
                <a:lnTo>
                  <a:pt x="275856" y="347980"/>
                </a:lnTo>
                <a:lnTo>
                  <a:pt x="275958" y="351790"/>
                </a:lnTo>
                <a:lnTo>
                  <a:pt x="276059" y="355600"/>
                </a:lnTo>
                <a:lnTo>
                  <a:pt x="276174" y="359410"/>
                </a:lnTo>
                <a:lnTo>
                  <a:pt x="271754" y="363220"/>
                </a:lnTo>
                <a:lnTo>
                  <a:pt x="271233" y="363220"/>
                </a:lnTo>
                <a:lnTo>
                  <a:pt x="271056" y="364490"/>
                </a:lnTo>
                <a:lnTo>
                  <a:pt x="270027" y="364490"/>
                </a:lnTo>
                <a:lnTo>
                  <a:pt x="269519" y="365760"/>
                </a:lnTo>
                <a:lnTo>
                  <a:pt x="264883" y="359410"/>
                </a:lnTo>
                <a:lnTo>
                  <a:pt x="261315" y="353060"/>
                </a:lnTo>
                <a:lnTo>
                  <a:pt x="259537" y="346710"/>
                </a:lnTo>
                <a:lnTo>
                  <a:pt x="259943" y="345440"/>
                </a:lnTo>
                <a:lnTo>
                  <a:pt x="259791" y="344170"/>
                </a:lnTo>
                <a:lnTo>
                  <a:pt x="258864" y="341630"/>
                </a:lnTo>
                <a:lnTo>
                  <a:pt x="260337" y="339090"/>
                </a:lnTo>
                <a:lnTo>
                  <a:pt x="261823" y="337820"/>
                </a:lnTo>
                <a:lnTo>
                  <a:pt x="263271" y="335280"/>
                </a:lnTo>
                <a:lnTo>
                  <a:pt x="265633" y="334010"/>
                </a:lnTo>
                <a:lnTo>
                  <a:pt x="268389" y="334010"/>
                </a:lnTo>
                <a:lnTo>
                  <a:pt x="272961" y="332740"/>
                </a:lnTo>
                <a:lnTo>
                  <a:pt x="273773" y="336550"/>
                </a:lnTo>
                <a:lnTo>
                  <a:pt x="278066" y="336550"/>
                </a:lnTo>
                <a:lnTo>
                  <a:pt x="280949" y="337820"/>
                </a:lnTo>
                <a:lnTo>
                  <a:pt x="283311" y="335280"/>
                </a:lnTo>
                <a:lnTo>
                  <a:pt x="285927" y="335280"/>
                </a:lnTo>
                <a:lnTo>
                  <a:pt x="290931" y="334010"/>
                </a:lnTo>
                <a:lnTo>
                  <a:pt x="296202" y="332740"/>
                </a:lnTo>
                <a:lnTo>
                  <a:pt x="296849" y="331470"/>
                </a:lnTo>
                <a:lnTo>
                  <a:pt x="288404" y="331470"/>
                </a:lnTo>
                <a:lnTo>
                  <a:pt x="283375" y="331470"/>
                </a:lnTo>
                <a:lnTo>
                  <a:pt x="279209" y="334010"/>
                </a:lnTo>
                <a:lnTo>
                  <a:pt x="277609" y="334010"/>
                </a:lnTo>
                <a:lnTo>
                  <a:pt x="274002" y="330200"/>
                </a:lnTo>
                <a:lnTo>
                  <a:pt x="269113" y="328930"/>
                </a:lnTo>
                <a:lnTo>
                  <a:pt x="264426" y="328930"/>
                </a:lnTo>
                <a:lnTo>
                  <a:pt x="260934" y="332740"/>
                </a:lnTo>
                <a:lnTo>
                  <a:pt x="261988" y="330200"/>
                </a:lnTo>
                <a:lnTo>
                  <a:pt x="263359" y="327660"/>
                </a:lnTo>
                <a:lnTo>
                  <a:pt x="265074" y="326390"/>
                </a:lnTo>
                <a:lnTo>
                  <a:pt x="266522" y="325120"/>
                </a:lnTo>
                <a:lnTo>
                  <a:pt x="268478" y="326390"/>
                </a:lnTo>
                <a:lnTo>
                  <a:pt x="270154" y="326390"/>
                </a:lnTo>
                <a:lnTo>
                  <a:pt x="271729" y="325120"/>
                </a:lnTo>
                <a:lnTo>
                  <a:pt x="272732" y="325120"/>
                </a:lnTo>
                <a:lnTo>
                  <a:pt x="274243" y="323850"/>
                </a:lnTo>
                <a:lnTo>
                  <a:pt x="277418" y="322580"/>
                </a:lnTo>
                <a:lnTo>
                  <a:pt x="280885" y="325120"/>
                </a:lnTo>
                <a:lnTo>
                  <a:pt x="287451" y="322580"/>
                </a:lnTo>
                <a:lnTo>
                  <a:pt x="288290" y="320040"/>
                </a:lnTo>
                <a:lnTo>
                  <a:pt x="288721" y="318770"/>
                </a:lnTo>
                <a:lnTo>
                  <a:pt x="291477" y="317500"/>
                </a:lnTo>
                <a:lnTo>
                  <a:pt x="294195" y="317500"/>
                </a:lnTo>
                <a:lnTo>
                  <a:pt x="295516" y="318770"/>
                </a:lnTo>
                <a:lnTo>
                  <a:pt x="296684" y="320040"/>
                </a:lnTo>
                <a:lnTo>
                  <a:pt x="296303" y="322237"/>
                </a:lnTo>
                <a:lnTo>
                  <a:pt x="296252" y="322580"/>
                </a:lnTo>
                <a:lnTo>
                  <a:pt x="295668" y="325120"/>
                </a:lnTo>
                <a:lnTo>
                  <a:pt x="294881" y="327660"/>
                </a:lnTo>
                <a:lnTo>
                  <a:pt x="290715" y="330200"/>
                </a:lnTo>
                <a:lnTo>
                  <a:pt x="297510" y="330200"/>
                </a:lnTo>
                <a:lnTo>
                  <a:pt x="298818" y="327660"/>
                </a:lnTo>
                <a:lnTo>
                  <a:pt x="299643" y="326390"/>
                </a:lnTo>
                <a:lnTo>
                  <a:pt x="300291" y="322580"/>
                </a:lnTo>
                <a:lnTo>
                  <a:pt x="300177" y="321017"/>
                </a:lnTo>
                <a:lnTo>
                  <a:pt x="300113" y="320040"/>
                </a:lnTo>
                <a:lnTo>
                  <a:pt x="302780" y="321310"/>
                </a:lnTo>
                <a:lnTo>
                  <a:pt x="304927" y="323850"/>
                </a:lnTo>
                <a:lnTo>
                  <a:pt x="305968" y="327660"/>
                </a:lnTo>
                <a:lnTo>
                  <a:pt x="307098" y="330200"/>
                </a:lnTo>
                <a:lnTo>
                  <a:pt x="307098" y="318287"/>
                </a:lnTo>
                <a:lnTo>
                  <a:pt x="306031" y="317500"/>
                </a:lnTo>
                <a:lnTo>
                  <a:pt x="300824" y="313690"/>
                </a:lnTo>
                <a:lnTo>
                  <a:pt x="287578" y="313690"/>
                </a:lnTo>
                <a:lnTo>
                  <a:pt x="286283" y="318770"/>
                </a:lnTo>
                <a:lnTo>
                  <a:pt x="282282" y="320040"/>
                </a:lnTo>
                <a:lnTo>
                  <a:pt x="277342" y="320040"/>
                </a:lnTo>
                <a:lnTo>
                  <a:pt x="274104" y="318770"/>
                </a:lnTo>
                <a:lnTo>
                  <a:pt x="269671" y="322580"/>
                </a:lnTo>
                <a:lnTo>
                  <a:pt x="264731" y="322580"/>
                </a:lnTo>
                <a:lnTo>
                  <a:pt x="261937" y="323850"/>
                </a:lnTo>
                <a:lnTo>
                  <a:pt x="259753" y="326390"/>
                </a:lnTo>
                <a:lnTo>
                  <a:pt x="258279" y="328930"/>
                </a:lnTo>
                <a:lnTo>
                  <a:pt x="257822" y="330200"/>
                </a:lnTo>
                <a:lnTo>
                  <a:pt x="256921" y="322580"/>
                </a:lnTo>
                <a:lnTo>
                  <a:pt x="247015" y="297180"/>
                </a:lnTo>
                <a:lnTo>
                  <a:pt x="245338" y="294640"/>
                </a:lnTo>
                <a:lnTo>
                  <a:pt x="243509" y="293370"/>
                </a:lnTo>
                <a:lnTo>
                  <a:pt x="244436" y="293370"/>
                </a:lnTo>
                <a:lnTo>
                  <a:pt x="249262" y="294640"/>
                </a:lnTo>
                <a:lnTo>
                  <a:pt x="251790" y="293370"/>
                </a:lnTo>
                <a:lnTo>
                  <a:pt x="254317" y="292100"/>
                </a:lnTo>
                <a:lnTo>
                  <a:pt x="258457" y="289560"/>
                </a:lnTo>
                <a:lnTo>
                  <a:pt x="259524" y="292100"/>
                </a:lnTo>
                <a:lnTo>
                  <a:pt x="261162" y="293370"/>
                </a:lnTo>
                <a:lnTo>
                  <a:pt x="263004" y="294640"/>
                </a:lnTo>
                <a:lnTo>
                  <a:pt x="272059" y="297180"/>
                </a:lnTo>
                <a:lnTo>
                  <a:pt x="274231" y="293370"/>
                </a:lnTo>
                <a:lnTo>
                  <a:pt x="282117" y="293370"/>
                </a:lnTo>
                <a:lnTo>
                  <a:pt x="284429" y="292100"/>
                </a:lnTo>
                <a:lnTo>
                  <a:pt x="286473" y="293370"/>
                </a:lnTo>
                <a:lnTo>
                  <a:pt x="288683" y="293370"/>
                </a:lnTo>
                <a:lnTo>
                  <a:pt x="292684" y="294640"/>
                </a:lnTo>
                <a:lnTo>
                  <a:pt x="296773" y="292100"/>
                </a:lnTo>
                <a:lnTo>
                  <a:pt x="300418" y="290830"/>
                </a:lnTo>
                <a:lnTo>
                  <a:pt x="303288" y="289560"/>
                </a:lnTo>
                <a:lnTo>
                  <a:pt x="305054" y="287020"/>
                </a:lnTo>
                <a:lnTo>
                  <a:pt x="306984" y="284480"/>
                </a:lnTo>
                <a:lnTo>
                  <a:pt x="310413" y="283210"/>
                </a:lnTo>
                <a:lnTo>
                  <a:pt x="314388" y="281940"/>
                </a:lnTo>
                <a:lnTo>
                  <a:pt x="316623" y="278130"/>
                </a:lnTo>
                <a:lnTo>
                  <a:pt x="319354" y="273050"/>
                </a:lnTo>
                <a:lnTo>
                  <a:pt x="318274" y="266700"/>
                </a:lnTo>
                <a:lnTo>
                  <a:pt x="316572" y="261620"/>
                </a:lnTo>
                <a:lnTo>
                  <a:pt x="314934" y="255270"/>
                </a:lnTo>
                <a:lnTo>
                  <a:pt x="314515" y="254889"/>
                </a:lnTo>
                <a:lnTo>
                  <a:pt x="314515" y="275590"/>
                </a:lnTo>
                <a:lnTo>
                  <a:pt x="312216" y="278130"/>
                </a:lnTo>
                <a:lnTo>
                  <a:pt x="305879" y="280670"/>
                </a:lnTo>
                <a:lnTo>
                  <a:pt x="303822" y="281940"/>
                </a:lnTo>
                <a:lnTo>
                  <a:pt x="302806" y="283210"/>
                </a:lnTo>
                <a:lnTo>
                  <a:pt x="301536" y="285750"/>
                </a:lnTo>
                <a:lnTo>
                  <a:pt x="299948" y="287020"/>
                </a:lnTo>
                <a:lnTo>
                  <a:pt x="297764" y="288290"/>
                </a:lnTo>
                <a:lnTo>
                  <a:pt x="295402" y="289560"/>
                </a:lnTo>
                <a:lnTo>
                  <a:pt x="298602" y="285750"/>
                </a:lnTo>
                <a:lnTo>
                  <a:pt x="299974" y="280670"/>
                </a:lnTo>
                <a:lnTo>
                  <a:pt x="299847" y="279400"/>
                </a:lnTo>
                <a:lnTo>
                  <a:pt x="299732" y="278130"/>
                </a:lnTo>
                <a:lnTo>
                  <a:pt x="299605" y="276860"/>
                </a:lnTo>
                <a:lnTo>
                  <a:pt x="299504" y="270802"/>
                </a:lnTo>
                <a:lnTo>
                  <a:pt x="296367" y="273050"/>
                </a:lnTo>
                <a:lnTo>
                  <a:pt x="295452" y="278130"/>
                </a:lnTo>
                <a:lnTo>
                  <a:pt x="293928" y="284480"/>
                </a:lnTo>
                <a:lnTo>
                  <a:pt x="286778" y="288290"/>
                </a:lnTo>
                <a:lnTo>
                  <a:pt x="286105" y="288290"/>
                </a:lnTo>
                <a:lnTo>
                  <a:pt x="285864" y="289560"/>
                </a:lnTo>
                <a:lnTo>
                  <a:pt x="276707" y="289560"/>
                </a:lnTo>
                <a:lnTo>
                  <a:pt x="268554" y="292100"/>
                </a:lnTo>
                <a:lnTo>
                  <a:pt x="264337" y="290830"/>
                </a:lnTo>
                <a:lnTo>
                  <a:pt x="260273" y="288290"/>
                </a:lnTo>
                <a:lnTo>
                  <a:pt x="260718" y="287020"/>
                </a:lnTo>
                <a:lnTo>
                  <a:pt x="261620" y="284480"/>
                </a:lnTo>
                <a:lnTo>
                  <a:pt x="259626" y="279400"/>
                </a:lnTo>
                <a:lnTo>
                  <a:pt x="258076" y="278130"/>
                </a:lnTo>
                <a:lnTo>
                  <a:pt x="257200" y="276339"/>
                </a:lnTo>
                <a:lnTo>
                  <a:pt x="257200" y="285750"/>
                </a:lnTo>
                <a:lnTo>
                  <a:pt x="256921" y="287020"/>
                </a:lnTo>
                <a:lnTo>
                  <a:pt x="255079" y="287020"/>
                </a:lnTo>
                <a:lnTo>
                  <a:pt x="254330" y="285750"/>
                </a:lnTo>
                <a:lnTo>
                  <a:pt x="253542" y="285750"/>
                </a:lnTo>
                <a:lnTo>
                  <a:pt x="245465" y="287870"/>
                </a:lnTo>
                <a:lnTo>
                  <a:pt x="245465" y="289560"/>
                </a:lnTo>
                <a:lnTo>
                  <a:pt x="241084" y="288290"/>
                </a:lnTo>
                <a:lnTo>
                  <a:pt x="236321" y="285750"/>
                </a:lnTo>
                <a:lnTo>
                  <a:pt x="233273" y="290830"/>
                </a:lnTo>
                <a:lnTo>
                  <a:pt x="232041" y="292100"/>
                </a:lnTo>
                <a:lnTo>
                  <a:pt x="231000" y="293370"/>
                </a:lnTo>
                <a:lnTo>
                  <a:pt x="229362" y="294640"/>
                </a:lnTo>
                <a:lnTo>
                  <a:pt x="226326" y="293370"/>
                </a:lnTo>
                <a:lnTo>
                  <a:pt x="224282" y="289560"/>
                </a:lnTo>
                <a:lnTo>
                  <a:pt x="221310" y="288290"/>
                </a:lnTo>
                <a:lnTo>
                  <a:pt x="220091" y="287020"/>
                </a:lnTo>
                <a:lnTo>
                  <a:pt x="220078" y="284480"/>
                </a:lnTo>
                <a:lnTo>
                  <a:pt x="218960" y="283210"/>
                </a:lnTo>
                <a:lnTo>
                  <a:pt x="217373" y="280670"/>
                </a:lnTo>
                <a:lnTo>
                  <a:pt x="215353" y="278130"/>
                </a:lnTo>
                <a:lnTo>
                  <a:pt x="214757" y="276860"/>
                </a:lnTo>
                <a:lnTo>
                  <a:pt x="213563" y="274320"/>
                </a:lnTo>
                <a:lnTo>
                  <a:pt x="212763" y="273050"/>
                </a:lnTo>
                <a:lnTo>
                  <a:pt x="212064" y="271780"/>
                </a:lnTo>
                <a:lnTo>
                  <a:pt x="213969" y="273050"/>
                </a:lnTo>
                <a:lnTo>
                  <a:pt x="216001" y="274320"/>
                </a:lnTo>
                <a:lnTo>
                  <a:pt x="216992" y="275590"/>
                </a:lnTo>
                <a:lnTo>
                  <a:pt x="218236" y="278130"/>
                </a:lnTo>
                <a:lnTo>
                  <a:pt x="219227" y="281940"/>
                </a:lnTo>
                <a:lnTo>
                  <a:pt x="221640" y="283210"/>
                </a:lnTo>
                <a:lnTo>
                  <a:pt x="222542" y="284480"/>
                </a:lnTo>
                <a:lnTo>
                  <a:pt x="224091" y="284480"/>
                </a:lnTo>
                <a:lnTo>
                  <a:pt x="224650" y="285750"/>
                </a:lnTo>
                <a:lnTo>
                  <a:pt x="224917" y="287020"/>
                </a:lnTo>
                <a:lnTo>
                  <a:pt x="225386" y="289560"/>
                </a:lnTo>
                <a:lnTo>
                  <a:pt x="227495" y="289560"/>
                </a:lnTo>
                <a:lnTo>
                  <a:pt x="232295" y="288290"/>
                </a:lnTo>
                <a:lnTo>
                  <a:pt x="232321" y="283210"/>
                </a:lnTo>
                <a:lnTo>
                  <a:pt x="232346" y="278130"/>
                </a:lnTo>
                <a:lnTo>
                  <a:pt x="238379" y="281940"/>
                </a:lnTo>
                <a:lnTo>
                  <a:pt x="240626" y="284480"/>
                </a:lnTo>
                <a:lnTo>
                  <a:pt x="241935" y="288290"/>
                </a:lnTo>
                <a:lnTo>
                  <a:pt x="245465" y="289560"/>
                </a:lnTo>
                <a:lnTo>
                  <a:pt x="245465" y="287870"/>
                </a:lnTo>
                <a:lnTo>
                  <a:pt x="243852" y="288290"/>
                </a:lnTo>
                <a:lnTo>
                  <a:pt x="245465" y="281940"/>
                </a:lnTo>
                <a:lnTo>
                  <a:pt x="240284" y="278130"/>
                </a:lnTo>
                <a:lnTo>
                  <a:pt x="235483" y="275590"/>
                </a:lnTo>
                <a:lnTo>
                  <a:pt x="229908" y="278130"/>
                </a:lnTo>
                <a:lnTo>
                  <a:pt x="228155" y="283210"/>
                </a:lnTo>
                <a:lnTo>
                  <a:pt x="227469" y="281940"/>
                </a:lnTo>
                <a:lnTo>
                  <a:pt x="225780" y="280670"/>
                </a:lnTo>
                <a:lnTo>
                  <a:pt x="224282" y="280670"/>
                </a:lnTo>
                <a:lnTo>
                  <a:pt x="219989" y="276860"/>
                </a:lnTo>
                <a:lnTo>
                  <a:pt x="221310" y="271780"/>
                </a:lnTo>
                <a:lnTo>
                  <a:pt x="214541" y="267970"/>
                </a:lnTo>
                <a:lnTo>
                  <a:pt x="212445" y="266700"/>
                </a:lnTo>
                <a:lnTo>
                  <a:pt x="210362" y="265430"/>
                </a:lnTo>
                <a:lnTo>
                  <a:pt x="211137" y="264160"/>
                </a:lnTo>
                <a:lnTo>
                  <a:pt x="211924" y="262890"/>
                </a:lnTo>
                <a:lnTo>
                  <a:pt x="211340" y="261620"/>
                </a:lnTo>
                <a:lnTo>
                  <a:pt x="212115" y="260350"/>
                </a:lnTo>
                <a:lnTo>
                  <a:pt x="212890" y="259080"/>
                </a:lnTo>
                <a:lnTo>
                  <a:pt x="216014" y="257810"/>
                </a:lnTo>
                <a:lnTo>
                  <a:pt x="219163" y="257810"/>
                </a:lnTo>
                <a:lnTo>
                  <a:pt x="221805" y="256540"/>
                </a:lnTo>
                <a:lnTo>
                  <a:pt x="224510" y="256540"/>
                </a:lnTo>
                <a:lnTo>
                  <a:pt x="225298" y="255270"/>
                </a:lnTo>
                <a:lnTo>
                  <a:pt x="225971" y="254177"/>
                </a:lnTo>
                <a:lnTo>
                  <a:pt x="226085" y="254000"/>
                </a:lnTo>
                <a:lnTo>
                  <a:pt x="229958" y="248920"/>
                </a:lnTo>
                <a:lnTo>
                  <a:pt x="235902" y="248920"/>
                </a:lnTo>
                <a:lnTo>
                  <a:pt x="239179" y="247650"/>
                </a:lnTo>
                <a:lnTo>
                  <a:pt x="239483" y="247650"/>
                </a:lnTo>
                <a:lnTo>
                  <a:pt x="240004" y="248920"/>
                </a:lnTo>
                <a:lnTo>
                  <a:pt x="240893" y="248920"/>
                </a:lnTo>
                <a:lnTo>
                  <a:pt x="237794" y="250190"/>
                </a:lnTo>
                <a:lnTo>
                  <a:pt x="236283" y="251460"/>
                </a:lnTo>
                <a:lnTo>
                  <a:pt x="235000" y="252730"/>
                </a:lnTo>
                <a:lnTo>
                  <a:pt x="233895" y="252730"/>
                </a:lnTo>
                <a:lnTo>
                  <a:pt x="232714" y="254000"/>
                </a:lnTo>
                <a:lnTo>
                  <a:pt x="231965" y="254000"/>
                </a:lnTo>
                <a:lnTo>
                  <a:pt x="231305" y="255270"/>
                </a:lnTo>
                <a:lnTo>
                  <a:pt x="230657" y="255270"/>
                </a:lnTo>
                <a:lnTo>
                  <a:pt x="230568" y="256540"/>
                </a:lnTo>
                <a:lnTo>
                  <a:pt x="229755" y="257810"/>
                </a:lnTo>
                <a:lnTo>
                  <a:pt x="229628" y="259080"/>
                </a:lnTo>
                <a:lnTo>
                  <a:pt x="229501" y="260350"/>
                </a:lnTo>
                <a:lnTo>
                  <a:pt x="230733" y="260350"/>
                </a:lnTo>
                <a:lnTo>
                  <a:pt x="233680" y="262890"/>
                </a:lnTo>
                <a:lnTo>
                  <a:pt x="237655" y="257810"/>
                </a:lnTo>
                <a:lnTo>
                  <a:pt x="237680" y="255270"/>
                </a:lnTo>
                <a:lnTo>
                  <a:pt x="237515" y="254177"/>
                </a:lnTo>
                <a:lnTo>
                  <a:pt x="237502" y="254000"/>
                </a:lnTo>
                <a:lnTo>
                  <a:pt x="237261" y="254000"/>
                </a:lnTo>
                <a:lnTo>
                  <a:pt x="237972" y="252730"/>
                </a:lnTo>
                <a:lnTo>
                  <a:pt x="240931" y="250190"/>
                </a:lnTo>
                <a:lnTo>
                  <a:pt x="244081" y="250190"/>
                </a:lnTo>
                <a:lnTo>
                  <a:pt x="245110" y="251460"/>
                </a:lnTo>
                <a:lnTo>
                  <a:pt x="245643" y="251460"/>
                </a:lnTo>
                <a:lnTo>
                  <a:pt x="246291" y="252730"/>
                </a:lnTo>
                <a:lnTo>
                  <a:pt x="246989" y="252730"/>
                </a:lnTo>
                <a:lnTo>
                  <a:pt x="246113" y="255270"/>
                </a:lnTo>
                <a:lnTo>
                  <a:pt x="245618" y="257467"/>
                </a:lnTo>
                <a:lnTo>
                  <a:pt x="245554" y="257810"/>
                </a:lnTo>
                <a:lnTo>
                  <a:pt x="244754" y="260350"/>
                </a:lnTo>
                <a:lnTo>
                  <a:pt x="243865" y="262890"/>
                </a:lnTo>
                <a:lnTo>
                  <a:pt x="242824" y="265430"/>
                </a:lnTo>
                <a:lnTo>
                  <a:pt x="241668" y="266700"/>
                </a:lnTo>
                <a:lnTo>
                  <a:pt x="241223" y="267970"/>
                </a:lnTo>
                <a:lnTo>
                  <a:pt x="238620" y="267970"/>
                </a:lnTo>
                <a:lnTo>
                  <a:pt x="238099" y="269240"/>
                </a:lnTo>
                <a:lnTo>
                  <a:pt x="237680" y="270510"/>
                </a:lnTo>
                <a:lnTo>
                  <a:pt x="236194" y="271780"/>
                </a:lnTo>
                <a:lnTo>
                  <a:pt x="236143" y="275590"/>
                </a:lnTo>
                <a:lnTo>
                  <a:pt x="239509" y="275590"/>
                </a:lnTo>
                <a:lnTo>
                  <a:pt x="241325" y="274320"/>
                </a:lnTo>
                <a:lnTo>
                  <a:pt x="242773" y="273050"/>
                </a:lnTo>
                <a:lnTo>
                  <a:pt x="243878" y="271780"/>
                </a:lnTo>
                <a:lnTo>
                  <a:pt x="245160" y="270510"/>
                </a:lnTo>
                <a:lnTo>
                  <a:pt x="245071" y="269240"/>
                </a:lnTo>
                <a:lnTo>
                  <a:pt x="244259" y="267970"/>
                </a:lnTo>
                <a:lnTo>
                  <a:pt x="245249" y="265430"/>
                </a:lnTo>
                <a:lnTo>
                  <a:pt x="246024" y="264160"/>
                </a:lnTo>
                <a:lnTo>
                  <a:pt x="246862" y="261620"/>
                </a:lnTo>
                <a:lnTo>
                  <a:pt x="247942" y="259080"/>
                </a:lnTo>
                <a:lnTo>
                  <a:pt x="248627" y="256540"/>
                </a:lnTo>
                <a:lnTo>
                  <a:pt x="248627" y="254000"/>
                </a:lnTo>
                <a:lnTo>
                  <a:pt x="252679" y="254000"/>
                </a:lnTo>
                <a:lnTo>
                  <a:pt x="252717" y="255270"/>
                </a:lnTo>
                <a:lnTo>
                  <a:pt x="252818" y="259080"/>
                </a:lnTo>
                <a:lnTo>
                  <a:pt x="252539" y="259080"/>
                </a:lnTo>
                <a:lnTo>
                  <a:pt x="251739" y="262890"/>
                </a:lnTo>
                <a:lnTo>
                  <a:pt x="249999" y="269240"/>
                </a:lnTo>
                <a:lnTo>
                  <a:pt x="252018" y="276860"/>
                </a:lnTo>
                <a:lnTo>
                  <a:pt x="256489" y="281940"/>
                </a:lnTo>
                <a:lnTo>
                  <a:pt x="257111" y="283210"/>
                </a:lnTo>
                <a:lnTo>
                  <a:pt x="257200" y="285750"/>
                </a:lnTo>
                <a:lnTo>
                  <a:pt x="257200" y="276339"/>
                </a:lnTo>
                <a:lnTo>
                  <a:pt x="256222" y="274320"/>
                </a:lnTo>
                <a:lnTo>
                  <a:pt x="255219" y="269240"/>
                </a:lnTo>
                <a:lnTo>
                  <a:pt x="254571" y="266700"/>
                </a:lnTo>
                <a:lnTo>
                  <a:pt x="255460" y="264160"/>
                </a:lnTo>
                <a:lnTo>
                  <a:pt x="256159" y="260350"/>
                </a:lnTo>
                <a:lnTo>
                  <a:pt x="256768" y="260350"/>
                </a:lnTo>
                <a:lnTo>
                  <a:pt x="257048" y="259080"/>
                </a:lnTo>
                <a:lnTo>
                  <a:pt x="256641" y="257810"/>
                </a:lnTo>
                <a:lnTo>
                  <a:pt x="255930" y="257810"/>
                </a:lnTo>
                <a:lnTo>
                  <a:pt x="255943" y="256540"/>
                </a:lnTo>
                <a:lnTo>
                  <a:pt x="259969" y="262890"/>
                </a:lnTo>
                <a:lnTo>
                  <a:pt x="265010" y="266700"/>
                </a:lnTo>
                <a:lnTo>
                  <a:pt x="270802" y="269240"/>
                </a:lnTo>
                <a:lnTo>
                  <a:pt x="270865" y="270510"/>
                </a:lnTo>
                <a:lnTo>
                  <a:pt x="271335" y="270510"/>
                </a:lnTo>
                <a:lnTo>
                  <a:pt x="272351" y="271780"/>
                </a:lnTo>
                <a:lnTo>
                  <a:pt x="273050" y="273050"/>
                </a:lnTo>
                <a:lnTo>
                  <a:pt x="274243" y="274320"/>
                </a:lnTo>
                <a:lnTo>
                  <a:pt x="275971" y="275590"/>
                </a:lnTo>
                <a:lnTo>
                  <a:pt x="279006" y="276860"/>
                </a:lnTo>
                <a:lnTo>
                  <a:pt x="280847" y="273050"/>
                </a:lnTo>
                <a:lnTo>
                  <a:pt x="279222" y="270802"/>
                </a:lnTo>
                <a:lnTo>
                  <a:pt x="278155" y="269240"/>
                </a:lnTo>
                <a:lnTo>
                  <a:pt x="276987" y="269240"/>
                </a:lnTo>
                <a:lnTo>
                  <a:pt x="275767" y="267970"/>
                </a:lnTo>
                <a:lnTo>
                  <a:pt x="273088" y="267970"/>
                </a:lnTo>
                <a:lnTo>
                  <a:pt x="272161" y="266700"/>
                </a:lnTo>
                <a:lnTo>
                  <a:pt x="271500" y="267970"/>
                </a:lnTo>
                <a:lnTo>
                  <a:pt x="271119" y="267970"/>
                </a:lnTo>
                <a:lnTo>
                  <a:pt x="260845" y="260350"/>
                </a:lnTo>
                <a:lnTo>
                  <a:pt x="258356" y="256540"/>
                </a:lnTo>
                <a:lnTo>
                  <a:pt x="256819" y="254177"/>
                </a:lnTo>
                <a:lnTo>
                  <a:pt x="256705" y="254000"/>
                </a:lnTo>
                <a:lnTo>
                  <a:pt x="255841" y="252730"/>
                </a:lnTo>
                <a:lnTo>
                  <a:pt x="257441" y="252730"/>
                </a:lnTo>
                <a:lnTo>
                  <a:pt x="264287" y="257810"/>
                </a:lnTo>
                <a:lnTo>
                  <a:pt x="272643" y="260350"/>
                </a:lnTo>
                <a:lnTo>
                  <a:pt x="280924" y="261620"/>
                </a:lnTo>
                <a:lnTo>
                  <a:pt x="282092" y="265430"/>
                </a:lnTo>
                <a:lnTo>
                  <a:pt x="287388" y="267970"/>
                </a:lnTo>
                <a:lnTo>
                  <a:pt x="289293" y="265430"/>
                </a:lnTo>
                <a:lnTo>
                  <a:pt x="290576" y="264160"/>
                </a:lnTo>
                <a:lnTo>
                  <a:pt x="289001" y="261620"/>
                </a:lnTo>
                <a:lnTo>
                  <a:pt x="287794" y="260350"/>
                </a:lnTo>
                <a:lnTo>
                  <a:pt x="286689" y="259080"/>
                </a:lnTo>
                <a:lnTo>
                  <a:pt x="283972" y="257810"/>
                </a:lnTo>
                <a:lnTo>
                  <a:pt x="282041" y="259080"/>
                </a:lnTo>
                <a:lnTo>
                  <a:pt x="281114" y="259080"/>
                </a:lnTo>
                <a:lnTo>
                  <a:pt x="280898" y="260350"/>
                </a:lnTo>
                <a:lnTo>
                  <a:pt x="273189" y="259080"/>
                </a:lnTo>
                <a:lnTo>
                  <a:pt x="265696" y="255270"/>
                </a:lnTo>
                <a:lnTo>
                  <a:pt x="258483" y="251460"/>
                </a:lnTo>
                <a:lnTo>
                  <a:pt x="258241" y="251460"/>
                </a:lnTo>
                <a:lnTo>
                  <a:pt x="258876" y="250190"/>
                </a:lnTo>
                <a:lnTo>
                  <a:pt x="259461" y="250190"/>
                </a:lnTo>
                <a:lnTo>
                  <a:pt x="259905" y="248920"/>
                </a:lnTo>
                <a:lnTo>
                  <a:pt x="261302" y="248920"/>
                </a:lnTo>
                <a:lnTo>
                  <a:pt x="262775" y="250190"/>
                </a:lnTo>
                <a:lnTo>
                  <a:pt x="264236" y="250190"/>
                </a:lnTo>
                <a:lnTo>
                  <a:pt x="265658" y="251460"/>
                </a:lnTo>
                <a:lnTo>
                  <a:pt x="266052" y="254000"/>
                </a:lnTo>
                <a:lnTo>
                  <a:pt x="272453" y="256540"/>
                </a:lnTo>
                <a:lnTo>
                  <a:pt x="273799" y="252730"/>
                </a:lnTo>
                <a:lnTo>
                  <a:pt x="273672" y="251460"/>
                </a:lnTo>
                <a:lnTo>
                  <a:pt x="277177" y="251460"/>
                </a:lnTo>
                <a:lnTo>
                  <a:pt x="279120" y="252730"/>
                </a:lnTo>
                <a:lnTo>
                  <a:pt x="279590" y="252730"/>
                </a:lnTo>
                <a:lnTo>
                  <a:pt x="280746" y="254000"/>
                </a:lnTo>
                <a:lnTo>
                  <a:pt x="281863" y="254000"/>
                </a:lnTo>
                <a:lnTo>
                  <a:pt x="283743" y="255270"/>
                </a:lnTo>
                <a:lnTo>
                  <a:pt x="286816" y="256540"/>
                </a:lnTo>
                <a:lnTo>
                  <a:pt x="288023" y="252730"/>
                </a:lnTo>
                <a:lnTo>
                  <a:pt x="287553" y="251460"/>
                </a:lnTo>
                <a:lnTo>
                  <a:pt x="286702" y="250190"/>
                </a:lnTo>
                <a:lnTo>
                  <a:pt x="289026" y="251460"/>
                </a:lnTo>
                <a:lnTo>
                  <a:pt x="291287" y="252730"/>
                </a:lnTo>
                <a:lnTo>
                  <a:pt x="293458" y="254000"/>
                </a:lnTo>
                <a:lnTo>
                  <a:pt x="293687" y="255270"/>
                </a:lnTo>
                <a:lnTo>
                  <a:pt x="294982" y="256540"/>
                </a:lnTo>
                <a:lnTo>
                  <a:pt x="296329" y="256540"/>
                </a:lnTo>
                <a:lnTo>
                  <a:pt x="298716" y="257810"/>
                </a:lnTo>
                <a:lnTo>
                  <a:pt x="302869" y="260350"/>
                </a:lnTo>
                <a:lnTo>
                  <a:pt x="304774" y="257810"/>
                </a:lnTo>
                <a:lnTo>
                  <a:pt x="306019" y="254177"/>
                </a:lnTo>
                <a:lnTo>
                  <a:pt x="307822" y="255270"/>
                </a:lnTo>
                <a:lnTo>
                  <a:pt x="309473" y="256540"/>
                </a:lnTo>
                <a:lnTo>
                  <a:pt x="310743" y="257810"/>
                </a:lnTo>
                <a:lnTo>
                  <a:pt x="310413" y="259080"/>
                </a:lnTo>
                <a:lnTo>
                  <a:pt x="310502" y="260350"/>
                </a:lnTo>
                <a:lnTo>
                  <a:pt x="311238" y="260350"/>
                </a:lnTo>
                <a:lnTo>
                  <a:pt x="312991" y="264160"/>
                </a:lnTo>
                <a:lnTo>
                  <a:pt x="312547" y="265430"/>
                </a:lnTo>
                <a:lnTo>
                  <a:pt x="310603" y="270510"/>
                </a:lnTo>
                <a:lnTo>
                  <a:pt x="305485" y="269240"/>
                </a:lnTo>
                <a:lnTo>
                  <a:pt x="301701" y="269240"/>
                </a:lnTo>
                <a:lnTo>
                  <a:pt x="299720" y="270662"/>
                </a:lnTo>
                <a:lnTo>
                  <a:pt x="308533" y="276860"/>
                </a:lnTo>
                <a:lnTo>
                  <a:pt x="314350" y="270510"/>
                </a:lnTo>
                <a:lnTo>
                  <a:pt x="314388" y="271780"/>
                </a:lnTo>
                <a:lnTo>
                  <a:pt x="314515" y="275590"/>
                </a:lnTo>
                <a:lnTo>
                  <a:pt x="314515" y="254889"/>
                </a:lnTo>
                <a:lnTo>
                  <a:pt x="310781" y="251460"/>
                </a:lnTo>
                <a:lnTo>
                  <a:pt x="305803" y="248920"/>
                </a:lnTo>
                <a:lnTo>
                  <a:pt x="308419" y="248920"/>
                </a:lnTo>
                <a:lnTo>
                  <a:pt x="309930" y="247650"/>
                </a:lnTo>
                <a:lnTo>
                  <a:pt x="311353" y="246380"/>
                </a:lnTo>
                <a:lnTo>
                  <a:pt x="312547" y="246380"/>
                </a:lnTo>
                <a:lnTo>
                  <a:pt x="312940" y="245224"/>
                </a:lnTo>
                <a:lnTo>
                  <a:pt x="313766" y="244284"/>
                </a:lnTo>
                <a:lnTo>
                  <a:pt x="315353" y="242570"/>
                </a:lnTo>
                <a:lnTo>
                  <a:pt x="316458" y="241300"/>
                </a:lnTo>
                <a:lnTo>
                  <a:pt x="319925" y="237490"/>
                </a:lnTo>
                <a:lnTo>
                  <a:pt x="320675" y="231140"/>
                </a:lnTo>
                <a:lnTo>
                  <a:pt x="317398" y="227444"/>
                </a:lnTo>
                <a:lnTo>
                  <a:pt x="316458" y="226060"/>
                </a:lnTo>
                <a:lnTo>
                  <a:pt x="316090" y="225767"/>
                </a:lnTo>
                <a:lnTo>
                  <a:pt x="316090" y="232410"/>
                </a:lnTo>
                <a:lnTo>
                  <a:pt x="316001" y="233680"/>
                </a:lnTo>
                <a:lnTo>
                  <a:pt x="315925" y="234950"/>
                </a:lnTo>
                <a:lnTo>
                  <a:pt x="314579" y="237490"/>
                </a:lnTo>
                <a:lnTo>
                  <a:pt x="314477" y="236220"/>
                </a:lnTo>
                <a:lnTo>
                  <a:pt x="314388" y="234950"/>
                </a:lnTo>
                <a:lnTo>
                  <a:pt x="312635" y="231140"/>
                </a:lnTo>
                <a:lnTo>
                  <a:pt x="311924" y="230759"/>
                </a:lnTo>
                <a:lnTo>
                  <a:pt x="311924" y="237490"/>
                </a:lnTo>
                <a:lnTo>
                  <a:pt x="310349" y="240030"/>
                </a:lnTo>
                <a:lnTo>
                  <a:pt x="309537" y="242570"/>
                </a:lnTo>
                <a:lnTo>
                  <a:pt x="308254" y="243840"/>
                </a:lnTo>
                <a:lnTo>
                  <a:pt x="306768" y="245224"/>
                </a:lnTo>
                <a:lnTo>
                  <a:pt x="305511" y="245224"/>
                </a:lnTo>
                <a:lnTo>
                  <a:pt x="304406" y="246380"/>
                </a:lnTo>
                <a:lnTo>
                  <a:pt x="300672" y="246380"/>
                </a:lnTo>
                <a:lnTo>
                  <a:pt x="299427" y="245478"/>
                </a:lnTo>
                <a:lnTo>
                  <a:pt x="299427" y="250520"/>
                </a:lnTo>
                <a:lnTo>
                  <a:pt x="298361" y="250190"/>
                </a:lnTo>
                <a:lnTo>
                  <a:pt x="294982" y="251460"/>
                </a:lnTo>
                <a:lnTo>
                  <a:pt x="294373" y="251460"/>
                </a:lnTo>
                <a:lnTo>
                  <a:pt x="290106" y="248920"/>
                </a:lnTo>
                <a:lnTo>
                  <a:pt x="280746" y="246380"/>
                </a:lnTo>
                <a:lnTo>
                  <a:pt x="281559" y="246380"/>
                </a:lnTo>
                <a:lnTo>
                  <a:pt x="281660" y="245783"/>
                </a:lnTo>
                <a:lnTo>
                  <a:pt x="281762" y="245224"/>
                </a:lnTo>
                <a:lnTo>
                  <a:pt x="281152" y="244284"/>
                </a:lnTo>
                <a:lnTo>
                  <a:pt x="280835" y="243840"/>
                </a:lnTo>
                <a:lnTo>
                  <a:pt x="281114" y="243840"/>
                </a:lnTo>
                <a:lnTo>
                  <a:pt x="280682" y="243052"/>
                </a:lnTo>
                <a:lnTo>
                  <a:pt x="280682" y="248920"/>
                </a:lnTo>
                <a:lnTo>
                  <a:pt x="280022" y="248920"/>
                </a:lnTo>
                <a:lnTo>
                  <a:pt x="279527" y="250190"/>
                </a:lnTo>
                <a:lnTo>
                  <a:pt x="277355" y="250190"/>
                </a:lnTo>
                <a:lnTo>
                  <a:pt x="273634" y="248920"/>
                </a:lnTo>
                <a:lnTo>
                  <a:pt x="270535" y="248920"/>
                </a:lnTo>
                <a:lnTo>
                  <a:pt x="267385" y="247650"/>
                </a:lnTo>
                <a:lnTo>
                  <a:pt x="260692" y="247650"/>
                </a:lnTo>
                <a:lnTo>
                  <a:pt x="260769" y="246380"/>
                </a:lnTo>
                <a:lnTo>
                  <a:pt x="268185" y="246380"/>
                </a:lnTo>
                <a:lnTo>
                  <a:pt x="280682" y="248920"/>
                </a:lnTo>
                <a:lnTo>
                  <a:pt x="280682" y="243052"/>
                </a:lnTo>
                <a:lnTo>
                  <a:pt x="280428" y="242570"/>
                </a:lnTo>
                <a:lnTo>
                  <a:pt x="279755" y="241300"/>
                </a:lnTo>
                <a:lnTo>
                  <a:pt x="276656" y="241300"/>
                </a:lnTo>
                <a:lnTo>
                  <a:pt x="274281" y="242570"/>
                </a:lnTo>
                <a:lnTo>
                  <a:pt x="272478" y="242570"/>
                </a:lnTo>
                <a:lnTo>
                  <a:pt x="272478" y="245224"/>
                </a:lnTo>
                <a:lnTo>
                  <a:pt x="262534" y="245224"/>
                </a:lnTo>
                <a:lnTo>
                  <a:pt x="264312" y="243840"/>
                </a:lnTo>
                <a:lnTo>
                  <a:pt x="272389" y="243840"/>
                </a:lnTo>
                <a:lnTo>
                  <a:pt x="272478" y="245224"/>
                </a:lnTo>
                <a:lnTo>
                  <a:pt x="272478" y="242570"/>
                </a:lnTo>
                <a:lnTo>
                  <a:pt x="266611" y="242570"/>
                </a:lnTo>
                <a:lnTo>
                  <a:pt x="271894" y="238760"/>
                </a:lnTo>
                <a:lnTo>
                  <a:pt x="277812" y="237490"/>
                </a:lnTo>
                <a:lnTo>
                  <a:pt x="295960" y="248920"/>
                </a:lnTo>
                <a:lnTo>
                  <a:pt x="298881" y="250190"/>
                </a:lnTo>
                <a:lnTo>
                  <a:pt x="299427" y="250520"/>
                </a:lnTo>
                <a:lnTo>
                  <a:pt x="299427" y="245478"/>
                </a:lnTo>
                <a:lnTo>
                  <a:pt x="297192" y="243840"/>
                </a:lnTo>
                <a:lnTo>
                  <a:pt x="294665" y="240030"/>
                </a:lnTo>
                <a:lnTo>
                  <a:pt x="290741" y="237490"/>
                </a:lnTo>
                <a:lnTo>
                  <a:pt x="287959" y="236220"/>
                </a:lnTo>
                <a:lnTo>
                  <a:pt x="285013" y="234950"/>
                </a:lnTo>
                <a:lnTo>
                  <a:pt x="272300" y="234950"/>
                </a:lnTo>
                <a:lnTo>
                  <a:pt x="268122" y="236220"/>
                </a:lnTo>
                <a:lnTo>
                  <a:pt x="264579" y="238760"/>
                </a:lnTo>
                <a:lnTo>
                  <a:pt x="261150" y="241300"/>
                </a:lnTo>
                <a:lnTo>
                  <a:pt x="262483" y="240030"/>
                </a:lnTo>
                <a:lnTo>
                  <a:pt x="263740" y="238760"/>
                </a:lnTo>
                <a:lnTo>
                  <a:pt x="268046" y="234950"/>
                </a:lnTo>
                <a:lnTo>
                  <a:pt x="275501" y="229870"/>
                </a:lnTo>
                <a:lnTo>
                  <a:pt x="275844" y="229870"/>
                </a:lnTo>
                <a:lnTo>
                  <a:pt x="279247" y="232410"/>
                </a:lnTo>
                <a:lnTo>
                  <a:pt x="282879" y="229870"/>
                </a:lnTo>
                <a:lnTo>
                  <a:pt x="285000" y="227444"/>
                </a:lnTo>
                <a:lnTo>
                  <a:pt x="286550" y="226060"/>
                </a:lnTo>
                <a:lnTo>
                  <a:pt x="285940" y="223520"/>
                </a:lnTo>
                <a:lnTo>
                  <a:pt x="283946" y="223520"/>
                </a:lnTo>
                <a:lnTo>
                  <a:pt x="280962" y="222250"/>
                </a:lnTo>
                <a:lnTo>
                  <a:pt x="277698" y="222250"/>
                </a:lnTo>
                <a:lnTo>
                  <a:pt x="275551" y="224790"/>
                </a:lnTo>
                <a:lnTo>
                  <a:pt x="274523" y="226060"/>
                </a:lnTo>
                <a:lnTo>
                  <a:pt x="274129" y="227444"/>
                </a:lnTo>
                <a:lnTo>
                  <a:pt x="274358" y="228600"/>
                </a:lnTo>
                <a:lnTo>
                  <a:pt x="269976" y="231140"/>
                </a:lnTo>
                <a:lnTo>
                  <a:pt x="267792" y="232879"/>
                </a:lnTo>
                <a:lnTo>
                  <a:pt x="269468" y="229870"/>
                </a:lnTo>
                <a:lnTo>
                  <a:pt x="268503" y="228600"/>
                </a:lnTo>
                <a:lnTo>
                  <a:pt x="266839" y="227444"/>
                </a:lnTo>
                <a:lnTo>
                  <a:pt x="266585" y="227444"/>
                </a:lnTo>
                <a:lnTo>
                  <a:pt x="267766" y="226060"/>
                </a:lnTo>
                <a:lnTo>
                  <a:pt x="268909" y="223520"/>
                </a:lnTo>
                <a:lnTo>
                  <a:pt x="271386" y="219710"/>
                </a:lnTo>
                <a:lnTo>
                  <a:pt x="272707" y="218440"/>
                </a:lnTo>
                <a:lnTo>
                  <a:pt x="274180" y="217170"/>
                </a:lnTo>
                <a:lnTo>
                  <a:pt x="277507" y="217170"/>
                </a:lnTo>
                <a:lnTo>
                  <a:pt x="280022" y="215900"/>
                </a:lnTo>
                <a:lnTo>
                  <a:pt x="283159" y="210820"/>
                </a:lnTo>
                <a:lnTo>
                  <a:pt x="279260" y="209550"/>
                </a:lnTo>
                <a:lnTo>
                  <a:pt x="276796" y="209550"/>
                </a:lnTo>
                <a:lnTo>
                  <a:pt x="273913" y="210820"/>
                </a:lnTo>
                <a:lnTo>
                  <a:pt x="272694" y="212090"/>
                </a:lnTo>
                <a:lnTo>
                  <a:pt x="272173" y="213360"/>
                </a:lnTo>
                <a:lnTo>
                  <a:pt x="272186" y="214630"/>
                </a:lnTo>
                <a:lnTo>
                  <a:pt x="272656" y="215900"/>
                </a:lnTo>
                <a:lnTo>
                  <a:pt x="270852" y="217170"/>
                </a:lnTo>
                <a:lnTo>
                  <a:pt x="269278" y="219710"/>
                </a:lnTo>
                <a:lnTo>
                  <a:pt x="267462" y="222250"/>
                </a:lnTo>
                <a:lnTo>
                  <a:pt x="266661" y="223520"/>
                </a:lnTo>
                <a:lnTo>
                  <a:pt x="266471" y="222250"/>
                </a:lnTo>
                <a:lnTo>
                  <a:pt x="266153" y="222250"/>
                </a:lnTo>
                <a:lnTo>
                  <a:pt x="266128" y="220980"/>
                </a:lnTo>
                <a:lnTo>
                  <a:pt x="265747" y="220980"/>
                </a:lnTo>
                <a:lnTo>
                  <a:pt x="265493" y="220637"/>
                </a:lnTo>
                <a:lnTo>
                  <a:pt x="265493" y="226060"/>
                </a:lnTo>
                <a:lnTo>
                  <a:pt x="265214" y="226961"/>
                </a:lnTo>
                <a:lnTo>
                  <a:pt x="265214" y="234950"/>
                </a:lnTo>
                <a:lnTo>
                  <a:pt x="261823" y="237490"/>
                </a:lnTo>
                <a:lnTo>
                  <a:pt x="259283" y="241300"/>
                </a:lnTo>
                <a:lnTo>
                  <a:pt x="258978" y="241300"/>
                </a:lnTo>
                <a:lnTo>
                  <a:pt x="258699" y="242570"/>
                </a:lnTo>
                <a:lnTo>
                  <a:pt x="258013" y="242570"/>
                </a:lnTo>
                <a:lnTo>
                  <a:pt x="257543" y="241300"/>
                </a:lnTo>
                <a:lnTo>
                  <a:pt x="257035" y="241300"/>
                </a:lnTo>
                <a:lnTo>
                  <a:pt x="258762" y="240030"/>
                </a:lnTo>
                <a:lnTo>
                  <a:pt x="260121" y="237490"/>
                </a:lnTo>
                <a:lnTo>
                  <a:pt x="261683" y="236220"/>
                </a:lnTo>
                <a:lnTo>
                  <a:pt x="262839" y="234950"/>
                </a:lnTo>
                <a:lnTo>
                  <a:pt x="265214" y="234950"/>
                </a:lnTo>
                <a:lnTo>
                  <a:pt x="265214" y="226961"/>
                </a:lnTo>
                <a:lnTo>
                  <a:pt x="265061" y="227444"/>
                </a:lnTo>
                <a:lnTo>
                  <a:pt x="263753" y="227444"/>
                </a:lnTo>
                <a:lnTo>
                  <a:pt x="262572" y="228600"/>
                </a:lnTo>
                <a:lnTo>
                  <a:pt x="261594" y="229870"/>
                </a:lnTo>
                <a:lnTo>
                  <a:pt x="261073" y="231140"/>
                </a:lnTo>
                <a:lnTo>
                  <a:pt x="261239" y="232410"/>
                </a:lnTo>
                <a:lnTo>
                  <a:pt x="261785" y="233680"/>
                </a:lnTo>
                <a:lnTo>
                  <a:pt x="260248" y="234950"/>
                </a:lnTo>
                <a:lnTo>
                  <a:pt x="258635" y="236220"/>
                </a:lnTo>
                <a:lnTo>
                  <a:pt x="258152" y="237490"/>
                </a:lnTo>
                <a:lnTo>
                  <a:pt x="257289" y="238760"/>
                </a:lnTo>
                <a:lnTo>
                  <a:pt x="256654" y="240030"/>
                </a:lnTo>
                <a:lnTo>
                  <a:pt x="256260" y="241300"/>
                </a:lnTo>
                <a:lnTo>
                  <a:pt x="255485" y="241300"/>
                </a:lnTo>
                <a:lnTo>
                  <a:pt x="254635" y="240030"/>
                </a:lnTo>
                <a:lnTo>
                  <a:pt x="253746" y="240030"/>
                </a:lnTo>
                <a:lnTo>
                  <a:pt x="254533" y="238760"/>
                </a:lnTo>
                <a:lnTo>
                  <a:pt x="258292" y="229870"/>
                </a:lnTo>
                <a:lnTo>
                  <a:pt x="259651" y="227444"/>
                </a:lnTo>
                <a:lnTo>
                  <a:pt x="263753" y="227444"/>
                </a:lnTo>
                <a:lnTo>
                  <a:pt x="263944" y="226060"/>
                </a:lnTo>
                <a:lnTo>
                  <a:pt x="265493" y="226060"/>
                </a:lnTo>
                <a:lnTo>
                  <a:pt x="265493" y="220637"/>
                </a:lnTo>
                <a:lnTo>
                  <a:pt x="264820" y="219710"/>
                </a:lnTo>
                <a:lnTo>
                  <a:pt x="262229" y="219710"/>
                </a:lnTo>
                <a:lnTo>
                  <a:pt x="262115" y="217170"/>
                </a:lnTo>
                <a:lnTo>
                  <a:pt x="262013" y="214630"/>
                </a:lnTo>
                <a:lnTo>
                  <a:pt x="260654" y="210820"/>
                </a:lnTo>
                <a:lnTo>
                  <a:pt x="263563" y="207010"/>
                </a:lnTo>
                <a:lnTo>
                  <a:pt x="268554" y="204470"/>
                </a:lnTo>
                <a:lnTo>
                  <a:pt x="270459" y="199390"/>
                </a:lnTo>
                <a:lnTo>
                  <a:pt x="270941" y="198120"/>
                </a:lnTo>
                <a:lnTo>
                  <a:pt x="275005" y="195580"/>
                </a:lnTo>
                <a:lnTo>
                  <a:pt x="280593" y="193040"/>
                </a:lnTo>
                <a:lnTo>
                  <a:pt x="285140" y="196850"/>
                </a:lnTo>
                <a:lnTo>
                  <a:pt x="285470" y="198120"/>
                </a:lnTo>
                <a:lnTo>
                  <a:pt x="285534" y="201930"/>
                </a:lnTo>
                <a:lnTo>
                  <a:pt x="288086" y="200660"/>
                </a:lnTo>
                <a:lnTo>
                  <a:pt x="289598" y="200660"/>
                </a:lnTo>
                <a:lnTo>
                  <a:pt x="290144" y="199390"/>
                </a:lnTo>
                <a:lnTo>
                  <a:pt x="291007" y="198120"/>
                </a:lnTo>
                <a:lnTo>
                  <a:pt x="292011" y="196850"/>
                </a:lnTo>
                <a:lnTo>
                  <a:pt x="296468" y="196850"/>
                </a:lnTo>
                <a:lnTo>
                  <a:pt x="298919" y="200660"/>
                </a:lnTo>
                <a:lnTo>
                  <a:pt x="299961" y="203200"/>
                </a:lnTo>
                <a:lnTo>
                  <a:pt x="299847" y="204470"/>
                </a:lnTo>
                <a:lnTo>
                  <a:pt x="299732" y="205740"/>
                </a:lnTo>
                <a:lnTo>
                  <a:pt x="299618" y="207010"/>
                </a:lnTo>
                <a:lnTo>
                  <a:pt x="297548" y="212090"/>
                </a:lnTo>
                <a:lnTo>
                  <a:pt x="296545" y="215900"/>
                </a:lnTo>
                <a:lnTo>
                  <a:pt x="299377" y="220980"/>
                </a:lnTo>
                <a:lnTo>
                  <a:pt x="302615" y="223520"/>
                </a:lnTo>
                <a:lnTo>
                  <a:pt x="303364" y="226060"/>
                </a:lnTo>
                <a:lnTo>
                  <a:pt x="304546" y="229870"/>
                </a:lnTo>
                <a:lnTo>
                  <a:pt x="309105" y="233680"/>
                </a:lnTo>
                <a:lnTo>
                  <a:pt x="311924" y="237490"/>
                </a:lnTo>
                <a:lnTo>
                  <a:pt x="311924" y="230759"/>
                </a:lnTo>
                <a:lnTo>
                  <a:pt x="310337" y="229870"/>
                </a:lnTo>
                <a:lnTo>
                  <a:pt x="305777" y="227444"/>
                </a:lnTo>
                <a:lnTo>
                  <a:pt x="305511" y="227444"/>
                </a:lnTo>
                <a:lnTo>
                  <a:pt x="308305" y="222250"/>
                </a:lnTo>
                <a:lnTo>
                  <a:pt x="303568" y="218440"/>
                </a:lnTo>
                <a:lnTo>
                  <a:pt x="302590" y="218440"/>
                </a:lnTo>
                <a:lnTo>
                  <a:pt x="301218" y="217170"/>
                </a:lnTo>
                <a:lnTo>
                  <a:pt x="300659" y="215900"/>
                </a:lnTo>
                <a:lnTo>
                  <a:pt x="300037" y="212090"/>
                </a:lnTo>
                <a:lnTo>
                  <a:pt x="304558" y="209550"/>
                </a:lnTo>
                <a:lnTo>
                  <a:pt x="304469" y="208280"/>
                </a:lnTo>
                <a:lnTo>
                  <a:pt x="304380" y="207010"/>
                </a:lnTo>
                <a:lnTo>
                  <a:pt x="304292" y="205740"/>
                </a:lnTo>
                <a:lnTo>
                  <a:pt x="304215" y="204470"/>
                </a:lnTo>
                <a:lnTo>
                  <a:pt x="303822" y="201930"/>
                </a:lnTo>
                <a:lnTo>
                  <a:pt x="302145" y="198120"/>
                </a:lnTo>
                <a:lnTo>
                  <a:pt x="300901" y="196850"/>
                </a:lnTo>
                <a:lnTo>
                  <a:pt x="299669" y="195580"/>
                </a:lnTo>
                <a:lnTo>
                  <a:pt x="303136" y="196850"/>
                </a:lnTo>
                <a:lnTo>
                  <a:pt x="305092" y="200660"/>
                </a:lnTo>
                <a:lnTo>
                  <a:pt x="307467" y="201930"/>
                </a:lnTo>
                <a:lnTo>
                  <a:pt x="310134" y="205740"/>
                </a:lnTo>
                <a:lnTo>
                  <a:pt x="311772" y="208280"/>
                </a:lnTo>
                <a:lnTo>
                  <a:pt x="311873" y="212090"/>
                </a:lnTo>
                <a:lnTo>
                  <a:pt x="313080" y="219710"/>
                </a:lnTo>
                <a:lnTo>
                  <a:pt x="308508" y="223520"/>
                </a:lnTo>
                <a:lnTo>
                  <a:pt x="313956" y="228600"/>
                </a:lnTo>
                <a:lnTo>
                  <a:pt x="316090" y="232410"/>
                </a:lnTo>
                <a:lnTo>
                  <a:pt x="316090" y="225767"/>
                </a:lnTo>
                <a:lnTo>
                  <a:pt x="314896" y="224790"/>
                </a:lnTo>
                <a:lnTo>
                  <a:pt x="314985" y="223520"/>
                </a:lnTo>
                <a:lnTo>
                  <a:pt x="315087" y="222250"/>
                </a:lnTo>
                <a:lnTo>
                  <a:pt x="316331" y="217170"/>
                </a:lnTo>
                <a:lnTo>
                  <a:pt x="316407" y="210820"/>
                </a:lnTo>
                <a:lnTo>
                  <a:pt x="314261" y="205740"/>
                </a:lnTo>
                <a:lnTo>
                  <a:pt x="311632" y="200660"/>
                </a:lnTo>
                <a:lnTo>
                  <a:pt x="306870" y="195580"/>
                </a:lnTo>
                <a:lnTo>
                  <a:pt x="302196" y="193040"/>
                </a:lnTo>
                <a:lnTo>
                  <a:pt x="298881" y="190500"/>
                </a:lnTo>
                <a:lnTo>
                  <a:pt x="295021" y="190500"/>
                </a:lnTo>
                <a:lnTo>
                  <a:pt x="291909" y="193040"/>
                </a:lnTo>
                <a:lnTo>
                  <a:pt x="290195" y="193040"/>
                </a:lnTo>
                <a:lnTo>
                  <a:pt x="290029" y="194310"/>
                </a:lnTo>
                <a:lnTo>
                  <a:pt x="289179" y="194310"/>
                </a:lnTo>
                <a:lnTo>
                  <a:pt x="288798" y="195580"/>
                </a:lnTo>
                <a:lnTo>
                  <a:pt x="287972" y="193040"/>
                </a:lnTo>
                <a:lnTo>
                  <a:pt x="287566" y="191770"/>
                </a:lnTo>
                <a:lnTo>
                  <a:pt x="282536" y="190500"/>
                </a:lnTo>
                <a:lnTo>
                  <a:pt x="275399" y="190500"/>
                </a:lnTo>
                <a:lnTo>
                  <a:pt x="270002" y="193040"/>
                </a:lnTo>
                <a:lnTo>
                  <a:pt x="267347" y="196850"/>
                </a:lnTo>
                <a:lnTo>
                  <a:pt x="266839" y="198120"/>
                </a:lnTo>
                <a:lnTo>
                  <a:pt x="266420" y="199390"/>
                </a:lnTo>
                <a:lnTo>
                  <a:pt x="266026" y="199390"/>
                </a:lnTo>
                <a:lnTo>
                  <a:pt x="262851" y="191033"/>
                </a:lnTo>
                <a:lnTo>
                  <a:pt x="262851" y="200660"/>
                </a:lnTo>
                <a:lnTo>
                  <a:pt x="261886" y="203200"/>
                </a:lnTo>
                <a:lnTo>
                  <a:pt x="261200" y="203200"/>
                </a:lnTo>
                <a:lnTo>
                  <a:pt x="261112" y="204470"/>
                </a:lnTo>
                <a:lnTo>
                  <a:pt x="260210" y="205740"/>
                </a:lnTo>
                <a:lnTo>
                  <a:pt x="259689" y="205740"/>
                </a:lnTo>
                <a:lnTo>
                  <a:pt x="256679" y="210820"/>
                </a:lnTo>
                <a:lnTo>
                  <a:pt x="258254" y="215900"/>
                </a:lnTo>
                <a:lnTo>
                  <a:pt x="258305" y="220980"/>
                </a:lnTo>
                <a:lnTo>
                  <a:pt x="257962" y="222250"/>
                </a:lnTo>
                <a:lnTo>
                  <a:pt x="256451" y="223520"/>
                </a:lnTo>
                <a:lnTo>
                  <a:pt x="256755" y="226060"/>
                </a:lnTo>
                <a:lnTo>
                  <a:pt x="257860" y="226060"/>
                </a:lnTo>
                <a:lnTo>
                  <a:pt x="256844" y="228600"/>
                </a:lnTo>
                <a:lnTo>
                  <a:pt x="256006" y="229870"/>
                </a:lnTo>
                <a:lnTo>
                  <a:pt x="255257" y="231140"/>
                </a:lnTo>
                <a:lnTo>
                  <a:pt x="253898" y="233680"/>
                </a:lnTo>
                <a:lnTo>
                  <a:pt x="252844" y="237490"/>
                </a:lnTo>
                <a:lnTo>
                  <a:pt x="252742" y="238760"/>
                </a:lnTo>
                <a:lnTo>
                  <a:pt x="252653" y="240030"/>
                </a:lnTo>
                <a:lnTo>
                  <a:pt x="250583" y="240030"/>
                </a:lnTo>
                <a:lnTo>
                  <a:pt x="250685" y="237490"/>
                </a:lnTo>
                <a:lnTo>
                  <a:pt x="251574" y="233680"/>
                </a:lnTo>
                <a:lnTo>
                  <a:pt x="252514" y="233680"/>
                </a:lnTo>
                <a:lnTo>
                  <a:pt x="253441" y="232410"/>
                </a:lnTo>
                <a:lnTo>
                  <a:pt x="253758" y="231140"/>
                </a:lnTo>
                <a:lnTo>
                  <a:pt x="254774" y="229870"/>
                </a:lnTo>
                <a:lnTo>
                  <a:pt x="254787" y="228600"/>
                </a:lnTo>
                <a:lnTo>
                  <a:pt x="254038" y="228600"/>
                </a:lnTo>
                <a:lnTo>
                  <a:pt x="253034" y="226060"/>
                </a:lnTo>
                <a:lnTo>
                  <a:pt x="250469" y="227444"/>
                </a:lnTo>
                <a:lnTo>
                  <a:pt x="249415" y="227444"/>
                </a:lnTo>
                <a:lnTo>
                  <a:pt x="248742" y="228600"/>
                </a:lnTo>
                <a:lnTo>
                  <a:pt x="248640" y="229870"/>
                </a:lnTo>
                <a:lnTo>
                  <a:pt x="249161" y="229870"/>
                </a:lnTo>
                <a:lnTo>
                  <a:pt x="249097" y="231140"/>
                </a:lnTo>
                <a:lnTo>
                  <a:pt x="249288" y="232410"/>
                </a:lnTo>
                <a:lnTo>
                  <a:pt x="249618" y="232410"/>
                </a:lnTo>
                <a:lnTo>
                  <a:pt x="248754" y="234950"/>
                </a:lnTo>
                <a:lnTo>
                  <a:pt x="248589" y="236220"/>
                </a:lnTo>
                <a:lnTo>
                  <a:pt x="248488" y="238760"/>
                </a:lnTo>
                <a:lnTo>
                  <a:pt x="247624" y="238760"/>
                </a:lnTo>
                <a:lnTo>
                  <a:pt x="247599" y="236220"/>
                </a:lnTo>
                <a:lnTo>
                  <a:pt x="247586" y="234950"/>
                </a:lnTo>
                <a:lnTo>
                  <a:pt x="247789" y="233680"/>
                </a:lnTo>
                <a:lnTo>
                  <a:pt x="248259" y="229870"/>
                </a:lnTo>
                <a:lnTo>
                  <a:pt x="249135" y="227444"/>
                </a:lnTo>
                <a:lnTo>
                  <a:pt x="250355" y="224790"/>
                </a:lnTo>
                <a:lnTo>
                  <a:pt x="252425" y="224790"/>
                </a:lnTo>
                <a:lnTo>
                  <a:pt x="253898" y="220980"/>
                </a:lnTo>
                <a:lnTo>
                  <a:pt x="254215" y="219710"/>
                </a:lnTo>
                <a:lnTo>
                  <a:pt x="254723" y="217170"/>
                </a:lnTo>
                <a:lnTo>
                  <a:pt x="253923" y="217170"/>
                </a:lnTo>
                <a:lnTo>
                  <a:pt x="252437" y="214630"/>
                </a:lnTo>
                <a:lnTo>
                  <a:pt x="249389" y="215900"/>
                </a:lnTo>
                <a:lnTo>
                  <a:pt x="248640" y="218440"/>
                </a:lnTo>
                <a:lnTo>
                  <a:pt x="247967" y="219710"/>
                </a:lnTo>
                <a:lnTo>
                  <a:pt x="246875" y="222250"/>
                </a:lnTo>
                <a:lnTo>
                  <a:pt x="248437" y="223520"/>
                </a:lnTo>
                <a:lnTo>
                  <a:pt x="247256" y="226060"/>
                </a:lnTo>
                <a:lnTo>
                  <a:pt x="246634" y="227444"/>
                </a:lnTo>
                <a:lnTo>
                  <a:pt x="245529" y="232410"/>
                </a:lnTo>
                <a:lnTo>
                  <a:pt x="245503" y="232879"/>
                </a:lnTo>
                <a:lnTo>
                  <a:pt x="245389" y="236220"/>
                </a:lnTo>
                <a:lnTo>
                  <a:pt x="245198" y="236029"/>
                </a:lnTo>
                <a:lnTo>
                  <a:pt x="245198" y="240030"/>
                </a:lnTo>
                <a:lnTo>
                  <a:pt x="244919" y="240030"/>
                </a:lnTo>
                <a:lnTo>
                  <a:pt x="245071" y="238760"/>
                </a:lnTo>
                <a:lnTo>
                  <a:pt x="245198" y="240030"/>
                </a:lnTo>
                <a:lnTo>
                  <a:pt x="245198" y="236029"/>
                </a:lnTo>
                <a:lnTo>
                  <a:pt x="244132" y="234950"/>
                </a:lnTo>
                <a:lnTo>
                  <a:pt x="244005" y="233680"/>
                </a:lnTo>
                <a:lnTo>
                  <a:pt x="243878" y="232410"/>
                </a:lnTo>
                <a:lnTo>
                  <a:pt x="243751" y="231140"/>
                </a:lnTo>
                <a:lnTo>
                  <a:pt x="243636" y="229870"/>
                </a:lnTo>
                <a:lnTo>
                  <a:pt x="243624" y="224790"/>
                </a:lnTo>
                <a:lnTo>
                  <a:pt x="244170" y="219710"/>
                </a:lnTo>
                <a:lnTo>
                  <a:pt x="244271" y="218440"/>
                </a:lnTo>
                <a:lnTo>
                  <a:pt x="244525" y="217170"/>
                </a:lnTo>
                <a:lnTo>
                  <a:pt x="247129" y="217170"/>
                </a:lnTo>
                <a:lnTo>
                  <a:pt x="248843" y="212090"/>
                </a:lnTo>
                <a:lnTo>
                  <a:pt x="246075" y="208280"/>
                </a:lnTo>
                <a:lnTo>
                  <a:pt x="242379" y="208280"/>
                </a:lnTo>
                <a:lnTo>
                  <a:pt x="240487" y="210820"/>
                </a:lnTo>
                <a:lnTo>
                  <a:pt x="241058" y="214630"/>
                </a:lnTo>
                <a:lnTo>
                  <a:pt x="242468" y="215900"/>
                </a:lnTo>
                <a:lnTo>
                  <a:pt x="242277" y="216954"/>
                </a:lnTo>
                <a:lnTo>
                  <a:pt x="242277" y="240030"/>
                </a:lnTo>
                <a:lnTo>
                  <a:pt x="241363" y="240030"/>
                </a:lnTo>
                <a:lnTo>
                  <a:pt x="240626" y="238760"/>
                </a:lnTo>
                <a:lnTo>
                  <a:pt x="240157" y="238760"/>
                </a:lnTo>
                <a:lnTo>
                  <a:pt x="238696" y="237490"/>
                </a:lnTo>
                <a:lnTo>
                  <a:pt x="237388" y="236220"/>
                </a:lnTo>
                <a:lnTo>
                  <a:pt x="236791" y="234950"/>
                </a:lnTo>
                <a:lnTo>
                  <a:pt x="236194" y="233680"/>
                </a:lnTo>
                <a:lnTo>
                  <a:pt x="237147" y="233680"/>
                </a:lnTo>
                <a:lnTo>
                  <a:pt x="237337" y="232879"/>
                </a:lnTo>
                <a:lnTo>
                  <a:pt x="237451" y="232410"/>
                </a:lnTo>
                <a:lnTo>
                  <a:pt x="238188" y="233680"/>
                </a:lnTo>
                <a:lnTo>
                  <a:pt x="239331" y="236220"/>
                </a:lnTo>
                <a:lnTo>
                  <a:pt x="240703" y="237490"/>
                </a:lnTo>
                <a:lnTo>
                  <a:pt x="242277" y="240030"/>
                </a:lnTo>
                <a:lnTo>
                  <a:pt x="242277" y="216954"/>
                </a:lnTo>
                <a:lnTo>
                  <a:pt x="241935" y="218833"/>
                </a:lnTo>
                <a:lnTo>
                  <a:pt x="241935" y="236220"/>
                </a:lnTo>
                <a:lnTo>
                  <a:pt x="240322" y="233680"/>
                </a:lnTo>
                <a:lnTo>
                  <a:pt x="238988" y="231140"/>
                </a:lnTo>
                <a:lnTo>
                  <a:pt x="238645" y="229870"/>
                </a:lnTo>
                <a:lnTo>
                  <a:pt x="237985" y="227444"/>
                </a:lnTo>
                <a:lnTo>
                  <a:pt x="239153" y="229870"/>
                </a:lnTo>
                <a:lnTo>
                  <a:pt x="240423" y="232410"/>
                </a:lnTo>
                <a:lnTo>
                  <a:pt x="241884" y="234950"/>
                </a:lnTo>
                <a:lnTo>
                  <a:pt x="241935" y="236220"/>
                </a:lnTo>
                <a:lnTo>
                  <a:pt x="241935" y="218833"/>
                </a:lnTo>
                <a:lnTo>
                  <a:pt x="241541" y="220980"/>
                </a:lnTo>
                <a:lnTo>
                  <a:pt x="241554" y="229870"/>
                </a:lnTo>
                <a:lnTo>
                  <a:pt x="240347" y="228600"/>
                </a:lnTo>
                <a:lnTo>
                  <a:pt x="239826" y="227444"/>
                </a:lnTo>
                <a:lnTo>
                  <a:pt x="239217" y="226060"/>
                </a:lnTo>
                <a:lnTo>
                  <a:pt x="238163" y="223520"/>
                </a:lnTo>
                <a:lnTo>
                  <a:pt x="238683" y="220980"/>
                </a:lnTo>
                <a:lnTo>
                  <a:pt x="237426" y="218440"/>
                </a:lnTo>
                <a:lnTo>
                  <a:pt x="235419" y="217170"/>
                </a:lnTo>
                <a:lnTo>
                  <a:pt x="234480" y="214630"/>
                </a:lnTo>
                <a:lnTo>
                  <a:pt x="233667" y="213360"/>
                </a:lnTo>
                <a:lnTo>
                  <a:pt x="233045" y="210820"/>
                </a:lnTo>
                <a:lnTo>
                  <a:pt x="232943" y="209550"/>
                </a:lnTo>
                <a:lnTo>
                  <a:pt x="235788" y="208280"/>
                </a:lnTo>
                <a:lnTo>
                  <a:pt x="234937" y="204470"/>
                </a:lnTo>
                <a:lnTo>
                  <a:pt x="233299" y="201930"/>
                </a:lnTo>
                <a:lnTo>
                  <a:pt x="233654" y="200660"/>
                </a:lnTo>
                <a:lnTo>
                  <a:pt x="231444" y="199390"/>
                </a:lnTo>
                <a:lnTo>
                  <a:pt x="229971" y="199390"/>
                </a:lnTo>
                <a:lnTo>
                  <a:pt x="226263" y="200660"/>
                </a:lnTo>
                <a:lnTo>
                  <a:pt x="227444" y="208280"/>
                </a:lnTo>
                <a:lnTo>
                  <a:pt x="230784" y="209550"/>
                </a:lnTo>
                <a:lnTo>
                  <a:pt x="232295" y="215900"/>
                </a:lnTo>
                <a:lnTo>
                  <a:pt x="233349" y="218440"/>
                </a:lnTo>
                <a:lnTo>
                  <a:pt x="232232" y="218440"/>
                </a:lnTo>
                <a:lnTo>
                  <a:pt x="230441" y="220980"/>
                </a:lnTo>
                <a:lnTo>
                  <a:pt x="232435" y="226060"/>
                </a:lnTo>
                <a:lnTo>
                  <a:pt x="235204" y="226060"/>
                </a:lnTo>
                <a:lnTo>
                  <a:pt x="235661" y="227444"/>
                </a:lnTo>
                <a:lnTo>
                  <a:pt x="236105" y="228600"/>
                </a:lnTo>
                <a:lnTo>
                  <a:pt x="236651" y="229870"/>
                </a:lnTo>
                <a:lnTo>
                  <a:pt x="235165" y="229870"/>
                </a:lnTo>
                <a:lnTo>
                  <a:pt x="235077" y="236220"/>
                </a:lnTo>
                <a:lnTo>
                  <a:pt x="234061" y="234950"/>
                </a:lnTo>
                <a:lnTo>
                  <a:pt x="234289" y="234950"/>
                </a:lnTo>
                <a:lnTo>
                  <a:pt x="235077" y="236220"/>
                </a:lnTo>
                <a:lnTo>
                  <a:pt x="235077" y="229793"/>
                </a:lnTo>
                <a:lnTo>
                  <a:pt x="233768" y="228600"/>
                </a:lnTo>
                <a:lnTo>
                  <a:pt x="231660" y="227444"/>
                </a:lnTo>
                <a:lnTo>
                  <a:pt x="231330" y="227444"/>
                </a:lnTo>
                <a:lnTo>
                  <a:pt x="230124" y="228600"/>
                </a:lnTo>
                <a:lnTo>
                  <a:pt x="229679" y="229870"/>
                </a:lnTo>
                <a:lnTo>
                  <a:pt x="229781" y="231140"/>
                </a:lnTo>
                <a:lnTo>
                  <a:pt x="230212" y="232410"/>
                </a:lnTo>
                <a:lnTo>
                  <a:pt x="225069" y="227444"/>
                </a:lnTo>
                <a:lnTo>
                  <a:pt x="225209" y="227444"/>
                </a:lnTo>
                <a:lnTo>
                  <a:pt x="219125" y="224790"/>
                </a:lnTo>
                <a:lnTo>
                  <a:pt x="217093" y="223520"/>
                </a:lnTo>
                <a:lnTo>
                  <a:pt x="213055" y="220980"/>
                </a:lnTo>
                <a:lnTo>
                  <a:pt x="212267" y="219710"/>
                </a:lnTo>
                <a:lnTo>
                  <a:pt x="209804" y="218440"/>
                </a:lnTo>
                <a:lnTo>
                  <a:pt x="207860" y="218440"/>
                </a:lnTo>
                <a:lnTo>
                  <a:pt x="202692" y="222250"/>
                </a:lnTo>
                <a:lnTo>
                  <a:pt x="208280" y="227342"/>
                </a:lnTo>
                <a:lnTo>
                  <a:pt x="212344" y="224790"/>
                </a:lnTo>
                <a:lnTo>
                  <a:pt x="212852" y="224790"/>
                </a:lnTo>
                <a:lnTo>
                  <a:pt x="213017" y="223520"/>
                </a:lnTo>
                <a:lnTo>
                  <a:pt x="215049" y="224790"/>
                </a:lnTo>
                <a:lnTo>
                  <a:pt x="226415" y="231140"/>
                </a:lnTo>
                <a:lnTo>
                  <a:pt x="232905" y="236220"/>
                </a:lnTo>
                <a:lnTo>
                  <a:pt x="238594" y="242570"/>
                </a:lnTo>
                <a:lnTo>
                  <a:pt x="238582" y="243840"/>
                </a:lnTo>
                <a:lnTo>
                  <a:pt x="235153" y="243840"/>
                </a:lnTo>
                <a:lnTo>
                  <a:pt x="233451" y="245224"/>
                </a:lnTo>
                <a:lnTo>
                  <a:pt x="227444" y="245224"/>
                </a:lnTo>
                <a:lnTo>
                  <a:pt x="227444" y="247650"/>
                </a:lnTo>
                <a:lnTo>
                  <a:pt x="225945" y="248920"/>
                </a:lnTo>
                <a:lnTo>
                  <a:pt x="224612" y="250190"/>
                </a:lnTo>
                <a:lnTo>
                  <a:pt x="223354" y="251460"/>
                </a:lnTo>
                <a:lnTo>
                  <a:pt x="221665" y="254000"/>
                </a:lnTo>
                <a:lnTo>
                  <a:pt x="217982" y="252730"/>
                </a:lnTo>
                <a:lnTo>
                  <a:pt x="214007" y="255270"/>
                </a:lnTo>
                <a:lnTo>
                  <a:pt x="213652" y="254177"/>
                </a:lnTo>
                <a:lnTo>
                  <a:pt x="213601" y="254000"/>
                </a:lnTo>
                <a:lnTo>
                  <a:pt x="212445" y="254000"/>
                </a:lnTo>
                <a:lnTo>
                  <a:pt x="211277" y="255270"/>
                </a:lnTo>
                <a:lnTo>
                  <a:pt x="208826" y="255270"/>
                </a:lnTo>
                <a:lnTo>
                  <a:pt x="208381" y="255054"/>
                </a:lnTo>
                <a:lnTo>
                  <a:pt x="208381" y="259080"/>
                </a:lnTo>
                <a:lnTo>
                  <a:pt x="203200" y="260350"/>
                </a:lnTo>
                <a:lnTo>
                  <a:pt x="193751" y="256540"/>
                </a:lnTo>
                <a:lnTo>
                  <a:pt x="193662" y="251460"/>
                </a:lnTo>
                <a:lnTo>
                  <a:pt x="197294" y="245224"/>
                </a:lnTo>
                <a:lnTo>
                  <a:pt x="191617" y="245224"/>
                </a:lnTo>
                <a:lnTo>
                  <a:pt x="189369" y="240030"/>
                </a:lnTo>
                <a:lnTo>
                  <a:pt x="188569" y="238760"/>
                </a:lnTo>
                <a:lnTo>
                  <a:pt x="188468" y="237490"/>
                </a:lnTo>
                <a:lnTo>
                  <a:pt x="188366" y="236220"/>
                </a:lnTo>
                <a:lnTo>
                  <a:pt x="186639" y="233680"/>
                </a:lnTo>
                <a:lnTo>
                  <a:pt x="186029" y="232410"/>
                </a:lnTo>
                <a:lnTo>
                  <a:pt x="184670" y="231140"/>
                </a:lnTo>
                <a:lnTo>
                  <a:pt x="187401" y="231140"/>
                </a:lnTo>
                <a:lnTo>
                  <a:pt x="190347" y="229870"/>
                </a:lnTo>
                <a:lnTo>
                  <a:pt x="192697" y="232410"/>
                </a:lnTo>
                <a:lnTo>
                  <a:pt x="197675" y="237490"/>
                </a:lnTo>
                <a:lnTo>
                  <a:pt x="192151" y="237490"/>
                </a:lnTo>
                <a:lnTo>
                  <a:pt x="197294" y="245224"/>
                </a:lnTo>
                <a:lnTo>
                  <a:pt x="198069" y="246380"/>
                </a:lnTo>
                <a:lnTo>
                  <a:pt x="198196" y="248920"/>
                </a:lnTo>
                <a:lnTo>
                  <a:pt x="198056" y="250190"/>
                </a:lnTo>
                <a:lnTo>
                  <a:pt x="198018" y="250520"/>
                </a:lnTo>
                <a:lnTo>
                  <a:pt x="197929" y="251460"/>
                </a:lnTo>
                <a:lnTo>
                  <a:pt x="200507" y="254000"/>
                </a:lnTo>
                <a:lnTo>
                  <a:pt x="202666" y="256540"/>
                </a:lnTo>
                <a:lnTo>
                  <a:pt x="205422" y="257810"/>
                </a:lnTo>
                <a:lnTo>
                  <a:pt x="208381" y="259080"/>
                </a:lnTo>
                <a:lnTo>
                  <a:pt x="208381" y="255054"/>
                </a:lnTo>
                <a:lnTo>
                  <a:pt x="198729" y="250190"/>
                </a:lnTo>
                <a:lnTo>
                  <a:pt x="204012" y="250190"/>
                </a:lnTo>
                <a:lnTo>
                  <a:pt x="202349" y="245783"/>
                </a:lnTo>
                <a:lnTo>
                  <a:pt x="208241" y="248920"/>
                </a:lnTo>
                <a:lnTo>
                  <a:pt x="211353" y="246380"/>
                </a:lnTo>
                <a:lnTo>
                  <a:pt x="215049" y="246380"/>
                </a:lnTo>
                <a:lnTo>
                  <a:pt x="219659" y="247650"/>
                </a:lnTo>
                <a:lnTo>
                  <a:pt x="227444" y="247650"/>
                </a:lnTo>
                <a:lnTo>
                  <a:pt x="227444" y="245224"/>
                </a:lnTo>
                <a:lnTo>
                  <a:pt x="223418" y="246380"/>
                </a:lnTo>
                <a:lnTo>
                  <a:pt x="219316" y="245224"/>
                </a:lnTo>
                <a:lnTo>
                  <a:pt x="214642" y="245224"/>
                </a:lnTo>
                <a:lnTo>
                  <a:pt x="212267" y="243840"/>
                </a:lnTo>
                <a:lnTo>
                  <a:pt x="212267" y="242570"/>
                </a:lnTo>
                <a:lnTo>
                  <a:pt x="210489" y="241300"/>
                </a:lnTo>
                <a:lnTo>
                  <a:pt x="208813" y="240030"/>
                </a:lnTo>
                <a:lnTo>
                  <a:pt x="205397" y="240030"/>
                </a:lnTo>
                <a:lnTo>
                  <a:pt x="204228" y="241300"/>
                </a:lnTo>
                <a:lnTo>
                  <a:pt x="201777" y="244284"/>
                </a:lnTo>
                <a:lnTo>
                  <a:pt x="201142" y="242570"/>
                </a:lnTo>
                <a:lnTo>
                  <a:pt x="196786" y="238760"/>
                </a:lnTo>
                <a:lnTo>
                  <a:pt x="201015" y="234950"/>
                </a:lnTo>
                <a:lnTo>
                  <a:pt x="196519" y="231140"/>
                </a:lnTo>
                <a:lnTo>
                  <a:pt x="192760" y="224790"/>
                </a:lnTo>
                <a:lnTo>
                  <a:pt x="186423" y="229870"/>
                </a:lnTo>
                <a:lnTo>
                  <a:pt x="181902" y="226060"/>
                </a:lnTo>
                <a:lnTo>
                  <a:pt x="181102" y="226060"/>
                </a:lnTo>
                <a:lnTo>
                  <a:pt x="180505" y="224790"/>
                </a:lnTo>
                <a:lnTo>
                  <a:pt x="180073" y="223520"/>
                </a:lnTo>
                <a:lnTo>
                  <a:pt x="179920" y="222250"/>
                </a:lnTo>
                <a:lnTo>
                  <a:pt x="180289" y="220980"/>
                </a:lnTo>
                <a:lnTo>
                  <a:pt x="181140" y="215900"/>
                </a:lnTo>
                <a:lnTo>
                  <a:pt x="185318" y="209550"/>
                </a:lnTo>
                <a:lnTo>
                  <a:pt x="191782" y="210820"/>
                </a:lnTo>
                <a:lnTo>
                  <a:pt x="194703" y="212090"/>
                </a:lnTo>
                <a:lnTo>
                  <a:pt x="197091" y="213360"/>
                </a:lnTo>
                <a:lnTo>
                  <a:pt x="205638" y="214630"/>
                </a:lnTo>
                <a:lnTo>
                  <a:pt x="204533" y="208280"/>
                </a:lnTo>
                <a:lnTo>
                  <a:pt x="217906" y="213360"/>
                </a:lnTo>
                <a:lnTo>
                  <a:pt x="220091" y="215900"/>
                </a:lnTo>
                <a:lnTo>
                  <a:pt x="221881" y="218440"/>
                </a:lnTo>
                <a:lnTo>
                  <a:pt x="222694" y="218440"/>
                </a:lnTo>
                <a:lnTo>
                  <a:pt x="223189" y="219710"/>
                </a:lnTo>
                <a:lnTo>
                  <a:pt x="226974" y="219710"/>
                </a:lnTo>
                <a:lnTo>
                  <a:pt x="226606" y="217170"/>
                </a:lnTo>
                <a:lnTo>
                  <a:pt x="225209" y="215900"/>
                </a:lnTo>
                <a:lnTo>
                  <a:pt x="223901" y="214630"/>
                </a:lnTo>
                <a:lnTo>
                  <a:pt x="222262" y="212090"/>
                </a:lnTo>
                <a:lnTo>
                  <a:pt x="220433" y="210820"/>
                </a:lnTo>
                <a:lnTo>
                  <a:pt x="219367" y="209550"/>
                </a:lnTo>
                <a:lnTo>
                  <a:pt x="218122" y="209550"/>
                </a:lnTo>
                <a:lnTo>
                  <a:pt x="217373" y="207010"/>
                </a:lnTo>
                <a:lnTo>
                  <a:pt x="217233" y="205740"/>
                </a:lnTo>
                <a:lnTo>
                  <a:pt x="216712" y="204470"/>
                </a:lnTo>
                <a:lnTo>
                  <a:pt x="214350" y="201930"/>
                </a:lnTo>
                <a:lnTo>
                  <a:pt x="208165" y="196850"/>
                </a:lnTo>
                <a:lnTo>
                  <a:pt x="212458" y="193040"/>
                </a:lnTo>
                <a:lnTo>
                  <a:pt x="213969" y="191770"/>
                </a:lnTo>
                <a:lnTo>
                  <a:pt x="215709" y="193040"/>
                </a:lnTo>
                <a:lnTo>
                  <a:pt x="221945" y="193040"/>
                </a:lnTo>
                <a:lnTo>
                  <a:pt x="224129" y="191770"/>
                </a:lnTo>
                <a:lnTo>
                  <a:pt x="229654" y="190500"/>
                </a:lnTo>
                <a:lnTo>
                  <a:pt x="229577" y="189230"/>
                </a:lnTo>
                <a:lnTo>
                  <a:pt x="229501" y="187960"/>
                </a:lnTo>
                <a:lnTo>
                  <a:pt x="229438" y="186690"/>
                </a:lnTo>
                <a:lnTo>
                  <a:pt x="232498" y="182880"/>
                </a:lnTo>
                <a:lnTo>
                  <a:pt x="238620" y="177800"/>
                </a:lnTo>
                <a:lnTo>
                  <a:pt x="246367" y="176530"/>
                </a:lnTo>
                <a:lnTo>
                  <a:pt x="249999" y="185420"/>
                </a:lnTo>
                <a:lnTo>
                  <a:pt x="250710" y="187960"/>
                </a:lnTo>
                <a:lnTo>
                  <a:pt x="250355" y="190500"/>
                </a:lnTo>
                <a:lnTo>
                  <a:pt x="252755" y="191770"/>
                </a:lnTo>
                <a:lnTo>
                  <a:pt x="254546" y="194310"/>
                </a:lnTo>
                <a:lnTo>
                  <a:pt x="259118" y="194310"/>
                </a:lnTo>
                <a:lnTo>
                  <a:pt x="261239" y="196850"/>
                </a:lnTo>
                <a:lnTo>
                  <a:pt x="262851" y="200660"/>
                </a:lnTo>
                <a:lnTo>
                  <a:pt x="262851" y="191033"/>
                </a:lnTo>
                <a:lnTo>
                  <a:pt x="261493" y="187960"/>
                </a:lnTo>
                <a:lnTo>
                  <a:pt x="257467" y="191770"/>
                </a:lnTo>
                <a:lnTo>
                  <a:pt x="254533" y="187960"/>
                </a:lnTo>
                <a:lnTo>
                  <a:pt x="254469" y="180340"/>
                </a:lnTo>
                <a:lnTo>
                  <a:pt x="250634" y="176530"/>
                </a:lnTo>
                <a:lnTo>
                  <a:pt x="246811" y="172720"/>
                </a:lnTo>
                <a:lnTo>
                  <a:pt x="238772" y="175260"/>
                </a:lnTo>
                <a:lnTo>
                  <a:pt x="232854" y="177800"/>
                </a:lnTo>
                <a:lnTo>
                  <a:pt x="228257" y="180340"/>
                </a:lnTo>
                <a:lnTo>
                  <a:pt x="225996" y="186690"/>
                </a:lnTo>
                <a:lnTo>
                  <a:pt x="221894" y="191770"/>
                </a:lnTo>
                <a:lnTo>
                  <a:pt x="214223" y="186690"/>
                </a:lnTo>
                <a:lnTo>
                  <a:pt x="209499" y="190500"/>
                </a:lnTo>
                <a:lnTo>
                  <a:pt x="203949" y="195580"/>
                </a:lnTo>
                <a:lnTo>
                  <a:pt x="209054" y="203200"/>
                </a:lnTo>
                <a:lnTo>
                  <a:pt x="213550" y="207010"/>
                </a:lnTo>
                <a:lnTo>
                  <a:pt x="213652" y="208280"/>
                </a:lnTo>
                <a:lnTo>
                  <a:pt x="209308" y="207010"/>
                </a:lnTo>
                <a:lnTo>
                  <a:pt x="204711" y="207010"/>
                </a:lnTo>
                <a:lnTo>
                  <a:pt x="200939" y="209550"/>
                </a:lnTo>
                <a:lnTo>
                  <a:pt x="198107" y="209550"/>
                </a:lnTo>
                <a:lnTo>
                  <a:pt x="195872" y="208280"/>
                </a:lnTo>
                <a:lnTo>
                  <a:pt x="193116" y="207010"/>
                </a:lnTo>
                <a:lnTo>
                  <a:pt x="187248" y="205740"/>
                </a:lnTo>
                <a:lnTo>
                  <a:pt x="180911" y="208280"/>
                </a:lnTo>
                <a:lnTo>
                  <a:pt x="178473" y="214630"/>
                </a:lnTo>
                <a:lnTo>
                  <a:pt x="176326" y="220980"/>
                </a:lnTo>
                <a:lnTo>
                  <a:pt x="176415" y="222250"/>
                </a:lnTo>
                <a:lnTo>
                  <a:pt x="176504" y="223520"/>
                </a:lnTo>
                <a:lnTo>
                  <a:pt x="176593" y="224790"/>
                </a:lnTo>
                <a:lnTo>
                  <a:pt x="176682" y="226060"/>
                </a:lnTo>
                <a:lnTo>
                  <a:pt x="179209" y="231140"/>
                </a:lnTo>
                <a:lnTo>
                  <a:pt x="183565" y="236220"/>
                </a:lnTo>
                <a:lnTo>
                  <a:pt x="184912" y="237490"/>
                </a:lnTo>
                <a:lnTo>
                  <a:pt x="184886" y="240030"/>
                </a:lnTo>
                <a:lnTo>
                  <a:pt x="185585" y="241300"/>
                </a:lnTo>
                <a:lnTo>
                  <a:pt x="186651" y="243840"/>
                </a:lnTo>
                <a:lnTo>
                  <a:pt x="188722" y="246380"/>
                </a:lnTo>
                <a:lnTo>
                  <a:pt x="190804" y="247650"/>
                </a:lnTo>
                <a:lnTo>
                  <a:pt x="189928" y="254000"/>
                </a:lnTo>
                <a:lnTo>
                  <a:pt x="193001" y="257810"/>
                </a:lnTo>
                <a:lnTo>
                  <a:pt x="198234" y="261620"/>
                </a:lnTo>
                <a:lnTo>
                  <a:pt x="203860" y="262890"/>
                </a:lnTo>
                <a:lnTo>
                  <a:pt x="206527" y="262890"/>
                </a:lnTo>
                <a:lnTo>
                  <a:pt x="206451" y="264160"/>
                </a:lnTo>
                <a:lnTo>
                  <a:pt x="199809" y="264160"/>
                </a:lnTo>
                <a:lnTo>
                  <a:pt x="186575" y="261620"/>
                </a:lnTo>
                <a:lnTo>
                  <a:pt x="186690" y="257810"/>
                </a:lnTo>
                <a:lnTo>
                  <a:pt x="182829" y="256540"/>
                </a:lnTo>
                <a:lnTo>
                  <a:pt x="179463" y="257810"/>
                </a:lnTo>
                <a:lnTo>
                  <a:pt x="170167" y="264160"/>
                </a:lnTo>
                <a:lnTo>
                  <a:pt x="171373" y="257810"/>
                </a:lnTo>
                <a:lnTo>
                  <a:pt x="160401" y="255270"/>
                </a:lnTo>
                <a:lnTo>
                  <a:pt x="157505" y="256540"/>
                </a:lnTo>
                <a:lnTo>
                  <a:pt x="154266" y="257810"/>
                </a:lnTo>
                <a:lnTo>
                  <a:pt x="148907" y="257810"/>
                </a:lnTo>
                <a:lnTo>
                  <a:pt x="143459" y="259080"/>
                </a:lnTo>
                <a:lnTo>
                  <a:pt x="138087" y="257810"/>
                </a:lnTo>
                <a:lnTo>
                  <a:pt x="138277" y="256540"/>
                </a:lnTo>
                <a:lnTo>
                  <a:pt x="138633" y="254177"/>
                </a:lnTo>
                <a:lnTo>
                  <a:pt x="138671" y="254000"/>
                </a:lnTo>
                <a:lnTo>
                  <a:pt x="133705" y="251460"/>
                </a:lnTo>
                <a:lnTo>
                  <a:pt x="129870" y="252730"/>
                </a:lnTo>
                <a:lnTo>
                  <a:pt x="128206" y="254000"/>
                </a:lnTo>
                <a:lnTo>
                  <a:pt x="126707" y="255270"/>
                </a:lnTo>
                <a:lnTo>
                  <a:pt x="124815" y="255270"/>
                </a:lnTo>
                <a:lnTo>
                  <a:pt x="122682" y="254000"/>
                </a:lnTo>
                <a:lnTo>
                  <a:pt x="121221" y="252730"/>
                </a:lnTo>
                <a:lnTo>
                  <a:pt x="119100" y="251460"/>
                </a:lnTo>
                <a:lnTo>
                  <a:pt x="116154" y="251460"/>
                </a:lnTo>
                <a:lnTo>
                  <a:pt x="114846" y="250190"/>
                </a:lnTo>
                <a:lnTo>
                  <a:pt x="113982" y="250190"/>
                </a:lnTo>
                <a:lnTo>
                  <a:pt x="113131" y="248920"/>
                </a:lnTo>
                <a:lnTo>
                  <a:pt x="111950" y="248920"/>
                </a:lnTo>
                <a:lnTo>
                  <a:pt x="111683" y="247650"/>
                </a:lnTo>
                <a:lnTo>
                  <a:pt x="109512" y="246380"/>
                </a:lnTo>
                <a:lnTo>
                  <a:pt x="107645" y="243840"/>
                </a:lnTo>
                <a:lnTo>
                  <a:pt x="106400" y="241300"/>
                </a:lnTo>
                <a:lnTo>
                  <a:pt x="104800" y="238760"/>
                </a:lnTo>
                <a:lnTo>
                  <a:pt x="104355" y="234950"/>
                </a:lnTo>
                <a:lnTo>
                  <a:pt x="104432" y="231140"/>
                </a:lnTo>
                <a:lnTo>
                  <a:pt x="104495" y="229870"/>
                </a:lnTo>
                <a:lnTo>
                  <a:pt x="104622" y="227444"/>
                </a:lnTo>
                <a:lnTo>
                  <a:pt x="104686" y="226060"/>
                </a:lnTo>
                <a:lnTo>
                  <a:pt x="104749" y="224790"/>
                </a:lnTo>
                <a:lnTo>
                  <a:pt x="104825" y="223520"/>
                </a:lnTo>
                <a:lnTo>
                  <a:pt x="98221" y="218440"/>
                </a:lnTo>
                <a:lnTo>
                  <a:pt x="93992" y="213360"/>
                </a:lnTo>
                <a:lnTo>
                  <a:pt x="90220" y="205740"/>
                </a:lnTo>
                <a:lnTo>
                  <a:pt x="88544" y="196850"/>
                </a:lnTo>
                <a:lnTo>
                  <a:pt x="84988" y="189230"/>
                </a:lnTo>
                <a:lnTo>
                  <a:pt x="81546" y="181610"/>
                </a:lnTo>
                <a:lnTo>
                  <a:pt x="78397" y="173990"/>
                </a:lnTo>
                <a:lnTo>
                  <a:pt x="75615" y="166370"/>
                </a:lnTo>
                <a:lnTo>
                  <a:pt x="73266" y="158750"/>
                </a:lnTo>
                <a:lnTo>
                  <a:pt x="72758" y="157480"/>
                </a:lnTo>
                <a:lnTo>
                  <a:pt x="71399" y="154940"/>
                </a:lnTo>
                <a:lnTo>
                  <a:pt x="70510" y="153670"/>
                </a:lnTo>
                <a:lnTo>
                  <a:pt x="69481" y="149860"/>
                </a:lnTo>
                <a:lnTo>
                  <a:pt x="72618" y="147320"/>
                </a:lnTo>
                <a:lnTo>
                  <a:pt x="71488" y="143510"/>
                </a:lnTo>
                <a:lnTo>
                  <a:pt x="70942" y="139700"/>
                </a:lnTo>
                <a:lnTo>
                  <a:pt x="66471" y="138430"/>
                </a:lnTo>
                <a:lnTo>
                  <a:pt x="66090" y="137160"/>
                </a:lnTo>
                <a:lnTo>
                  <a:pt x="65722" y="135890"/>
                </a:lnTo>
                <a:lnTo>
                  <a:pt x="65811" y="134734"/>
                </a:lnTo>
                <a:lnTo>
                  <a:pt x="65925" y="133350"/>
                </a:lnTo>
                <a:lnTo>
                  <a:pt x="61709" y="133350"/>
                </a:lnTo>
                <a:lnTo>
                  <a:pt x="59817" y="133350"/>
                </a:lnTo>
                <a:lnTo>
                  <a:pt x="59817" y="135509"/>
                </a:lnTo>
                <a:lnTo>
                  <a:pt x="57861" y="134734"/>
                </a:lnTo>
                <a:lnTo>
                  <a:pt x="58293" y="134734"/>
                </a:lnTo>
                <a:lnTo>
                  <a:pt x="59817" y="135509"/>
                </a:lnTo>
                <a:lnTo>
                  <a:pt x="59817" y="133350"/>
                </a:lnTo>
                <a:lnTo>
                  <a:pt x="55499" y="133350"/>
                </a:lnTo>
                <a:lnTo>
                  <a:pt x="52984" y="135890"/>
                </a:lnTo>
                <a:lnTo>
                  <a:pt x="55486" y="135890"/>
                </a:lnTo>
                <a:lnTo>
                  <a:pt x="56946" y="135178"/>
                </a:lnTo>
                <a:lnTo>
                  <a:pt x="54622" y="137160"/>
                </a:lnTo>
                <a:lnTo>
                  <a:pt x="51917" y="138430"/>
                </a:lnTo>
                <a:lnTo>
                  <a:pt x="54495" y="138430"/>
                </a:lnTo>
                <a:lnTo>
                  <a:pt x="57162" y="137160"/>
                </a:lnTo>
                <a:lnTo>
                  <a:pt x="59766" y="138430"/>
                </a:lnTo>
                <a:lnTo>
                  <a:pt x="62230" y="138430"/>
                </a:lnTo>
                <a:lnTo>
                  <a:pt x="63334" y="139700"/>
                </a:lnTo>
                <a:lnTo>
                  <a:pt x="64211" y="140970"/>
                </a:lnTo>
                <a:lnTo>
                  <a:pt x="65519" y="142240"/>
                </a:lnTo>
                <a:lnTo>
                  <a:pt x="67449" y="143510"/>
                </a:lnTo>
                <a:lnTo>
                  <a:pt x="68567" y="147320"/>
                </a:lnTo>
                <a:lnTo>
                  <a:pt x="65684" y="149860"/>
                </a:lnTo>
                <a:lnTo>
                  <a:pt x="66357" y="152400"/>
                </a:lnTo>
                <a:lnTo>
                  <a:pt x="66471" y="153670"/>
                </a:lnTo>
                <a:lnTo>
                  <a:pt x="66586" y="154940"/>
                </a:lnTo>
                <a:lnTo>
                  <a:pt x="68859" y="157480"/>
                </a:lnTo>
                <a:lnTo>
                  <a:pt x="69557" y="160020"/>
                </a:lnTo>
                <a:lnTo>
                  <a:pt x="72440" y="170180"/>
                </a:lnTo>
                <a:lnTo>
                  <a:pt x="76111" y="179070"/>
                </a:lnTo>
                <a:lnTo>
                  <a:pt x="80098" y="187960"/>
                </a:lnTo>
                <a:lnTo>
                  <a:pt x="83947" y="196850"/>
                </a:lnTo>
                <a:lnTo>
                  <a:pt x="86029" y="203200"/>
                </a:lnTo>
                <a:lnTo>
                  <a:pt x="87744" y="209550"/>
                </a:lnTo>
                <a:lnTo>
                  <a:pt x="90754" y="214630"/>
                </a:lnTo>
                <a:lnTo>
                  <a:pt x="92811" y="218440"/>
                </a:lnTo>
                <a:lnTo>
                  <a:pt x="96024" y="220980"/>
                </a:lnTo>
                <a:lnTo>
                  <a:pt x="98196" y="224790"/>
                </a:lnTo>
                <a:lnTo>
                  <a:pt x="101917" y="229870"/>
                </a:lnTo>
                <a:lnTo>
                  <a:pt x="99555" y="236220"/>
                </a:lnTo>
                <a:lnTo>
                  <a:pt x="102133" y="241300"/>
                </a:lnTo>
                <a:lnTo>
                  <a:pt x="101968" y="241300"/>
                </a:lnTo>
                <a:lnTo>
                  <a:pt x="101803" y="242570"/>
                </a:lnTo>
                <a:lnTo>
                  <a:pt x="99834" y="242570"/>
                </a:lnTo>
                <a:lnTo>
                  <a:pt x="96075" y="243840"/>
                </a:lnTo>
                <a:lnTo>
                  <a:pt x="100774" y="243840"/>
                </a:lnTo>
                <a:lnTo>
                  <a:pt x="102908" y="245224"/>
                </a:lnTo>
                <a:lnTo>
                  <a:pt x="103047" y="245224"/>
                </a:lnTo>
                <a:lnTo>
                  <a:pt x="103606" y="246380"/>
                </a:lnTo>
                <a:lnTo>
                  <a:pt x="102019" y="246380"/>
                </a:lnTo>
                <a:lnTo>
                  <a:pt x="100647" y="247650"/>
                </a:lnTo>
                <a:lnTo>
                  <a:pt x="98755" y="251460"/>
                </a:lnTo>
                <a:lnTo>
                  <a:pt x="97751" y="252730"/>
                </a:lnTo>
                <a:lnTo>
                  <a:pt x="97002" y="254000"/>
                </a:lnTo>
                <a:lnTo>
                  <a:pt x="99898" y="251460"/>
                </a:lnTo>
                <a:lnTo>
                  <a:pt x="101295" y="250190"/>
                </a:lnTo>
                <a:lnTo>
                  <a:pt x="102476" y="248920"/>
                </a:lnTo>
                <a:lnTo>
                  <a:pt x="107061" y="248920"/>
                </a:lnTo>
                <a:lnTo>
                  <a:pt x="100838" y="257810"/>
                </a:lnTo>
                <a:lnTo>
                  <a:pt x="103530" y="255270"/>
                </a:lnTo>
                <a:lnTo>
                  <a:pt x="105867" y="251460"/>
                </a:lnTo>
                <a:lnTo>
                  <a:pt x="110134" y="251460"/>
                </a:lnTo>
                <a:lnTo>
                  <a:pt x="110896" y="252730"/>
                </a:lnTo>
                <a:lnTo>
                  <a:pt x="111696" y="252730"/>
                </a:lnTo>
                <a:lnTo>
                  <a:pt x="112509" y="254000"/>
                </a:lnTo>
                <a:lnTo>
                  <a:pt x="111709" y="254000"/>
                </a:lnTo>
                <a:lnTo>
                  <a:pt x="111010" y="255270"/>
                </a:lnTo>
                <a:lnTo>
                  <a:pt x="110667" y="255270"/>
                </a:lnTo>
                <a:lnTo>
                  <a:pt x="109969" y="257467"/>
                </a:lnTo>
                <a:lnTo>
                  <a:pt x="109867" y="257810"/>
                </a:lnTo>
                <a:lnTo>
                  <a:pt x="109105" y="259080"/>
                </a:lnTo>
                <a:lnTo>
                  <a:pt x="108559" y="260350"/>
                </a:lnTo>
                <a:lnTo>
                  <a:pt x="110121" y="259080"/>
                </a:lnTo>
                <a:lnTo>
                  <a:pt x="110883" y="257810"/>
                </a:lnTo>
                <a:lnTo>
                  <a:pt x="111925" y="257810"/>
                </a:lnTo>
                <a:lnTo>
                  <a:pt x="112928" y="255270"/>
                </a:lnTo>
                <a:lnTo>
                  <a:pt x="114388" y="255270"/>
                </a:lnTo>
                <a:lnTo>
                  <a:pt x="115150" y="256540"/>
                </a:lnTo>
                <a:lnTo>
                  <a:pt x="115760" y="255270"/>
                </a:lnTo>
                <a:lnTo>
                  <a:pt x="118160" y="255270"/>
                </a:lnTo>
                <a:lnTo>
                  <a:pt x="121831" y="257810"/>
                </a:lnTo>
                <a:lnTo>
                  <a:pt x="124104" y="259080"/>
                </a:lnTo>
                <a:lnTo>
                  <a:pt x="126580" y="259080"/>
                </a:lnTo>
                <a:lnTo>
                  <a:pt x="125691" y="260350"/>
                </a:lnTo>
                <a:lnTo>
                  <a:pt x="124841" y="264160"/>
                </a:lnTo>
                <a:lnTo>
                  <a:pt x="127228" y="261620"/>
                </a:lnTo>
                <a:lnTo>
                  <a:pt x="129616" y="257810"/>
                </a:lnTo>
                <a:lnTo>
                  <a:pt x="133388" y="256540"/>
                </a:lnTo>
                <a:lnTo>
                  <a:pt x="134848" y="256540"/>
                </a:lnTo>
                <a:lnTo>
                  <a:pt x="133502" y="259080"/>
                </a:lnTo>
                <a:lnTo>
                  <a:pt x="135343" y="261620"/>
                </a:lnTo>
                <a:lnTo>
                  <a:pt x="134874" y="261620"/>
                </a:lnTo>
                <a:lnTo>
                  <a:pt x="134480" y="262890"/>
                </a:lnTo>
                <a:lnTo>
                  <a:pt x="134226" y="262890"/>
                </a:lnTo>
                <a:lnTo>
                  <a:pt x="133451" y="264160"/>
                </a:lnTo>
                <a:lnTo>
                  <a:pt x="133210" y="265430"/>
                </a:lnTo>
                <a:lnTo>
                  <a:pt x="134912" y="264160"/>
                </a:lnTo>
                <a:lnTo>
                  <a:pt x="136436" y="262890"/>
                </a:lnTo>
                <a:lnTo>
                  <a:pt x="138315" y="262890"/>
                </a:lnTo>
                <a:lnTo>
                  <a:pt x="145656" y="261620"/>
                </a:lnTo>
                <a:lnTo>
                  <a:pt x="150253" y="262890"/>
                </a:lnTo>
                <a:lnTo>
                  <a:pt x="157886" y="261620"/>
                </a:lnTo>
                <a:lnTo>
                  <a:pt x="160248" y="259080"/>
                </a:lnTo>
                <a:lnTo>
                  <a:pt x="163182" y="259080"/>
                </a:lnTo>
                <a:lnTo>
                  <a:pt x="166865" y="260350"/>
                </a:lnTo>
                <a:lnTo>
                  <a:pt x="168986" y="265430"/>
                </a:lnTo>
                <a:lnTo>
                  <a:pt x="173431" y="264160"/>
                </a:lnTo>
                <a:lnTo>
                  <a:pt x="176822" y="265430"/>
                </a:lnTo>
                <a:lnTo>
                  <a:pt x="179374" y="261620"/>
                </a:lnTo>
                <a:lnTo>
                  <a:pt x="182486" y="261620"/>
                </a:lnTo>
                <a:lnTo>
                  <a:pt x="182613" y="262890"/>
                </a:lnTo>
                <a:lnTo>
                  <a:pt x="181838" y="264160"/>
                </a:lnTo>
                <a:lnTo>
                  <a:pt x="182333" y="265430"/>
                </a:lnTo>
                <a:lnTo>
                  <a:pt x="184289" y="265430"/>
                </a:lnTo>
                <a:lnTo>
                  <a:pt x="187820" y="267970"/>
                </a:lnTo>
                <a:lnTo>
                  <a:pt x="195668" y="266700"/>
                </a:lnTo>
                <a:lnTo>
                  <a:pt x="199250" y="267970"/>
                </a:lnTo>
                <a:lnTo>
                  <a:pt x="200520" y="267970"/>
                </a:lnTo>
                <a:lnTo>
                  <a:pt x="203987" y="269240"/>
                </a:lnTo>
                <a:lnTo>
                  <a:pt x="206844" y="267970"/>
                </a:lnTo>
                <a:lnTo>
                  <a:pt x="207416" y="270510"/>
                </a:lnTo>
                <a:lnTo>
                  <a:pt x="208546" y="273050"/>
                </a:lnTo>
                <a:lnTo>
                  <a:pt x="209880" y="275590"/>
                </a:lnTo>
                <a:lnTo>
                  <a:pt x="210502" y="276860"/>
                </a:lnTo>
                <a:lnTo>
                  <a:pt x="207810" y="276860"/>
                </a:lnTo>
                <a:lnTo>
                  <a:pt x="205092" y="275590"/>
                </a:lnTo>
                <a:lnTo>
                  <a:pt x="203047" y="274320"/>
                </a:lnTo>
                <a:lnTo>
                  <a:pt x="200812" y="271780"/>
                </a:lnTo>
                <a:lnTo>
                  <a:pt x="201676" y="274320"/>
                </a:lnTo>
                <a:lnTo>
                  <a:pt x="202742" y="275590"/>
                </a:lnTo>
                <a:lnTo>
                  <a:pt x="204139" y="276860"/>
                </a:lnTo>
                <a:lnTo>
                  <a:pt x="196735" y="275590"/>
                </a:lnTo>
                <a:lnTo>
                  <a:pt x="196176" y="274320"/>
                </a:lnTo>
                <a:lnTo>
                  <a:pt x="195072" y="271780"/>
                </a:lnTo>
                <a:lnTo>
                  <a:pt x="179057" y="271780"/>
                </a:lnTo>
                <a:lnTo>
                  <a:pt x="176047" y="269240"/>
                </a:lnTo>
                <a:lnTo>
                  <a:pt x="172427" y="267970"/>
                </a:lnTo>
                <a:lnTo>
                  <a:pt x="166281" y="266700"/>
                </a:lnTo>
                <a:lnTo>
                  <a:pt x="158610" y="264160"/>
                </a:lnTo>
                <a:lnTo>
                  <a:pt x="152869" y="267970"/>
                </a:lnTo>
                <a:lnTo>
                  <a:pt x="151714" y="267970"/>
                </a:lnTo>
                <a:lnTo>
                  <a:pt x="151803" y="269240"/>
                </a:lnTo>
                <a:lnTo>
                  <a:pt x="151892" y="270510"/>
                </a:lnTo>
                <a:lnTo>
                  <a:pt x="152514" y="271780"/>
                </a:lnTo>
                <a:lnTo>
                  <a:pt x="153454" y="275590"/>
                </a:lnTo>
                <a:lnTo>
                  <a:pt x="158877" y="274320"/>
                </a:lnTo>
                <a:lnTo>
                  <a:pt x="159753" y="276860"/>
                </a:lnTo>
                <a:lnTo>
                  <a:pt x="159778" y="278130"/>
                </a:lnTo>
                <a:lnTo>
                  <a:pt x="158978" y="279400"/>
                </a:lnTo>
                <a:lnTo>
                  <a:pt x="158292" y="280670"/>
                </a:lnTo>
                <a:lnTo>
                  <a:pt x="156260" y="280670"/>
                </a:lnTo>
                <a:lnTo>
                  <a:pt x="154152" y="283210"/>
                </a:lnTo>
                <a:lnTo>
                  <a:pt x="151599" y="281940"/>
                </a:lnTo>
                <a:lnTo>
                  <a:pt x="150126" y="279400"/>
                </a:lnTo>
                <a:lnTo>
                  <a:pt x="152222" y="276860"/>
                </a:lnTo>
                <a:lnTo>
                  <a:pt x="151142" y="275590"/>
                </a:lnTo>
                <a:lnTo>
                  <a:pt x="149936" y="274320"/>
                </a:lnTo>
                <a:lnTo>
                  <a:pt x="146316" y="274320"/>
                </a:lnTo>
                <a:lnTo>
                  <a:pt x="142519" y="271780"/>
                </a:lnTo>
                <a:lnTo>
                  <a:pt x="140335" y="270510"/>
                </a:lnTo>
                <a:lnTo>
                  <a:pt x="138150" y="269240"/>
                </a:lnTo>
                <a:lnTo>
                  <a:pt x="133705" y="267970"/>
                </a:lnTo>
                <a:lnTo>
                  <a:pt x="130949" y="267970"/>
                </a:lnTo>
                <a:lnTo>
                  <a:pt x="128143" y="269240"/>
                </a:lnTo>
                <a:lnTo>
                  <a:pt x="125399" y="267970"/>
                </a:lnTo>
                <a:lnTo>
                  <a:pt x="122212" y="267970"/>
                </a:lnTo>
                <a:lnTo>
                  <a:pt x="117221" y="264160"/>
                </a:lnTo>
                <a:lnTo>
                  <a:pt x="114998" y="267970"/>
                </a:lnTo>
                <a:lnTo>
                  <a:pt x="114096" y="266700"/>
                </a:lnTo>
                <a:lnTo>
                  <a:pt x="113207" y="266700"/>
                </a:lnTo>
                <a:lnTo>
                  <a:pt x="110832" y="264160"/>
                </a:lnTo>
                <a:lnTo>
                  <a:pt x="107200" y="264160"/>
                </a:lnTo>
                <a:lnTo>
                  <a:pt x="103378" y="266700"/>
                </a:lnTo>
                <a:lnTo>
                  <a:pt x="107264" y="270510"/>
                </a:lnTo>
                <a:lnTo>
                  <a:pt x="107759" y="274320"/>
                </a:lnTo>
                <a:lnTo>
                  <a:pt x="108851" y="276860"/>
                </a:lnTo>
                <a:lnTo>
                  <a:pt x="109562" y="280670"/>
                </a:lnTo>
                <a:lnTo>
                  <a:pt x="110197" y="284480"/>
                </a:lnTo>
                <a:lnTo>
                  <a:pt x="112064" y="292100"/>
                </a:lnTo>
                <a:lnTo>
                  <a:pt x="112712" y="298450"/>
                </a:lnTo>
                <a:lnTo>
                  <a:pt x="112737" y="298729"/>
                </a:lnTo>
                <a:lnTo>
                  <a:pt x="112852" y="299720"/>
                </a:lnTo>
                <a:lnTo>
                  <a:pt x="127266" y="341630"/>
                </a:lnTo>
                <a:lnTo>
                  <a:pt x="132778" y="353060"/>
                </a:lnTo>
                <a:lnTo>
                  <a:pt x="136093" y="360680"/>
                </a:lnTo>
                <a:lnTo>
                  <a:pt x="139623" y="368300"/>
                </a:lnTo>
                <a:lnTo>
                  <a:pt x="142316" y="375920"/>
                </a:lnTo>
                <a:lnTo>
                  <a:pt x="143878" y="384810"/>
                </a:lnTo>
                <a:lnTo>
                  <a:pt x="147688" y="389890"/>
                </a:lnTo>
                <a:lnTo>
                  <a:pt x="154978" y="393700"/>
                </a:lnTo>
                <a:lnTo>
                  <a:pt x="152425" y="397510"/>
                </a:lnTo>
                <a:lnTo>
                  <a:pt x="157937" y="400050"/>
                </a:lnTo>
                <a:lnTo>
                  <a:pt x="174231" y="436880"/>
                </a:lnTo>
                <a:lnTo>
                  <a:pt x="199745" y="472440"/>
                </a:lnTo>
                <a:lnTo>
                  <a:pt x="208584" y="480060"/>
                </a:lnTo>
                <a:lnTo>
                  <a:pt x="207441" y="480669"/>
                </a:lnTo>
                <a:lnTo>
                  <a:pt x="205879" y="481558"/>
                </a:lnTo>
                <a:lnTo>
                  <a:pt x="204254" y="482600"/>
                </a:lnTo>
                <a:lnTo>
                  <a:pt x="202742" y="485114"/>
                </a:lnTo>
                <a:lnTo>
                  <a:pt x="201904" y="484085"/>
                </a:lnTo>
                <a:lnTo>
                  <a:pt x="200774" y="482600"/>
                </a:lnTo>
                <a:lnTo>
                  <a:pt x="198437" y="480060"/>
                </a:lnTo>
                <a:lnTo>
                  <a:pt x="195376" y="478790"/>
                </a:lnTo>
                <a:lnTo>
                  <a:pt x="193979" y="478790"/>
                </a:lnTo>
                <a:lnTo>
                  <a:pt x="194614" y="477520"/>
                </a:lnTo>
                <a:lnTo>
                  <a:pt x="194144" y="474980"/>
                </a:lnTo>
                <a:lnTo>
                  <a:pt x="193078" y="471170"/>
                </a:lnTo>
                <a:lnTo>
                  <a:pt x="189268" y="467360"/>
                </a:lnTo>
                <a:lnTo>
                  <a:pt x="185496" y="466090"/>
                </a:lnTo>
                <a:lnTo>
                  <a:pt x="188252" y="468630"/>
                </a:lnTo>
                <a:lnTo>
                  <a:pt x="191884" y="472440"/>
                </a:lnTo>
                <a:lnTo>
                  <a:pt x="191935" y="473710"/>
                </a:lnTo>
                <a:lnTo>
                  <a:pt x="192036" y="476250"/>
                </a:lnTo>
                <a:lnTo>
                  <a:pt x="191706" y="476250"/>
                </a:lnTo>
                <a:lnTo>
                  <a:pt x="191668" y="477520"/>
                </a:lnTo>
                <a:lnTo>
                  <a:pt x="187820" y="477520"/>
                </a:lnTo>
                <a:lnTo>
                  <a:pt x="185813" y="480060"/>
                </a:lnTo>
                <a:lnTo>
                  <a:pt x="182930" y="477520"/>
                </a:lnTo>
                <a:lnTo>
                  <a:pt x="179539" y="478790"/>
                </a:lnTo>
                <a:lnTo>
                  <a:pt x="178523" y="480669"/>
                </a:lnTo>
                <a:lnTo>
                  <a:pt x="178181" y="481558"/>
                </a:lnTo>
                <a:lnTo>
                  <a:pt x="177774" y="482511"/>
                </a:lnTo>
                <a:lnTo>
                  <a:pt x="178104" y="481558"/>
                </a:lnTo>
                <a:lnTo>
                  <a:pt x="178219" y="476250"/>
                </a:lnTo>
                <a:lnTo>
                  <a:pt x="178295" y="474980"/>
                </a:lnTo>
                <a:lnTo>
                  <a:pt x="178371" y="473710"/>
                </a:lnTo>
                <a:lnTo>
                  <a:pt x="178460" y="472440"/>
                </a:lnTo>
                <a:lnTo>
                  <a:pt x="185115" y="472440"/>
                </a:lnTo>
                <a:lnTo>
                  <a:pt x="183464" y="471170"/>
                </a:lnTo>
                <a:lnTo>
                  <a:pt x="180924" y="469900"/>
                </a:lnTo>
                <a:lnTo>
                  <a:pt x="178752" y="469900"/>
                </a:lnTo>
                <a:lnTo>
                  <a:pt x="178752" y="467360"/>
                </a:lnTo>
                <a:lnTo>
                  <a:pt x="178930" y="467360"/>
                </a:lnTo>
                <a:lnTo>
                  <a:pt x="180467" y="464820"/>
                </a:lnTo>
                <a:lnTo>
                  <a:pt x="183299" y="466090"/>
                </a:lnTo>
                <a:lnTo>
                  <a:pt x="185381" y="464820"/>
                </a:lnTo>
                <a:lnTo>
                  <a:pt x="183235" y="464820"/>
                </a:lnTo>
                <a:lnTo>
                  <a:pt x="180581" y="463550"/>
                </a:lnTo>
                <a:lnTo>
                  <a:pt x="178320" y="464820"/>
                </a:lnTo>
                <a:lnTo>
                  <a:pt x="178066" y="463550"/>
                </a:lnTo>
                <a:lnTo>
                  <a:pt x="177723" y="462280"/>
                </a:lnTo>
                <a:lnTo>
                  <a:pt x="177292" y="461010"/>
                </a:lnTo>
                <a:lnTo>
                  <a:pt x="183438" y="461010"/>
                </a:lnTo>
                <a:lnTo>
                  <a:pt x="185470" y="462280"/>
                </a:lnTo>
                <a:lnTo>
                  <a:pt x="184162" y="461010"/>
                </a:lnTo>
                <a:lnTo>
                  <a:pt x="182867" y="459740"/>
                </a:lnTo>
                <a:lnTo>
                  <a:pt x="179501" y="458470"/>
                </a:lnTo>
                <a:lnTo>
                  <a:pt x="176390" y="458470"/>
                </a:lnTo>
                <a:lnTo>
                  <a:pt x="175780" y="457200"/>
                </a:lnTo>
                <a:lnTo>
                  <a:pt x="175107" y="455930"/>
                </a:lnTo>
                <a:lnTo>
                  <a:pt x="174371" y="454660"/>
                </a:lnTo>
                <a:lnTo>
                  <a:pt x="173443" y="453390"/>
                </a:lnTo>
                <a:lnTo>
                  <a:pt x="171081" y="447040"/>
                </a:lnTo>
                <a:lnTo>
                  <a:pt x="168630" y="444500"/>
                </a:lnTo>
                <a:lnTo>
                  <a:pt x="170472" y="443230"/>
                </a:lnTo>
                <a:lnTo>
                  <a:pt x="170992" y="440690"/>
                </a:lnTo>
                <a:lnTo>
                  <a:pt x="169532" y="435610"/>
                </a:lnTo>
                <a:lnTo>
                  <a:pt x="169252" y="434340"/>
                </a:lnTo>
                <a:lnTo>
                  <a:pt x="167906" y="433070"/>
                </a:lnTo>
                <a:lnTo>
                  <a:pt x="166751" y="434340"/>
                </a:lnTo>
                <a:lnTo>
                  <a:pt x="164160" y="435610"/>
                </a:lnTo>
                <a:lnTo>
                  <a:pt x="167081" y="439420"/>
                </a:lnTo>
                <a:lnTo>
                  <a:pt x="166344" y="440690"/>
                </a:lnTo>
                <a:lnTo>
                  <a:pt x="163918" y="447040"/>
                </a:lnTo>
                <a:lnTo>
                  <a:pt x="156083" y="441960"/>
                </a:lnTo>
                <a:lnTo>
                  <a:pt x="155968" y="448310"/>
                </a:lnTo>
                <a:lnTo>
                  <a:pt x="155854" y="454660"/>
                </a:lnTo>
                <a:lnTo>
                  <a:pt x="154178" y="448310"/>
                </a:lnTo>
                <a:lnTo>
                  <a:pt x="153581" y="443230"/>
                </a:lnTo>
                <a:lnTo>
                  <a:pt x="154419" y="436880"/>
                </a:lnTo>
                <a:lnTo>
                  <a:pt x="154533" y="435610"/>
                </a:lnTo>
                <a:lnTo>
                  <a:pt x="154660" y="434340"/>
                </a:lnTo>
                <a:lnTo>
                  <a:pt x="154787" y="433070"/>
                </a:lnTo>
                <a:lnTo>
                  <a:pt x="156464" y="430530"/>
                </a:lnTo>
                <a:lnTo>
                  <a:pt x="157353" y="427990"/>
                </a:lnTo>
                <a:lnTo>
                  <a:pt x="157441" y="426720"/>
                </a:lnTo>
                <a:lnTo>
                  <a:pt x="157543" y="425450"/>
                </a:lnTo>
                <a:lnTo>
                  <a:pt x="157619" y="424180"/>
                </a:lnTo>
                <a:lnTo>
                  <a:pt x="157695" y="422910"/>
                </a:lnTo>
                <a:lnTo>
                  <a:pt x="157772" y="421640"/>
                </a:lnTo>
                <a:lnTo>
                  <a:pt x="157848" y="420370"/>
                </a:lnTo>
                <a:lnTo>
                  <a:pt x="157937" y="419100"/>
                </a:lnTo>
                <a:lnTo>
                  <a:pt x="155956" y="417830"/>
                </a:lnTo>
                <a:lnTo>
                  <a:pt x="154025" y="411480"/>
                </a:lnTo>
                <a:lnTo>
                  <a:pt x="150368" y="405130"/>
                </a:lnTo>
                <a:lnTo>
                  <a:pt x="145986" y="398780"/>
                </a:lnTo>
                <a:lnTo>
                  <a:pt x="143662" y="396240"/>
                </a:lnTo>
                <a:lnTo>
                  <a:pt x="141160" y="393700"/>
                </a:lnTo>
                <a:lnTo>
                  <a:pt x="139852" y="389890"/>
                </a:lnTo>
                <a:lnTo>
                  <a:pt x="138023" y="384810"/>
                </a:lnTo>
                <a:lnTo>
                  <a:pt x="137909" y="383540"/>
                </a:lnTo>
                <a:lnTo>
                  <a:pt x="137807" y="382397"/>
                </a:lnTo>
                <a:lnTo>
                  <a:pt x="137693" y="381000"/>
                </a:lnTo>
                <a:lnTo>
                  <a:pt x="136537" y="375920"/>
                </a:lnTo>
                <a:lnTo>
                  <a:pt x="134048" y="369570"/>
                </a:lnTo>
                <a:lnTo>
                  <a:pt x="131737" y="363220"/>
                </a:lnTo>
                <a:lnTo>
                  <a:pt x="129476" y="358140"/>
                </a:lnTo>
                <a:lnTo>
                  <a:pt x="127165" y="351790"/>
                </a:lnTo>
                <a:lnTo>
                  <a:pt x="126047" y="349250"/>
                </a:lnTo>
                <a:lnTo>
                  <a:pt x="124879" y="346710"/>
                </a:lnTo>
                <a:lnTo>
                  <a:pt x="123913" y="344170"/>
                </a:lnTo>
                <a:lnTo>
                  <a:pt x="123177" y="342900"/>
                </a:lnTo>
                <a:lnTo>
                  <a:pt x="123050" y="341630"/>
                </a:lnTo>
                <a:lnTo>
                  <a:pt x="122923" y="340360"/>
                </a:lnTo>
                <a:lnTo>
                  <a:pt x="122809" y="339090"/>
                </a:lnTo>
                <a:lnTo>
                  <a:pt x="121539" y="337820"/>
                </a:lnTo>
                <a:lnTo>
                  <a:pt x="121462" y="336550"/>
                </a:lnTo>
                <a:lnTo>
                  <a:pt x="120904" y="335280"/>
                </a:lnTo>
                <a:lnTo>
                  <a:pt x="118427" y="335280"/>
                </a:lnTo>
                <a:lnTo>
                  <a:pt x="115036" y="334010"/>
                </a:lnTo>
                <a:lnTo>
                  <a:pt x="113766" y="339090"/>
                </a:lnTo>
                <a:lnTo>
                  <a:pt x="113271" y="341630"/>
                </a:lnTo>
                <a:lnTo>
                  <a:pt x="112623" y="341630"/>
                </a:lnTo>
                <a:lnTo>
                  <a:pt x="114084" y="335280"/>
                </a:lnTo>
                <a:lnTo>
                  <a:pt x="112356" y="332740"/>
                </a:lnTo>
                <a:lnTo>
                  <a:pt x="112280" y="331470"/>
                </a:lnTo>
                <a:lnTo>
                  <a:pt x="112801" y="327660"/>
                </a:lnTo>
                <a:lnTo>
                  <a:pt x="113284" y="327660"/>
                </a:lnTo>
                <a:lnTo>
                  <a:pt x="115417" y="330200"/>
                </a:lnTo>
                <a:lnTo>
                  <a:pt x="116370" y="331470"/>
                </a:lnTo>
                <a:lnTo>
                  <a:pt x="115493" y="328930"/>
                </a:lnTo>
                <a:lnTo>
                  <a:pt x="115125" y="327660"/>
                </a:lnTo>
                <a:lnTo>
                  <a:pt x="114757" y="326390"/>
                </a:lnTo>
                <a:lnTo>
                  <a:pt x="113080" y="325120"/>
                </a:lnTo>
                <a:lnTo>
                  <a:pt x="113144" y="321310"/>
                </a:lnTo>
                <a:lnTo>
                  <a:pt x="113995" y="322580"/>
                </a:lnTo>
                <a:lnTo>
                  <a:pt x="114769" y="322580"/>
                </a:lnTo>
                <a:lnTo>
                  <a:pt x="115404" y="323850"/>
                </a:lnTo>
                <a:lnTo>
                  <a:pt x="117132" y="325120"/>
                </a:lnTo>
                <a:lnTo>
                  <a:pt x="120675" y="328930"/>
                </a:lnTo>
                <a:lnTo>
                  <a:pt x="120815" y="328930"/>
                </a:lnTo>
                <a:lnTo>
                  <a:pt x="119799" y="327660"/>
                </a:lnTo>
                <a:lnTo>
                  <a:pt x="118554" y="325120"/>
                </a:lnTo>
                <a:lnTo>
                  <a:pt x="116179" y="321310"/>
                </a:lnTo>
                <a:lnTo>
                  <a:pt x="114681" y="320040"/>
                </a:lnTo>
                <a:lnTo>
                  <a:pt x="112776" y="318770"/>
                </a:lnTo>
                <a:lnTo>
                  <a:pt x="110388" y="312420"/>
                </a:lnTo>
                <a:lnTo>
                  <a:pt x="107962" y="306070"/>
                </a:lnTo>
                <a:lnTo>
                  <a:pt x="105714" y="299720"/>
                </a:lnTo>
                <a:lnTo>
                  <a:pt x="103898" y="293370"/>
                </a:lnTo>
                <a:lnTo>
                  <a:pt x="99758" y="273050"/>
                </a:lnTo>
                <a:lnTo>
                  <a:pt x="98412" y="266700"/>
                </a:lnTo>
                <a:lnTo>
                  <a:pt x="95618" y="260350"/>
                </a:lnTo>
                <a:lnTo>
                  <a:pt x="90347" y="246380"/>
                </a:lnTo>
                <a:lnTo>
                  <a:pt x="88277" y="241300"/>
                </a:lnTo>
                <a:lnTo>
                  <a:pt x="89598" y="229870"/>
                </a:lnTo>
                <a:lnTo>
                  <a:pt x="82003" y="229870"/>
                </a:lnTo>
                <a:lnTo>
                  <a:pt x="79540" y="228600"/>
                </a:lnTo>
                <a:lnTo>
                  <a:pt x="78587" y="226060"/>
                </a:lnTo>
                <a:lnTo>
                  <a:pt x="78320" y="223520"/>
                </a:lnTo>
                <a:lnTo>
                  <a:pt x="79260" y="218440"/>
                </a:lnTo>
                <a:lnTo>
                  <a:pt x="82562" y="215900"/>
                </a:lnTo>
                <a:lnTo>
                  <a:pt x="84213" y="214630"/>
                </a:lnTo>
                <a:lnTo>
                  <a:pt x="88036" y="210820"/>
                </a:lnTo>
                <a:lnTo>
                  <a:pt x="85331" y="212090"/>
                </a:lnTo>
                <a:lnTo>
                  <a:pt x="82473" y="213360"/>
                </a:lnTo>
                <a:lnTo>
                  <a:pt x="80200" y="215900"/>
                </a:lnTo>
                <a:lnTo>
                  <a:pt x="80645" y="214630"/>
                </a:lnTo>
                <a:lnTo>
                  <a:pt x="80441" y="213360"/>
                </a:lnTo>
                <a:lnTo>
                  <a:pt x="79463" y="210820"/>
                </a:lnTo>
                <a:lnTo>
                  <a:pt x="78308" y="208280"/>
                </a:lnTo>
                <a:lnTo>
                  <a:pt x="76301" y="207010"/>
                </a:lnTo>
                <a:lnTo>
                  <a:pt x="75679" y="203200"/>
                </a:lnTo>
                <a:lnTo>
                  <a:pt x="74764" y="198120"/>
                </a:lnTo>
                <a:lnTo>
                  <a:pt x="74193" y="193040"/>
                </a:lnTo>
                <a:lnTo>
                  <a:pt x="71602" y="189230"/>
                </a:lnTo>
                <a:lnTo>
                  <a:pt x="68300" y="181610"/>
                </a:lnTo>
                <a:lnTo>
                  <a:pt x="64173" y="172720"/>
                </a:lnTo>
                <a:lnTo>
                  <a:pt x="59118" y="165100"/>
                </a:lnTo>
                <a:lnTo>
                  <a:pt x="53060" y="161290"/>
                </a:lnTo>
                <a:lnTo>
                  <a:pt x="51841" y="161290"/>
                </a:lnTo>
                <a:lnTo>
                  <a:pt x="51523" y="160020"/>
                </a:lnTo>
                <a:lnTo>
                  <a:pt x="51866" y="158750"/>
                </a:lnTo>
                <a:lnTo>
                  <a:pt x="53098" y="156210"/>
                </a:lnTo>
                <a:lnTo>
                  <a:pt x="54127" y="154940"/>
                </a:lnTo>
                <a:lnTo>
                  <a:pt x="55156" y="153670"/>
                </a:lnTo>
                <a:lnTo>
                  <a:pt x="57619" y="151130"/>
                </a:lnTo>
                <a:lnTo>
                  <a:pt x="53060" y="153670"/>
                </a:lnTo>
                <a:lnTo>
                  <a:pt x="51536" y="154940"/>
                </a:lnTo>
                <a:lnTo>
                  <a:pt x="52095" y="152400"/>
                </a:lnTo>
                <a:lnTo>
                  <a:pt x="52222" y="151130"/>
                </a:lnTo>
                <a:lnTo>
                  <a:pt x="52463" y="151130"/>
                </a:lnTo>
                <a:lnTo>
                  <a:pt x="53860" y="149860"/>
                </a:lnTo>
                <a:lnTo>
                  <a:pt x="55397" y="148590"/>
                </a:lnTo>
                <a:lnTo>
                  <a:pt x="56934" y="147320"/>
                </a:lnTo>
                <a:lnTo>
                  <a:pt x="55232" y="147320"/>
                </a:lnTo>
                <a:lnTo>
                  <a:pt x="53492" y="148590"/>
                </a:lnTo>
                <a:lnTo>
                  <a:pt x="52044" y="148590"/>
                </a:lnTo>
                <a:lnTo>
                  <a:pt x="51612" y="147320"/>
                </a:lnTo>
                <a:lnTo>
                  <a:pt x="50406" y="144780"/>
                </a:lnTo>
                <a:lnTo>
                  <a:pt x="49263" y="143510"/>
                </a:lnTo>
                <a:lnTo>
                  <a:pt x="47879" y="140970"/>
                </a:lnTo>
                <a:lnTo>
                  <a:pt x="47269" y="135890"/>
                </a:lnTo>
                <a:lnTo>
                  <a:pt x="44818" y="135890"/>
                </a:lnTo>
                <a:lnTo>
                  <a:pt x="44716" y="135178"/>
                </a:lnTo>
                <a:lnTo>
                  <a:pt x="44665" y="134734"/>
                </a:lnTo>
                <a:lnTo>
                  <a:pt x="44234" y="134734"/>
                </a:lnTo>
                <a:lnTo>
                  <a:pt x="41503" y="133350"/>
                </a:lnTo>
                <a:lnTo>
                  <a:pt x="41021" y="135890"/>
                </a:lnTo>
                <a:lnTo>
                  <a:pt x="40487" y="138176"/>
                </a:lnTo>
                <a:lnTo>
                  <a:pt x="40436" y="138430"/>
                </a:lnTo>
                <a:lnTo>
                  <a:pt x="39370" y="140970"/>
                </a:lnTo>
                <a:lnTo>
                  <a:pt x="36995" y="142240"/>
                </a:lnTo>
                <a:lnTo>
                  <a:pt x="35902" y="144780"/>
                </a:lnTo>
                <a:lnTo>
                  <a:pt x="34391" y="142240"/>
                </a:lnTo>
                <a:lnTo>
                  <a:pt x="31877" y="139700"/>
                </a:lnTo>
                <a:lnTo>
                  <a:pt x="30873" y="137160"/>
                </a:lnTo>
                <a:lnTo>
                  <a:pt x="30797" y="133350"/>
                </a:lnTo>
                <a:lnTo>
                  <a:pt x="30746" y="132080"/>
                </a:lnTo>
                <a:lnTo>
                  <a:pt x="30645" y="129540"/>
                </a:lnTo>
                <a:lnTo>
                  <a:pt x="30772" y="128270"/>
                </a:lnTo>
                <a:lnTo>
                  <a:pt x="30899" y="127000"/>
                </a:lnTo>
                <a:lnTo>
                  <a:pt x="31686" y="124460"/>
                </a:lnTo>
                <a:lnTo>
                  <a:pt x="32702" y="123190"/>
                </a:lnTo>
                <a:lnTo>
                  <a:pt x="34061" y="120650"/>
                </a:lnTo>
                <a:lnTo>
                  <a:pt x="35115" y="119380"/>
                </a:lnTo>
                <a:lnTo>
                  <a:pt x="37249" y="116840"/>
                </a:lnTo>
                <a:lnTo>
                  <a:pt x="42316" y="114300"/>
                </a:lnTo>
                <a:lnTo>
                  <a:pt x="46888" y="111760"/>
                </a:lnTo>
                <a:lnTo>
                  <a:pt x="40932" y="113030"/>
                </a:lnTo>
                <a:lnTo>
                  <a:pt x="35699" y="115570"/>
                </a:lnTo>
                <a:lnTo>
                  <a:pt x="32092" y="119380"/>
                </a:lnTo>
                <a:lnTo>
                  <a:pt x="32105" y="116840"/>
                </a:lnTo>
                <a:lnTo>
                  <a:pt x="33629" y="114300"/>
                </a:lnTo>
                <a:lnTo>
                  <a:pt x="34391" y="113030"/>
                </a:lnTo>
                <a:lnTo>
                  <a:pt x="38684" y="110490"/>
                </a:lnTo>
                <a:lnTo>
                  <a:pt x="41910" y="107950"/>
                </a:lnTo>
                <a:lnTo>
                  <a:pt x="34620" y="111760"/>
                </a:lnTo>
                <a:lnTo>
                  <a:pt x="31889" y="114300"/>
                </a:lnTo>
                <a:lnTo>
                  <a:pt x="31724" y="113030"/>
                </a:lnTo>
                <a:lnTo>
                  <a:pt x="31496" y="111760"/>
                </a:lnTo>
                <a:lnTo>
                  <a:pt x="31229" y="110490"/>
                </a:lnTo>
                <a:lnTo>
                  <a:pt x="33096" y="109220"/>
                </a:lnTo>
                <a:lnTo>
                  <a:pt x="35560" y="107950"/>
                </a:lnTo>
                <a:lnTo>
                  <a:pt x="37604" y="106680"/>
                </a:lnTo>
                <a:lnTo>
                  <a:pt x="32600" y="106680"/>
                </a:lnTo>
                <a:lnTo>
                  <a:pt x="30518" y="107950"/>
                </a:lnTo>
                <a:lnTo>
                  <a:pt x="28524" y="101600"/>
                </a:lnTo>
                <a:lnTo>
                  <a:pt x="25565" y="96520"/>
                </a:lnTo>
                <a:lnTo>
                  <a:pt x="25831" y="92710"/>
                </a:lnTo>
                <a:lnTo>
                  <a:pt x="25920" y="91440"/>
                </a:lnTo>
                <a:lnTo>
                  <a:pt x="26035" y="88900"/>
                </a:lnTo>
                <a:lnTo>
                  <a:pt x="26962" y="85090"/>
                </a:lnTo>
                <a:lnTo>
                  <a:pt x="28625" y="82550"/>
                </a:lnTo>
                <a:lnTo>
                  <a:pt x="30822" y="81280"/>
                </a:lnTo>
                <a:lnTo>
                  <a:pt x="31826" y="80010"/>
                </a:lnTo>
                <a:lnTo>
                  <a:pt x="33845" y="77470"/>
                </a:lnTo>
                <a:lnTo>
                  <a:pt x="37490" y="76200"/>
                </a:lnTo>
                <a:lnTo>
                  <a:pt x="40919" y="73710"/>
                </a:lnTo>
                <a:lnTo>
                  <a:pt x="32016" y="76200"/>
                </a:lnTo>
                <a:lnTo>
                  <a:pt x="28702" y="80010"/>
                </a:lnTo>
                <a:lnTo>
                  <a:pt x="29019" y="77470"/>
                </a:lnTo>
                <a:lnTo>
                  <a:pt x="28867" y="76200"/>
                </a:lnTo>
                <a:lnTo>
                  <a:pt x="27622" y="73710"/>
                </a:lnTo>
                <a:lnTo>
                  <a:pt x="27063" y="72390"/>
                </a:lnTo>
                <a:lnTo>
                  <a:pt x="26835" y="71120"/>
                </a:lnTo>
                <a:lnTo>
                  <a:pt x="26771" y="69850"/>
                </a:lnTo>
                <a:lnTo>
                  <a:pt x="27127" y="68580"/>
                </a:lnTo>
                <a:lnTo>
                  <a:pt x="27940" y="66040"/>
                </a:lnTo>
                <a:lnTo>
                  <a:pt x="29095" y="63500"/>
                </a:lnTo>
                <a:lnTo>
                  <a:pt x="30099" y="60960"/>
                </a:lnTo>
                <a:lnTo>
                  <a:pt x="28765" y="62230"/>
                </a:lnTo>
                <a:lnTo>
                  <a:pt x="27533" y="63500"/>
                </a:lnTo>
                <a:lnTo>
                  <a:pt x="26428" y="66040"/>
                </a:lnTo>
                <a:lnTo>
                  <a:pt x="25781" y="67310"/>
                </a:lnTo>
                <a:lnTo>
                  <a:pt x="25349" y="67310"/>
                </a:lnTo>
                <a:lnTo>
                  <a:pt x="25095" y="68580"/>
                </a:lnTo>
                <a:lnTo>
                  <a:pt x="22263" y="62230"/>
                </a:lnTo>
                <a:lnTo>
                  <a:pt x="19761" y="57150"/>
                </a:lnTo>
                <a:lnTo>
                  <a:pt x="16281" y="50800"/>
                </a:lnTo>
                <a:lnTo>
                  <a:pt x="12750" y="44450"/>
                </a:lnTo>
                <a:lnTo>
                  <a:pt x="9728" y="36830"/>
                </a:lnTo>
                <a:lnTo>
                  <a:pt x="6273" y="30480"/>
                </a:lnTo>
                <a:lnTo>
                  <a:pt x="4838" y="26670"/>
                </a:lnTo>
                <a:lnTo>
                  <a:pt x="8356" y="24130"/>
                </a:lnTo>
                <a:lnTo>
                  <a:pt x="8242" y="20320"/>
                </a:lnTo>
                <a:lnTo>
                  <a:pt x="6921" y="13970"/>
                </a:lnTo>
                <a:lnTo>
                  <a:pt x="9994" y="11430"/>
                </a:lnTo>
                <a:lnTo>
                  <a:pt x="11328" y="6350"/>
                </a:lnTo>
                <a:lnTo>
                  <a:pt x="15036" y="10160"/>
                </a:lnTo>
                <a:lnTo>
                  <a:pt x="18478" y="16510"/>
                </a:lnTo>
                <a:lnTo>
                  <a:pt x="21386" y="21590"/>
                </a:lnTo>
                <a:lnTo>
                  <a:pt x="23812" y="25400"/>
                </a:lnTo>
                <a:lnTo>
                  <a:pt x="23837" y="30480"/>
                </a:lnTo>
                <a:lnTo>
                  <a:pt x="25641" y="35560"/>
                </a:lnTo>
                <a:lnTo>
                  <a:pt x="25806" y="35560"/>
                </a:lnTo>
                <a:lnTo>
                  <a:pt x="26225" y="36830"/>
                </a:lnTo>
                <a:lnTo>
                  <a:pt x="23863" y="36830"/>
                </a:lnTo>
                <a:lnTo>
                  <a:pt x="21590" y="38100"/>
                </a:lnTo>
                <a:lnTo>
                  <a:pt x="19481" y="38100"/>
                </a:lnTo>
                <a:lnTo>
                  <a:pt x="21793" y="39370"/>
                </a:lnTo>
                <a:lnTo>
                  <a:pt x="24269" y="38100"/>
                </a:lnTo>
                <a:lnTo>
                  <a:pt x="26555" y="39370"/>
                </a:lnTo>
                <a:lnTo>
                  <a:pt x="23444" y="39370"/>
                </a:lnTo>
                <a:lnTo>
                  <a:pt x="21526" y="40640"/>
                </a:lnTo>
                <a:lnTo>
                  <a:pt x="27393" y="40640"/>
                </a:lnTo>
                <a:lnTo>
                  <a:pt x="30086" y="41910"/>
                </a:lnTo>
                <a:lnTo>
                  <a:pt x="33362" y="43180"/>
                </a:lnTo>
                <a:lnTo>
                  <a:pt x="36156" y="46990"/>
                </a:lnTo>
                <a:lnTo>
                  <a:pt x="37439" y="50800"/>
                </a:lnTo>
                <a:lnTo>
                  <a:pt x="37414" y="52070"/>
                </a:lnTo>
                <a:lnTo>
                  <a:pt x="37211" y="53340"/>
                </a:lnTo>
                <a:lnTo>
                  <a:pt x="35864" y="59690"/>
                </a:lnTo>
                <a:lnTo>
                  <a:pt x="38176" y="67310"/>
                </a:lnTo>
                <a:lnTo>
                  <a:pt x="40386" y="72390"/>
                </a:lnTo>
                <a:lnTo>
                  <a:pt x="41033" y="73710"/>
                </a:lnTo>
                <a:lnTo>
                  <a:pt x="42113" y="76200"/>
                </a:lnTo>
                <a:lnTo>
                  <a:pt x="43268" y="78740"/>
                </a:lnTo>
                <a:lnTo>
                  <a:pt x="44284" y="81280"/>
                </a:lnTo>
                <a:lnTo>
                  <a:pt x="45148" y="83820"/>
                </a:lnTo>
                <a:lnTo>
                  <a:pt x="45910" y="87630"/>
                </a:lnTo>
                <a:lnTo>
                  <a:pt x="46888" y="90170"/>
                </a:lnTo>
                <a:lnTo>
                  <a:pt x="46609" y="90170"/>
                </a:lnTo>
                <a:lnTo>
                  <a:pt x="46342" y="88900"/>
                </a:lnTo>
                <a:lnTo>
                  <a:pt x="42633" y="88900"/>
                </a:lnTo>
                <a:lnTo>
                  <a:pt x="39077" y="90170"/>
                </a:lnTo>
                <a:lnTo>
                  <a:pt x="35750" y="90170"/>
                </a:lnTo>
                <a:lnTo>
                  <a:pt x="38252" y="91440"/>
                </a:lnTo>
                <a:lnTo>
                  <a:pt x="40881" y="90170"/>
                </a:lnTo>
                <a:lnTo>
                  <a:pt x="43421" y="91440"/>
                </a:lnTo>
                <a:lnTo>
                  <a:pt x="46647" y="91440"/>
                </a:lnTo>
                <a:lnTo>
                  <a:pt x="48209" y="92710"/>
                </a:lnTo>
                <a:lnTo>
                  <a:pt x="49923" y="96520"/>
                </a:lnTo>
                <a:lnTo>
                  <a:pt x="52717" y="99060"/>
                </a:lnTo>
                <a:lnTo>
                  <a:pt x="54800" y="102870"/>
                </a:lnTo>
                <a:lnTo>
                  <a:pt x="56972" y="105410"/>
                </a:lnTo>
                <a:lnTo>
                  <a:pt x="56438" y="109220"/>
                </a:lnTo>
                <a:lnTo>
                  <a:pt x="57200" y="111760"/>
                </a:lnTo>
                <a:lnTo>
                  <a:pt x="58115" y="115570"/>
                </a:lnTo>
                <a:lnTo>
                  <a:pt x="59677" y="118110"/>
                </a:lnTo>
                <a:lnTo>
                  <a:pt x="60998" y="120650"/>
                </a:lnTo>
                <a:lnTo>
                  <a:pt x="63957" y="127000"/>
                </a:lnTo>
                <a:lnTo>
                  <a:pt x="61988" y="129540"/>
                </a:lnTo>
                <a:lnTo>
                  <a:pt x="61798" y="132080"/>
                </a:lnTo>
                <a:lnTo>
                  <a:pt x="66027" y="132080"/>
                </a:lnTo>
                <a:lnTo>
                  <a:pt x="66230" y="129540"/>
                </a:lnTo>
                <a:lnTo>
                  <a:pt x="66332" y="128270"/>
                </a:lnTo>
                <a:lnTo>
                  <a:pt x="66433" y="127000"/>
                </a:lnTo>
                <a:lnTo>
                  <a:pt x="66535" y="125730"/>
                </a:lnTo>
                <a:lnTo>
                  <a:pt x="66636" y="124460"/>
                </a:lnTo>
                <a:lnTo>
                  <a:pt x="66687" y="123774"/>
                </a:lnTo>
                <a:lnTo>
                  <a:pt x="62039" y="114300"/>
                </a:lnTo>
                <a:lnTo>
                  <a:pt x="60375" y="111760"/>
                </a:lnTo>
                <a:lnTo>
                  <a:pt x="60909" y="107950"/>
                </a:lnTo>
                <a:lnTo>
                  <a:pt x="59016" y="100330"/>
                </a:lnTo>
                <a:lnTo>
                  <a:pt x="55156" y="96520"/>
                </a:lnTo>
                <a:lnTo>
                  <a:pt x="52578" y="92710"/>
                </a:lnTo>
                <a:lnTo>
                  <a:pt x="49758" y="87630"/>
                </a:lnTo>
                <a:lnTo>
                  <a:pt x="48920" y="82550"/>
                </a:lnTo>
                <a:lnTo>
                  <a:pt x="46736" y="77470"/>
                </a:lnTo>
                <a:lnTo>
                  <a:pt x="44157" y="72390"/>
                </a:lnTo>
                <a:lnTo>
                  <a:pt x="42062" y="67310"/>
                </a:lnTo>
                <a:lnTo>
                  <a:pt x="41135" y="60960"/>
                </a:lnTo>
                <a:lnTo>
                  <a:pt x="39865" y="53340"/>
                </a:lnTo>
                <a:lnTo>
                  <a:pt x="43764" y="46990"/>
                </a:lnTo>
                <a:lnTo>
                  <a:pt x="36944" y="40640"/>
                </a:lnTo>
                <a:lnTo>
                  <a:pt x="31229" y="36830"/>
                </a:lnTo>
                <a:lnTo>
                  <a:pt x="28829" y="33020"/>
                </a:lnTo>
                <a:lnTo>
                  <a:pt x="16738" y="6350"/>
                </a:lnTo>
                <a:lnTo>
                  <a:pt x="13779" y="2540"/>
                </a:lnTo>
                <a:lnTo>
                  <a:pt x="10109" y="0"/>
                </a:lnTo>
                <a:lnTo>
                  <a:pt x="7226" y="1270"/>
                </a:lnTo>
                <a:lnTo>
                  <a:pt x="7696" y="6350"/>
                </a:lnTo>
                <a:lnTo>
                  <a:pt x="4686" y="12700"/>
                </a:lnTo>
                <a:lnTo>
                  <a:pt x="3238" y="15240"/>
                </a:lnTo>
                <a:lnTo>
                  <a:pt x="4292" y="20320"/>
                </a:lnTo>
                <a:lnTo>
                  <a:pt x="3924" y="24130"/>
                </a:lnTo>
                <a:lnTo>
                  <a:pt x="3810" y="25400"/>
                </a:lnTo>
                <a:lnTo>
                  <a:pt x="0" y="26670"/>
                </a:lnTo>
                <a:lnTo>
                  <a:pt x="3352" y="34290"/>
                </a:lnTo>
                <a:lnTo>
                  <a:pt x="6629" y="39370"/>
                </a:lnTo>
                <a:lnTo>
                  <a:pt x="9131" y="45720"/>
                </a:lnTo>
                <a:lnTo>
                  <a:pt x="12090" y="52070"/>
                </a:lnTo>
                <a:lnTo>
                  <a:pt x="15328" y="55880"/>
                </a:lnTo>
                <a:lnTo>
                  <a:pt x="17678" y="62230"/>
                </a:lnTo>
                <a:lnTo>
                  <a:pt x="20053" y="67310"/>
                </a:lnTo>
                <a:lnTo>
                  <a:pt x="21640" y="71120"/>
                </a:lnTo>
                <a:lnTo>
                  <a:pt x="24472" y="74930"/>
                </a:lnTo>
                <a:lnTo>
                  <a:pt x="24993" y="78740"/>
                </a:lnTo>
                <a:lnTo>
                  <a:pt x="23977" y="81280"/>
                </a:lnTo>
                <a:lnTo>
                  <a:pt x="22872" y="82550"/>
                </a:lnTo>
                <a:lnTo>
                  <a:pt x="22567" y="85090"/>
                </a:lnTo>
                <a:lnTo>
                  <a:pt x="22402" y="87630"/>
                </a:lnTo>
                <a:lnTo>
                  <a:pt x="22326" y="88900"/>
                </a:lnTo>
                <a:lnTo>
                  <a:pt x="22250" y="90170"/>
                </a:lnTo>
                <a:lnTo>
                  <a:pt x="22174" y="91440"/>
                </a:lnTo>
                <a:lnTo>
                  <a:pt x="22098" y="92710"/>
                </a:lnTo>
                <a:lnTo>
                  <a:pt x="23558" y="100330"/>
                </a:lnTo>
                <a:lnTo>
                  <a:pt x="25869" y="106680"/>
                </a:lnTo>
                <a:lnTo>
                  <a:pt x="27927" y="114300"/>
                </a:lnTo>
                <a:lnTo>
                  <a:pt x="28321" y="115570"/>
                </a:lnTo>
                <a:lnTo>
                  <a:pt x="28282" y="118110"/>
                </a:lnTo>
                <a:lnTo>
                  <a:pt x="28041" y="119380"/>
                </a:lnTo>
                <a:lnTo>
                  <a:pt x="27063" y="121920"/>
                </a:lnTo>
                <a:lnTo>
                  <a:pt x="27190" y="127000"/>
                </a:lnTo>
                <a:lnTo>
                  <a:pt x="26822" y="128270"/>
                </a:lnTo>
                <a:lnTo>
                  <a:pt x="26784" y="129540"/>
                </a:lnTo>
                <a:lnTo>
                  <a:pt x="26682" y="133350"/>
                </a:lnTo>
                <a:lnTo>
                  <a:pt x="26555" y="138176"/>
                </a:lnTo>
                <a:lnTo>
                  <a:pt x="32727" y="147320"/>
                </a:lnTo>
                <a:lnTo>
                  <a:pt x="34074" y="149860"/>
                </a:lnTo>
                <a:lnTo>
                  <a:pt x="37871" y="152400"/>
                </a:lnTo>
                <a:lnTo>
                  <a:pt x="39535" y="144780"/>
                </a:lnTo>
                <a:lnTo>
                  <a:pt x="41960" y="143510"/>
                </a:lnTo>
                <a:lnTo>
                  <a:pt x="43421" y="140970"/>
                </a:lnTo>
                <a:lnTo>
                  <a:pt x="43688" y="140970"/>
                </a:lnTo>
                <a:lnTo>
                  <a:pt x="45097" y="143510"/>
                </a:lnTo>
                <a:lnTo>
                  <a:pt x="46837" y="146050"/>
                </a:lnTo>
                <a:lnTo>
                  <a:pt x="48158" y="149860"/>
                </a:lnTo>
                <a:lnTo>
                  <a:pt x="48755" y="151130"/>
                </a:lnTo>
                <a:lnTo>
                  <a:pt x="47752" y="153670"/>
                </a:lnTo>
                <a:lnTo>
                  <a:pt x="47409" y="154940"/>
                </a:lnTo>
                <a:lnTo>
                  <a:pt x="46558" y="158750"/>
                </a:lnTo>
                <a:lnTo>
                  <a:pt x="47663" y="163830"/>
                </a:lnTo>
                <a:lnTo>
                  <a:pt x="51003" y="165100"/>
                </a:lnTo>
                <a:lnTo>
                  <a:pt x="51955" y="166370"/>
                </a:lnTo>
                <a:lnTo>
                  <a:pt x="52971" y="166370"/>
                </a:lnTo>
                <a:lnTo>
                  <a:pt x="54000" y="165100"/>
                </a:lnTo>
                <a:lnTo>
                  <a:pt x="56337" y="166370"/>
                </a:lnTo>
                <a:lnTo>
                  <a:pt x="58953" y="171450"/>
                </a:lnTo>
                <a:lnTo>
                  <a:pt x="62128" y="177800"/>
                </a:lnTo>
                <a:lnTo>
                  <a:pt x="64554" y="182880"/>
                </a:lnTo>
                <a:lnTo>
                  <a:pt x="67335" y="189230"/>
                </a:lnTo>
                <a:lnTo>
                  <a:pt x="70205" y="194310"/>
                </a:lnTo>
                <a:lnTo>
                  <a:pt x="70929" y="199390"/>
                </a:lnTo>
                <a:lnTo>
                  <a:pt x="72644" y="208280"/>
                </a:lnTo>
                <a:lnTo>
                  <a:pt x="75476" y="210820"/>
                </a:lnTo>
                <a:lnTo>
                  <a:pt x="76504" y="214630"/>
                </a:lnTo>
                <a:lnTo>
                  <a:pt x="73583" y="217170"/>
                </a:lnTo>
                <a:lnTo>
                  <a:pt x="74307" y="220980"/>
                </a:lnTo>
                <a:lnTo>
                  <a:pt x="74371" y="222250"/>
                </a:lnTo>
                <a:lnTo>
                  <a:pt x="74447" y="223520"/>
                </a:lnTo>
                <a:lnTo>
                  <a:pt x="74523" y="224790"/>
                </a:lnTo>
                <a:lnTo>
                  <a:pt x="75044" y="228600"/>
                </a:lnTo>
                <a:lnTo>
                  <a:pt x="77292" y="232410"/>
                </a:lnTo>
                <a:lnTo>
                  <a:pt x="81762" y="233680"/>
                </a:lnTo>
                <a:lnTo>
                  <a:pt x="83032" y="233680"/>
                </a:lnTo>
                <a:lnTo>
                  <a:pt x="85826" y="238760"/>
                </a:lnTo>
                <a:lnTo>
                  <a:pt x="85217" y="243840"/>
                </a:lnTo>
                <a:lnTo>
                  <a:pt x="85128" y="245224"/>
                </a:lnTo>
                <a:lnTo>
                  <a:pt x="87769" y="250190"/>
                </a:lnTo>
                <a:lnTo>
                  <a:pt x="89649" y="256540"/>
                </a:lnTo>
                <a:lnTo>
                  <a:pt x="91833" y="261620"/>
                </a:lnTo>
                <a:lnTo>
                  <a:pt x="94284" y="266700"/>
                </a:lnTo>
                <a:lnTo>
                  <a:pt x="95923" y="274320"/>
                </a:lnTo>
                <a:lnTo>
                  <a:pt x="98907" y="289560"/>
                </a:lnTo>
                <a:lnTo>
                  <a:pt x="100558" y="295910"/>
                </a:lnTo>
                <a:lnTo>
                  <a:pt x="102133" y="302260"/>
                </a:lnTo>
                <a:lnTo>
                  <a:pt x="106451" y="313690"/>
                </a:lnTo>
                <a:lnTo>
                  <a:pt x="107683" y="316230"/>
                </a:lnTo>
                <a:lnTo>
                  <a:pt x="109448" y="320040"/>
                </a:lnTo>
                <a:lnTo>
                  <a:pt x="109385" y="321017"/>
                </a:lnTo>
                <a:lnTo>
                  <a:pt x="109308" y="322580"/>
                </a:lnTo>
                <a:lnTo>
                  <a:pt x="109181" y="323850"/>
                </a:lnTo>
                <a:lnTo>
                  <a:pt x="109054" y="325120"/>
                </a:lnTo>
                <a:lnTo>
                  <a:pt x="108927" y="326390"/>
                </a:lnTo>
                <a:lnTo>
                  <a:pt x="108813" y="327660"/>
                </a:lnTo>
                <a:lnTo>
                  <a:pt x="107784" y="331470"/>
                </a:lnTo>
                <a:lnTo>
                  <a:pt x="108839" y="335280"/>
                </a:lnTo>
                <a:lnTo>
                  <a:pt x="108889" y="339090"/>
                </a:lnTo>
                <a:lnTo>
                  <a:pt x="108242" y="340360"/>
                </a:lnTo>
                <a:lnTo>
                  <a:pt x="103759" y="336550"/>
                </a:lnTo>
                <a:lnTo>
                  <a:pt x="97955" y="336550"/>
                </a:lnTo>
                <a:lnTo>
                  <a:pt x="93078" y="339090"/>
                </a:lnTo>
                <a:lnTo>
                  <a:pt x="87985" y="340360"/>
                </a:lnTo>
                <a:lnTo>
                  <a:pt x="91719" y="344170"/>
                </a:lnTo>
                <a:lnTo>
                  <a:pt x="95097" y="345440"/>
                </a:lnTo>
                <a:lnTo>
                  <a:pt x="97294" y="345440"/>
                </a:lnTo>
                <a:lnTo>
                  <a:pt x="99275" y="346710"/>
                </a:lnTo>
                <a:lnTo>
                  <a:pt x="101003" y="347980"/>
                </a:lnTo>
                <a:lnTo>
                  <a:pt x="101015" y="349250"/>
                </a:lnTo>
                <a:lnTo>
                  <a:pt x="100355" y="350520"/>
                </a:lnTo>
                <a:lnTo>
                  <a:pt x="99136" y="351790"/>
                </a:lnTo>
                <a:lnTo>
                  <a:pt x="98856" y="353060"/>
                </a:lnTo>
                <a:lnTo>
                  <a:pt x="99174" y="354330"/>
                </a:lnTo>
                <a:lnTo>
                  <a:pt x="97282" y="356870"/>
                </a:lnTo>
                <a:lnTo>
                  <a:pt x="95859" y="356870"/>
                </a:lnTo>
                <a:lnTo>
                  <a:pt x="94742" y="358140"/>
                </a:lnTo>
                <a:lnTo>
                  <a:pt x="92303" y="359410"/>
                </a:lnTo>
                <a:lnTo>
                  <a:pt x="88925" y="359410"/>
                </a:lnTo>
                <a:lnTo>
                  <a:pt x="87223" y="360680"/>
                </a:lnTo>
                <a:lnTo>
                  <a:pt x="87058" y="360680"/>
                </a:lnTo>
                <a:lnTo>
                  <a:pt x="85813" y="359410"/>
                </a:lnTo>
                <a:lnTo>
                  <a:pt x="84912" y="358140"/>
                </a:lnTo>
                <a:lnTo>
                  <a:pt x="83464" y="356870"/>
                </a:lnTo>
                <a:lnTo>
                  <a:pt x="82334" y="356870"/>
                </a:lnTo>
                <a:lnTo>
                  <a:pt x="81622" y="357619"/>
                </a:lnTo>
                <a:lnTo>
                  <a:pt x="81622" y="365760"/>
                </a:lnTo>
                <a:lnTo>
                  <a:pt x="80911" y="367030"/>
                </a:lnTo>
                <a:lnTo>
                  <a:pt x="80822" y="368300"/>
                </a:lnTo>
                <a:lnTo>
                  <a:pt x="79375" y="375920"/>
                </a:lnTo>
                <a:lnTo>
                  <a:pt x="72847" y="381000"/>
                </a:lnTo>
                <a:lnTo>
                  <a:pt x="65811" y="382282"/>
                </a:lnTo>
                <a:lnTo>
                  <a:pt x="66738" y="381000"/>
                </a:lnTo>
                <a:lnTo>
                  <a:pt x="66802" y="378460"/>
                </a:lnTo>
                <a:lnTo>
                  <a:pt x="68465" y="374650"/>
                </a:lnTo>
                <a:lnTo>
                  <a:pt x="69646" y="372110"/>
                </a:lnTo>
                <a:lnTo>
                  <a:pt x="74714" y="368300"/>
                </a:lnTo>
                <a:lnTo>
                  <a:pt x="77508" y="365760"/>
                </a:lnTo>
                <a:lnTo>
                  <a:pt x="81622" y="365760"/>
                </a:lnTo>
                <a:lnTo>
                  <a:pt x="81622" y="357619"/>
                </a:lnTo>
                <a:lnTo>
                  <a:pt x="81127" y="358140"/>
                </a:lnTo>
                <a:lnTo>
                  <a:pt x="80073" y="356870"/>
                </a:lnTo>
                <a:lnTo>
                  <a:pt x="79222" y="355968"/>
                </a:lnTo>
                <a:lnTo>
                  <a:pt x="79222" y="360680"/>
                </a:lnTo>
                <a:lnTo>
                  <a:pt x="72961" y="361886"/>
                </a:lnTo>
                <a:lnTo>
                  <a:pt x="72961" y="364490"/>
                </a:lnTo>
                <a:lnTo>
                  <a:pt x="70624" y="367030"/>
                </a:lnTo>
                <a:lnTo>
                  <a:pt x="68516" y="368300"/>
                </a:lnTo>
                <a:lnTo>
                  <a:pt x="67500" y="369570"/>
                </a:lnTo>
                <a:lnTo>
                  <a:pt x="65519" y="370840"/>
                </a:lnTo>
                <a:lnTo>
                  <a:pt x="64477" y="373380"/>
                </a:lnTo>
                <a:lnTo>
                  <a:pt x="63614" y="377190"/>
                </a:lnTo>
                <a:lnTo>
                  <a:pt x="63017" y="377190"/>
                </a:lnTo>
                <a:lnTo>
                  <a:pt x="62776" y="378460"/>
                </a:lnTo>
                <a:lnTo>
                  <a:pt x="59182" y="379730"/>
                </a:lnTo>
                <a:lnTo>
                  <a:pt x="53759" y="381000"/>
                </a:lnTo>
                <a:lnTo>
                  <a:pt x="51765" y="377190"/>
                </a:lnTo>
                <a:lnTo>
                  <a:pt x="51257" y="375920"/>
                </a:lnTo>
                <a:lnTo>
                  <a:pt x="51600" y="374650"/>
                </a:lnTo>
                <a:lnTo>
                  <a:pt x="50863" y="373380"/>
                </a:lnTo>
                <a:lnTo>
                  <a:pt x="48996" y="372110"/>
                </a:lnTo>
                <a:lnTo>
                  <a:pt x="50431" y="369570"/>
                </a:lnTo>
                <a:lnTo>
                  <a:pt x="51384" y="367030"/>
                </a:lnTo>
                <a:lnTo>
                  <a:pt x="53555" y="363220"/>
                </a:lnTo>
                <a:lnTo>
                  <a:pt x="57797" y="360680"/>
                </a:lnTo>
                <a:lnTo>
                  <a:pt x="62153" y="360680"/>
                </a:lnTo>
                <a:lnTo>
                  <a:pt x="63411" y="361950"/>
                </a:lnTo>
                <a:lnTo>
                  <a:pt x="64731" y="361950"/>
                </a:lnTo>
                <a:lnTo>
                  <a:pt x="66243" y="363220"/>
                </a:lnTo>
                <a:lnTo>
                  <a:pt x="68376" y="364490"/>
                </a:lnTo>
                <a:lnTo>
                  <a:pt x="72961" y="364490"/>
                </a:lnTo>
                <a:lnTo>
                  <a:pt x="72961" y="361886"/>
                </a:lnTo>
                <a:lnTo>
                  <a:pt x="72605" y="361950"/>
                </a:lnTo>
                <a:lnTo>
                  <a:pt x="69469" y="360680"/>
                </a:lnTo>
                <a:lnTo>
                  <a:pt x="66344" y="359410"/>
                </a:lnTo>
                <a:lnTo>
                  <a:pt x="61658" y="355600"/>
                </a:lnTo>
                <a:lnTo>
                  <a:pt x="66560" y="354330"/>
                </a:lnTo>
                <a:lnTo>
                  <a:pt x="72847" y="353060"/>
                </a:lnTo>
                <a:lnTo>
                  <a:pt x="76225" y="358140"/>
                </a:lnTo>
                <a:lnTo>
                  <a:pt x="76796" y="359410"/>
                </a:lnTo>
                <a:lnTo>
                  <a:pt x="77774" y="360680"/>
                </a:lnTo>
                <a:lnTo>
                  <a:pt x="79222" y="360680"/>
                </a:lnTo>
                <a:lnTo>
                  <a:pt x="79222" y="355968"/>
                </a:lnTo>
                <a:lnTo>
                  <a:pt x="76492" y="353060"/>
                </a:lnTo>
                <a:lnTo>
                  <a:pt x="75311" y="351790"/>
                </a:lnTo>
                <a:lnTo>
                  <a:pt x="68948" y="350520"/>
                </a:lnTo>
                <a:lnTo>
                  <a:pt x="61950" y="350520"/>
                </a:lnTo>
                <a:lnTo>
                  <a:pt x="55283" y="351790"/>
                </a:lnTo>
                <a:lnTo>
                  <a:pt x="53238" y="351790"/>
                </a:lnTo>
                <a:lnTo>
                  <a:pt x="52603" y="354330"/>
                </a:lnTo>
                <a:lnTo>
                  <a:pt x="54470" y="355600"/>
                </a:lnTo>
                <a:lnTo>
                  <a:pt x="55943" y="355600"/>
                </a:lnTo>
                <a:lnTo>
                  <a:pt x="56578" y="356870"/>
                </a:lnTo>
                <a:lnTo>
                  <a:pt x="58280" y="356870"/>
                </a:lnTo>
                <a:lnTo>
                  <a:pt x="54927" y="358140"/>
                </a:lnTo>
                <a:lnTo>
                  <a:pt x="51803" y="360680"/>
                </a:lnTo>
                <a:lnTo>
                  <a:pt x="49580" y="363220"/>
                </a:lnTo>
                <a:lnTo>
                  <a:pt x="47256" y="367030"/>
                </a:lnTo>
                <a:lnTo>
                  <a:pt x="44411" y="370840"/>
                </a:lnTo>
                <a:lnTo>
                  <a:pt x="47002" y="374650"/>
                </a:lnTo>
                <a:lnTo>
                  <a:pt x="47815" y="375920"/>
                </a:lnTo>
                <a:lnTo>
                  <a:pt x="47485" y="377190"/>
                </a:lnTo>
                <a:lnTo>
                  <a:pt x="48018" y="378460"/>
                </a:lnTo>
                <a:lnTo>
                  <a:pt x="48387" y="379730"/>
                </a:lnTo>
                <a:lnTo>
                  <a:pt x="48933" y="381000"/>
                </a:lnTo>
                <a:lnTo>
                  <a:pt x="49644" y="381000"/>
                </a:lnTo>
                <a:lnTo>
                  <a:pt x="51650" y="383540"/>
                </a:lnTo>
                <a:lnTo>
                  <a:pt x="56743" y="384810"/>
                </a:lnTo>
                <a:lnTo>
                  <a:pt x="60299" y="383717"/>
                </a:lnTo>
                <a:lnTo>
                  <a:pt x="60198" y="384810"/>
                </a:lnTo>
                <a:lnTo>
                  <a:pt x="59778" y="387350"/>
                </a:lnTo>
                <a:lnTo>
                  <a:pt x="65455" y="387350"/>
                </a:lnTo>
                <a:lnTo>
                  <a:pt x="72859" y="384810"/>
                </a:lnTo>
                <a:lnTo>
                  <a:pt x="75285" y="383540"/>
                </a:lnTo>
                <a:lnTo>
                  <a:pt x="77470" y="382397"/>
                </a:lnTo>
                <a:lnTo>
                  <a:pt x="80149" y="381000"/>
                </a:lnTo>
                <a:lnTo>
                  <a:pt x="83261" y="373380"/>
                </a:lnTo>
                <a:lnTo>
                  <a:pt x="85623" y="367030"/>
                </a:lnTo>
                <a:lnTo>
                  <a:pt x="85369" y="366128"/>
                </a:lnTo>
                <a:lnTo>
                  <a:pt x="85267" y="365760"/>
                </a:lnTo>
                <a:lnTo>
                  <a:pt x="84912" y="364490"/>
                </a:lnTo>
                <a:lnTo>
                  <a:pt x="89700" y="364490"/>
                </a:lnTo>
                <a:lnTo>
                  <a:pt x="92049" y="363220"/>
                </a:lnTo>
                <a:lnTo>
                  <a:pt x="89852" y="368300"/>
                </a:lnTo>
                <a:lnTo>
                  <a:pt x="89725" y="369570"/>
                </a:lnTo>
                <a:lnTo>
                  <a:pt x="89611" y="370840"/>
                </a:lnTo>
                <a:lnTo>
                  <a:pt x="89484" y="372110"/>
                </a:lnTo>
                <a:lnTo>
                  <a:pt x="89369" y="373380"/>
                </a:lnTo>
                <a:lnTo>
                  <a:pt x="88798" y="378460"/>
                </a:lnTo>
                <a:lnTo>
                  <a:pt x="87680" y="384810"/>
                </a:lnTo>
                <a:lnTo>
                  <a:pt x="88658" y="391160"/>
                </a:lnTo>
                <a:lnTo>
                  <a:pt x="87896" y="397510"/>
                </a:lnTo>
                <a:lnTo>
                  <a:pt x="87541" y="400050"/>
                </a:lnTo>
                <a:lnTo>
                  <a:pt x="89217" y="402424"/>
                </a:lnTo>
                <a:lnTo>
                  <a:pt x="89344" y="402590"/>
                </a:lnTo>
                <a:lnTo>
                  <a:pt x="91897" y="400050"/>
                </a:lnTo>
                <a:lnTo>
                  <a:pt x="92583" y="400050"/>
                </a:lnTo>
                <a:lnTo>
                  <a:pt x="93230" y="398780"/>
                </a:lnTo>
                <a:lnTo>
                  <a:pt x="93941" y="397510"/>
                </a:lnTo>
                <a:lnTo>
                  <a:pt x="96507" y="394970"/>
                </a:lnTo>
                <a:lnTo>
                  <a:pt x="99669" y="392430"/>
                </a:lnTo>
                <a:lnTo>
                  <a:pt x="100571" y="391160"/>
                </a:lnTo>
                <a:lnTo>
                  <a:pt x="102387" y="388620"/>
                </a:lnTo>
                <a:lnTo>
                  <a:pt x="107429" y="383540"/>
                </a:lnTo>
                <a:lnTo>
                  <a:pt x="111658" y="375920"/>
                </a:lnTo>
                <a:lnTo>
                  <a:pt x="112687" y="368300"/>
                </a:lnTo>
                <a:lnTo>
                  <a:pt x="113474" y="368300"/>
                </a:lnTo>
                <a:lnTo>
                  <a:pt x="114350" y="369570"/>
                </a:lnTo>
                <a:lnTo>
                  <a:pt x="115341" y="369570"/>
                </a:lnTo>
                <a:lnTo>
                  <a:pt x="120065" y="373380"/>
                </a:lnTo>
                <a:lnTo>
                  <a:pt x="123748" y="369570"/>
                </a:lnTo>
                <a:lnTo>
                  <a:pt x="123609" y="368300"/>
                </a:lnTo>
                <a:lnTo>
                  <a:pt x="123482" y="367030"/>
                </a:lnTo>
                <a:lnTo>
                  <a:pt x="123215" y="364490"/>
                </a:lnTo>
                <a:lnTo>
                  <a:pt x="123126" y="361950"/>
                </a:lnTo>
                <a:lnTo>
                  <a:pt x="123037" y="359410"/>
                </a:lnTo>
                <a:lnTo>
                  <a:pt x="122999" y="358140"/>
                </a:lnTo>
                <a:lnTo>
                  <a:pt x="120624" y="354977"/>
                </a:lnTo>
                <a:lnTo>
                  <a:pt x="120624" y="360680"/>
                </a:lnTo>
                <a:lnTo>
                  <a:pt x="118948" y="367030"/>
                </a:lnTo>
                <a:lnTo>
                  <a:pt x="116205" y="367030"/>
                </a:lnTo>
                <a:lnTo>
                  <a:pt x="113893" y="363220"/>
                </a:lnTo>
                <a:lnTo>
                  <a:pt x="112725" y="360680"/>
                </a:lnTo>
                <a:lnTo>
                  <a:pt x="112509" y="359410"/>
                </a:lnTo>
                <a:lnTo>
                  <a:pt x="111798" y="356870"/>
                </a:lnTo>
                <a:lnTo>
                  <a:pt x="111772" y="354330"/>
                </a:lnTo>
                <a:lnTo>
                  <a:pt x="111772" y="353060"/>
                </a:lnTo>
                <a:lnTo>
                  <a:pt x="109054" y="353060"/>
                </a:lnTo>
                <a:lnTo>
                  <a:pt x="109054" y="363220"/>
                </a:lnTo>
                <a:lnTo>
                  <a:pt x="109016" y="366128"/>
                </a:lnTo>
                <a:lnTo>
                  <a:pt x="100609" y="384810"/>
                </a:lnTo>
                <a:lnTo>
                  <a:pt x="98907" y="387350"/>
                </a:lnTo>
                <a:lnTo>
                  <a:pt x="96939" y="388620"/>
                </a:lnTo>
                <a:lnTo>
                  <a:pt x="95021" y="391160"/>
                </a:lnTo>
                <a:lnTo>
                  <a:pt x="96215" y="387350"/>
                </a:lnTo>
                <a:lnTo>
                  <a:pt x="97028" y="384810"/>
                </a:lnTo>
                <a:lnTo>
                  <a:pt x="99745" y="381000"/>
                </a:lnTo>
                <a:lnTo>
                  <a:pt x="99809" y="379730"/>
                </a:lnTo>
                <a:lnTo>
                  <a:pt x="99885" y="378460"/>
                </a:lnTo>
                <a:lnTo>
                  <a:pt x="99949" y="377190"/>
                </a:lnTo>
                <a:lnTo>
                  <a:pt x="100025" y="375920"/>
                </a:lnTo>
                <a:lnTo>
                  <a:pt x="100584" y="372110"/>
                </a:lnTo>
                <a:lnTo>
                  <a:pt x="102031" y="372110"/>
                </a:lnTo>
                <a:lnTo>
                  <a:pt x="104533" y="370840"/>
                </a:lnTo>
                <a:lnTo>
                  <a:pt x="106260" y="368300"/>
                </a:lnTo>
                <a:lnTo>
                  <a:pt x="107721" y="365760"/>
                </a:lnTo>
                <a:lnTo>
                  <a:pt x="109054" y="363220"/>
                </a:lnTo>
                <a:lnTo>
                  <a:pt x="109054" y="353060"/>
                </a:lnTo>
                <a:lnTo>
                  <a:pt x="107607" y="353060"/>
                </a:lnTo>
                <a:lnTo>
                  <a:pt x="106743" y="353720"/>
                </a:lnTo>
                <a:lnTo>
                  <a:pt x="106743" y="361950"/>
                </a:lnTo>
                <a:lnTo>
                  <a:pt x="103797" y="364490"/>
                </a:lnTo>
                <a:lnTo>
                  <a:pt x="101498" y="368300"/>
                </a:lnTo>
                <a:lnTo>
                  <a:pt x="99885" y="368300"/>
                </a:lnTo>
                <a:lnTo>
                  <a:pt x="98247" y="369570"/>
                </a:lnTo>
                <a:lnTo>
                  <a:pt x="97434" y="370840"/>
                </a:lnTo>
                <a:lnTo>
                  <a:pt x="96215" y="373380"/>
                </a:lnTo>
                <a:lnTo>
                  <a:pt x="96164" y="375920"/>
                </a:lnTo>
                <a:lnTo>
                  <a:pt x="95758" y="378460"/>
                </a:lnTo>
                <a:lnTo>
                  <a:pt x="93370" y="384810"/>
                </a:lnTo>
                <a:lnTo>
                  <a:pt x="92202" y="387350"/>
                </a:lnTo>
                <a:lnTo>
                  <a:pt x="92087" y="382397"/>
                </a:lnTo>
                <a:lnTo>
                  <a:pt x="92557" y="379730"/>
                </a:lnTo>
                <a:lnTo>
                  <a:pt x="93357" y="373380"/>
                </a:lnTo>
                <a:lnTo>
                  <a:pt x="93446" y="370840"/>
                </a:lnTo>
                <a:lnTo>
                  <a:pt x="93548" y="368300"/>
                </a:lnTo>
                <a:lnTo>
                  <a:pt x="96672" y="363220"/>
                </a:lnTo>
                <a:lnTo>
                  <a:pt x="98107" y="360680"/>
                </a:lnTo>
                <a:lnTo>
                  <a:pt x="100063" y="359410"/>
                </a:lnTo>
                <a:lnTo>
                  <a:pt x="102006" y="356870"/>
                </a:lnTo>
                <a:lnTo>
                  <a:pt x="103263" y="358140"/>
                </a:lnTo>
                <a:lnTo>
                  <a:pt x="106260" y="358140"/>
                </a:lnTo>
                <a:lnTo>
                  <a:pt x="106743" y="361950"/>
                </a:lnTo>
                <a:lnTo>
                  <a:pt x="106743" y="353720"/>
                </a:lnTo>
                <a:lnTo>
                  <a:pt x="105918" y="354330"/>
                </a:lnTo>
                <a:lnTo>
                  <a:pt x="103809" y="354330"/>
                </a:lnTo>
                <a:lnTo>
                  <a:pt x="103632" y="353060"/>
                </a:lnTo>
                <a:lnTo>
                  <a:pt x="103251" y="353060"/>
                </a:lnTo>
                <a:lnTo>
                  <a:pt x="103670" y="351790"/>
                </a:lnTo>
                <a:lnTo>
                  <a:pt x="104406" y="351790"/>
                </a:lnTo>
                <a:lnTo>
                  <a:pt x="105892" y="350520"/>
                </a:lnTo>
                <a:lnTo>
                  <a:pt x="106019" y="349250"/>
                </a:lnTo>
                <a:lnTo>
                  <a:pt x="105194" y="347980"/>
                </a:lnTo>
                <a:lnTo>
                  <a:pt x="104914" y="347980"/>
                </a:lnTo>
                <a:lnTo>
                  <a:pt x="104381" y="344170"/>
                </a:lnTo>
                <a:lnTo>
                  <a:pt x="99771" y="342900"/>
                </a:lnTo>
                <a:lnTo>
                  <a:pt x="96672" y="341630"/>
                </a:lnTo>
                <a:lnTo>
                  <a:pt x="99288" y="340360"/>
                </a:lnTo>
                <a:lnTo>
                  <a:pt x="102362" y="340360"/>
                </a:lnTo>
                <a:lnTo>
                  <a:pt x="104762" y="342900"/>
                </a:lnTo>
                <a:lnTo>
                  <a:pt x="106083" y="342900"/>
                </a:lnTo>
                <a:lnTo>
                  <a:pt x="107302" y="344170"/>
                </a:lnTo>
                <a:lnTo>
                  <a:pt x="111607" y="344170"/>
                </a:lnTo>
                <a:lnTo>
                  <a:pt x="112052" y="344170"/>
                </a:lnTo>
                <a:lnTo>
                  <a:pt x="111937" y="346710"/>
                </a:lnTo>
                <a:lnTo>
                  <a:pt x="110337" y="349250"/>
                </a:lnTo>
                <a:lnTo>
                  <a:pt x="115557" y="355600"/>
                </a:lnTo>
                <a:lnTo>
                  <a:pt x="120624" y="360680"/>
                </a:lnTo>
                <a:lnTo>
                  <a:pt x="120624" y="354977"/>
                </a:lnTo>
                <a:lnTo>
                  <a:pt x="119189" y="353060"/>
                </a:lnTo>
                <a:lnTo>
                  <a:pt x="115023" y="349250"/>
                </a:lnTo>
                <a:lnTo>
                  <a:pt x="115252" y="347980"/>
                </a:lnTo>
                <a:lnTo>
                  <a:pt x="115912" y="345440"/>
                </a:lnTo>
                <a:lnTo>
                  <a:pt x="115836" y="344170"/>
                </a:lnTo>
                <a:lnTo>
                  <a:pt x="117284" y="342900"/>
                </a:lnTo>
                <a:lnTo>
                  <a:pt x="117195" y="341630"/>
                </a:lnTo>
                <a:lnTo>
                  <a:pt x="117119" y="340360"/>
                </a:lnTo>
                <a:lnTo>
                  <a:pt x="118021" y="339090"/>
                </a:lnTo>
                <a:lnTo>
                  <a:pt x="118313" y="340360"/>
                </a:lnTo>
                <a:lnTo>
                  <a:pt x="118719" y="340360"/>
                </a:lnTo>
                <a:lnTo>
                  <a:pt x="118935" y="341630"/>
                </a:lnTo>
                <a:lnTo>
                  <a:pt x="119951" y="345440"/>
                </a:lnTo>
                <a:lnTo>
                  <a:pt x="121373" y="347980"/>
                </a:lnTo>
                <a:lnTo>
                  <a:pt x="122999" y="351790"/>
                </a:lnTo>
                <a:lnTo>
                  <a:pt x="125552" y="358140"/>
                </a:lnTo>
                <a:lnTo>
                  <a:pt x="127482" y="364490"/>
                </a:lnTo>
                <a:lnTo>
                  <a:pt x="129768" y="369570"/>
                </a:lnTo>
                <a:lnTo>
                  <a:pt x="130695" y="372110"/>
                </a:lnTo>
                <a:lnTo>
                  <a:pt x="132308" y="375920"/>
                </a:lnTo>
                <a:lnTo>
                  <a:pt x="133070" y="378460"/>
                </a:lnTo>
                <a:lnTo>
                  <a:pt x="133604" y="381000"/>
                </a:lnTo>
                <a:lnTo>
                  <a:pt x="133718" y="382397"/>
                </a:lnTo>
                <a:lnTo>
                  <a:pt x="133832" y="383540"/>
                </a:lnTo>
                <a:lnTo>
                  <a:pt x="134581" y="386080"/>
                </a:lnTo>
                <a:lnTo>
                  <a:pt x="136791" y="392430"/>
                </a:lnTo>
                <a:lnTo>
                  <a:pt x="140423" y="398780"/>
                </a:lnTo>
                <a:lnTo>
                  <a:pt x="144551" y="403860"/>
                </a:lnTo>
                <a:lnTo>
                  <a:pt x="148323" y="410210"/>
                </a:lnTo>
                <a:lnTo>
                  <a:pt x="149948" y="412750"/>
                </a:lnTo>
                <a:lnTo>
                  <a:pt x="151917" y="416560"/>
                </a:lnTo>
                <a:lnTo>
                  <a:pt x="152527" y="420370"/>
                </a:lnTo>
                <a:lnTo>
                  <a:pt x="152234" y="421640"/>
                </a:lnTo>
                <a:lnTo>
                  <a:pt x="152590" y="422910"/>
                </a:lnTo>
                <a:lnTo>
                  <a:pt x="153466" y="422910"/>
                </a:lnTo>
                <a:lnTo>
                  <a:pt x="152628" y="429260"/>
                </a:lnTo>
                <a:lnTo>
                  <a:pt x="150749" y="435610"/>
                </a:lnTo>
                <a:lnTo>
                  <a:pt x="150647" y="436880"/>
                </a:lnTo>
                <a:lnTo>
                  <a:pt x="150037" y="444500"/>
                </a:lnTo>
                <a:lnTo>
                  <a:pt x="152704" y="457200"/>
                </a:lnTo>
                <a:lnTo>
                  <a:pt x="153695" y="462280"/>
                </a:lnTo>
                <a:lnTo>
                  <a:pt x="157784" y="459740"/>
                </a:lnTo>
                <a:lnTo>
                  <a:pt x="159080" y="457200"/>
                </a:lnTo>
                <a:lnTo>
                  <a:pt x="160489" y="454660"/>
                </a:lnTo>
                <a:lnTo>
                  <a:pt x="159232" y="452120"/>
                </a:lnTo>
                <a:lnTo>
                  <a:pt x="161023" y="449580"/>
                </a:lnTo>
                <a:lnTo>
                  <a:pt x="162636" y="448310"/>
                </a:lnTo>
                <a:lnTo>
                  <a:pt x="164109" y="448310"/>
                </a:lnTo>
                <a:lnTo>
                  <a:pt x="165379" y="447040"/>
                </a:lnTo>
                <a:lnTo>
                  <a:pt x="166370" y="449580"/>
                </a:lnTo>
                <a:lnTo>
                  <a:pt x="168821" y="450850"/>
                </a:lnTo>
                <a:lnTo>
                  <a:pt x="169252" y="453390"/>
                </a:lnTo>
                <a:lnTo>
                  <a:pt x="173355" y="459740"/>
                </a:lnTo>
                <a:lnTo>
                  <a:pt x="175983" y="466090"/>
                </a:lnTo>
                <a:lnTo>
                  <a:pt x="174320" y="474980"/>
                </a:lnTo>
                <a:lnTo>
                  <a:pt x="173482" y="480060"/>
                </a:lnTo>
                <a:lnTo>
                  <a:pt x="168948" y="483870"/>
                </a:lnTo>
                <a:lnTo>
                  <a:pt x="167817" y="488950"/>
                </a:lnTo>
                <a:lnTo>
                  <a:pt x="166941" y="490220"/>
                </a:lnTo>
                <a:lnTo>
                  <a:pt x="166878" y="491490"/>
                </a:lnTo>
                <a:lnTo>
                  <a:pt x="166814" y="492760"/>
                </a:lnTo>
                <a:lnTo>
                  <a:pt x="166039" y="494030"/>
                </a:lnTo>
                <a:lnTo>
                  <a:pt x="165036" y="494030"/>
                </a:lnTo>
                <a:lnTo>
                  <a:pt x="164363" y="495300"/>
                </a:lnTo>
                <a:lnTo>
                  <a:pt x="163779" y="495300"/>
                </a:lnTo>
                <a:lnTo>
                  <a:pt x="163588" y="496570"/>
                </a:lnTo>
                <a:lnTo>
                  <a:pt x="162687" y="497840"/>
                </a:lnTo>
                <a:lnTo>
                  <a:pt x="160032" y="502920"/>
                </a:lnTo>
                <a:lnTo>
                  <a:pt x="157454" y="505460"/>
                </a:lnTo>
                <a:lnTo>
                  <a:pt x="155371" y="508000"/>
                </a:lnTo>
                <a:lnTo>
                  <a:pt x="153606" y="508000"/>
                </a:lnTo>
                <a:lnTo>
                  <a:pt x="150698" y="510540"/>
                </a:lnTo>
                <a:lnTo>
                  <a:pt x="146621" y="513080"/>
                </a:lnTo>
                <a:lnTo>
                  <a:pt x="143802" y="516890"/>
                </a:lnTo>
                <a:lnTo>
                  <a:pt x="140258" y="519430"/>
                </a:lnTo>
                <a:lnTo>
                  <a:pt x="135648" y="521970"/>
                </a:lnTo>
                <a:lnTo>
                  <a:pt x="131254" y="524510"/>
                </a:lnTo>
                <a:lnTo>
                  <a:pt x="127063" y="527050"/>
                </a:lnTo>
                <a:lnTo>
                  <a:pt x="128016" y="521970"/>
                </a:lnTo>
                <a:lnTo>
                  <a:pt x="128993" y="518160"/>
                </a:lnTo>
                <a:lnTo>
                  <a:pt x="127825" y="514350"/>
                </a:lnTo>
                <a:lnTo>
                  <a:pt x="127127" y="513080"/>
                </a:lnTo>
                <a:lnTo>
                  <a:pt x="125387" y="511810"/>
                </a:lnTo>
                <a:lnTo>
                  <a:pt x="124637" y="511149"/>
                </a:lnTo>
                <a:lnTo>
                  <a:pt x="124637" y="519430"/>
                </a:lnTo>
                <a:lnTo>
                  <a:pt x="123990" y="521970"/>
                </a:lnTo>
                <a:lnTo>
                  <a:pt x="123532" y="524510"/>
                </a:lnTo>
                <a:lnTo>
                  <a:pt x="123431" y="525119"/>
                </a:lnTo>
                <a:lnTo>
                  <a:pt x="123317" y="525780"/>
                </a:lnTo>
                <a:lnTo>
                  <a:pt x="122923" y="527050"/>
                </a:lnTo>
                <a:lnTo>
                  <a:pt x="122008" y="529412"/>
                </a:lnTo>
                <a:lnTo>
                  <a:pt x="121945" y="529590"/>
                </a:lnTo>
                <a:lnTo>
                  <a:pt x="121145" y="530212"/>
                </a:lnTo>
                <a:lnTo>
                  <a:pt x="121145" y="543560"/>
                </a:lnTo>
                <a:lnTo>
                  <a:pt x="120815" y="544830"/>
                </a:lnTo>
                <a:lnTo>
                  <a:pt x="120002" y="547370"/>
                </a:lnTo>
                <a:lnTo>
                  <a:pt x="119151" y="548640"/>
                </a:lnTo>
                <a:lnTo>
                  <a:pt x="117957" y="549783"/>
                </a:lnTo>
                <a:lnTo>
                  <a:pt x="117957" y="566420"/>
                </a:lnTo>
                <a:lnTo>
                  <a:pt x="114846" y="568960"/>
                </a:lnTo>
                <a:lnTo>
                  <a:pt x="112356" y="568960"/>
                </a:lnTo>
                <a:lnTo>
                  <a:pt x="112864" y="566420"/>
                </a:lnTo>
                <a:lnTo>
                  <a:pt x="112737" y="565150"/>
                </a:lnTo>
                <a:lnTo>
                  <a:pt x="112623" y="563880"/>
                </a:lnTo>
                <a:lnTo>
                  <a:pt x="112509" y="562610"/>
                </a:lnTo>
                <a:lnTo>
                  <a:pt x="112280" y="561340"/>
                </a:lnTo>
                <a:lnTo>
                  <a:pt x="112153" y="560641"/>
                </a:lnTo>
                <a:lnTo>
                  <a:pt x="112064" y="560070"/>
                </a:lnTo>
                <a:lnTo>
                  <a:pt x="111188" y="565150"/>
                </a:lnTo>
                <a:lnTo>
                  <a:pt x="110375" y="571500"/>
                </a:lnTo>
                <a:lnTo>
                  <a:pt x="107226" y="575310"/>
                </a:lnTo>
                <a:lnTo>
                  <a:pt x="107137" y="576580"/>
                </a:lnTo>
                <a:lnTo>
                  <a:pt x="105714" y="577850"/>
                </a:lnTo>
                <a:lnTo>
                  <a:pt x="104063" y="580390"/>
                </a:lnTo>
                <a:lnTo>
                  <a:pt x="102006" y="581660"/>
                </a:lnTo>
                <a:lnTo>
                  <a:pt x="100876" y="582930"/>
                </a:lnTo>
                <a:lnTo>
                  <a:pt x="100037" y="584200"/>
                </a:lnTo>
                <a:lnTo>
                  <a:pt x="98856" y="585470"/>
                </a:lnTo>
                <a:lnTo>
                  <a:pt x="96215" y="586740"/>
                </a:lnTo>
                <a:lnTo>
                  <a:pt x="93433" y="585470"/>
                </a:lnTo>
                <a:lnTo>
                  <a:pt x="91249" y="582930"/>
                </a:lnTo>
                <a:lnTo>
                  <a:pt x="89458" y="582930"/>
                </a:lnTo>
                <a:lnTo>
                  <a:pt x="88595" y="581660"/>
                </a:lnTo>
                <a:lnTo>
                  <a:pt x="87858" y="579120"/>
                </a:lnTo>
                <a:lnTo>
                  <a:pt x="87960" y="577850"/>
                </a:lnTo>
                <a:lnTo>
                  <a:pt x="88163" y="576580"/>
                </a:lnTo>
                <a:lnTo>
                  <a:pt x="88468" y="575310"/>
                </a:lnTo>
                <a:lnTo>
                  <a:pt x="89954" y="570230"/>
                </a:lnTo>
                <a:lnTo>
                  <a:pt x="92951" y="565150"/>
                </a:lnTo>
                <a:lnTo>
                  <a:pt x="95161" y="560070"/>
                </a:lnTo>
                <a:lnTo>
                  <a:pt x="92875" y="562610"/>
                </a:lnTo>
                <a:lnTo>
                  <a:pt x="90665" y="566420"/>
                </a:lnTo>
                <a:lnTo>
                  <a:pt x="87630" y="571500"/>
                </a:lnTo>
                <a:lnTo>
                  <a:pt x="86842" y="574040"/>
                </a:lnTo>
                <a:lnTo>
                  <a:pt x="86321" y="576580"/>
                </a:lnTo>
                <a:lnTo>
                  <a:pt x="85966" y="575310"/>
                </a:lnTo>
                <a:lnTo>
                  <a:pt x="85559" y="575310"/>
                </a:lnTo>
                <a:lnTo>
                  <a:pt x="85051" y="574040"/>
                </a:lnTo>
                <a:lnTo>
                  <a:pt x="84505" y="574040"/>
                </a:lnTo>
                <a:lnTo>
                  <a:pt x="83553" y="572770"/>
                </a:lnTo>
                <a:lnTo>
                  <a:pt x="83273" y="572770"/>
                </a:lnTo>
                <a:lnTo>
                  <a:pt x="82765" y="570230"/>
                </a:lnTo>
                <a:lnTo>
                  <a:pt x="84632" y="567690"/>
                </a:lnTo>
                <a:lnTo>
                  <a:pt x="85344" y="566420"/>
                </a:lnTo>
                <a:lnTo>
                  <a:pt x="86842" y="560070"/>
                </a:lnTo>
                <a:lnTo>
                  <a:pt x="89789" y="554990"/>
                </a:lnTo>
                <a:lnTo>
                  <a:pt x="94843" y="551180"/>
                </a:lnTo>
                <a:lnTo>
                  <a:pt x="96850" y="549910"/>
                </a:lnTo>
                <a:lnTo>
                  <a:pt x="97942" y="548640"/>
                </a:lnTo>
                <a:lnTo>
                  <a:pt x="105803" y="548640"/>
                </a:lnTo>
                <a:lnTo>
                  <a:pt x="109385" y="554990"/>
                </a:lnTo>
                <a:lnTo>
                  <a:pt x="114896" y="553720"/>
                </a:lnTo>
                <a:lnTo>
                  <a:pt x="114985" y="554990"/>
                </a:lnTo>
                <a:lnTo>
                  <a:pt x="116014" y="556260"/>
                </a:lnTo>
                <a:lnTo>
                  <a:pt x="116255" y="557530"/>
                </a:lnTo>
                <a:lnTo>
                  <a:pt x="116674" y="560070"/>
                </a:lnTo>
                <a:lnTo>
                  <a:pt x="116763" y="560641"/>
                </a:lnTo>
                <a:lnTo>
                  <a:pt x="116890" y="561340"/>
                </a:lnTo>
                <a:lnTo>
                  <a:pt x="117957" y="566420"/>
                </a:lnTo>
                <a:lnTo>
                  <a:pt x="117957" y="549783"/>
                </a:lnTo>
                <a:lnTo>
                  <a:pt x="117817" y="549910"/>
                </a:lnTo>
                <a:lnTo>
                  <a:pt x="113690" y="549910"/>
                </a:lnTo>
                <a:lnTo>
                  <a:pt x="110020" y="548640"/>
                </a:lnTo>
                <a:lnTo>
                  <a:pt x="108191" y="547370"/>
                </a:lnTo>
                <a:lnTo>
                  <a:pt x="105638" y="546100"/>
                </a:lnTo>
                <a:lnTo>
                  <a:pt x="102730" y="544830"/>
                </a:lnTo>
                <a:lnTo>
                  <a:pt x="99822" y="543560"/>
                </a:lnTo>
                <a:lnTo>
                  <a:pt x="93281" y="543560"/>
                </a:lnTo>
                <a:lnTo>
                  <a:pt x="91706" y="542480"/>
                </a:lnTo>
                <a:lnTo>
                  <a:pt x="91706" y="548640"/>
                </a:lnTo>
                <a:lnTo>
                  <a:pt x="88328" y="551180"/>
                </a:lnTo>
                <a:lnTo>
                  <a:pt x="85369" y="554990"/>
                </a:lnTo>
                <a:lnTo>
                  <a:pt x="83616" y="558800"/>
                </a:lnTo>
                <a:lnTo>
                  <a:pt x="82842" y="560070"/>
                </a:lnTo>
                <a:lnTo>
                  <a:pt x="82435" y="562610"/>
                </a:lnTo>
                <a:lnTo>
                  <a:pt x="81864" y="563880"/>
                </a:lnTo>
                <a:lnTo>
                  <a:pt x="80225" y="567690"/>
                </a:lnTo>
                <a:lnTo>
                  <a:pt x="77419" y="572770"/>
                </a:lnTo>
                <a:lnTo>
                  <a:pt x="80937" y="575310"/>
                </a:lnTo>
                <a:lnTo>
                  <a:pt x="81229" y="576580"/>
                </a:lnTo>
                <a:lnTo>
                  <a:pt x="81368" y="576580"/>
                </a:lnTo>
                <a:lnTo>
                  <a:pt x="81203" y="577850"/>
                </a:lnTo>
                <a:lnTo>
                  <a:pt x="78778" y="579120"/>
                </a:lnTo>
                <a:lnTo>
                  <a:pt x="75869" y="577850"/>
                </a:lnTo>
                <a:lnTo>
                  <a:pt x="73190" y="579120"/>
                </a:lnTo>
                <a:lnTo>
                  <a:pt x="71399" y="579120"/>
                </a:lnTo>
                <a:lnTo>
                  <a:pt x="69634" y="577850"/>
                </a:lnTo>
                <a:lnTo>
                  <a:pt x="68033" y="577850"/>
                </a:lnTo>
                <a:lnTo>
                  <a:pt x="67437" y="575310"/>
                </a:lnTo>
                <a:lnTo>
                  <a:pt x="68478" y="574040"/>
                </a:lnTo>
                <a:lnTo>
                  <a:pt x="69519" y="572770"/>
                </a:lnTo>
                <a:lnTo>
                  <a:pt x="70891" y="571500"/>
                </a:lnTo>
                <a:lnTo>
                  <a:pt x="74079" y="567690"/>
                </a:lnTo>
                <a:lnTo>
                  <a:pt x="80327" y="563880"/>
                </a:lnTo>
                <a:lnTo>
                  <a:pt x="75044" y="560070"/>
                </a:lnTo>
                <a:lnTo>
                  <a:pt x="74015" y="558800"/>
                </a:lnTo>
                <a:lnTo>
                  <a:pt x="72694" y="558800"/>
                </a:lnTo>
                <a:lnTo>
                  <a:pt x="72796" y="556260"/>
                </a:lnTo>
                <a:lnTo>
                  <a:pt x="74269" y="553720"/>
                </a:lnTo>
                <a:lnTo>
                  <a:pt x="75946" y="551180"/>
                </a:lnTo>
                <a:lnTo>
                  <a:pt x="73710" y="548640"/>
                </a:lnTo>
                <a:lnTo>
                  <a:pt x="73609" y="546925"/>
                </a:lnTo>
                <a:lnTo>
                  <a:pt x="73494" y="544830"/>
                </a:lnTo>
                <a:lnTo>
                  <a:pt x="76352" y="542290"/>
                </a:lnTo>
                <a:lnTo>
                  <a:pt x="78955" y="539750"/>
                </a:lnTo>
                <a:lnTo>
                  <a:pt x="80899" y="539750"/>
                </a:lnTo>
                <a:lnTo>
                  <a:pt x="81394" y="538480"/>
                </a:lnTo>
                <a:lnTo>
                  <a:pt x="81724" y="538480"/>
                </a:lnTo>
                <a:lnTo>
                  <a:pt x="81813" y="539394"/>
                </a:lnTo>
                <a:lnTo>
                  <a:pt x="81864" y="539750"/>
                </a:lnTo>
                <a:lnTo>
                  <a:pt x="82981" y="541020"/>
                </a:lnTo>
                <a:lnTo>
                  <a:pt x="83972" y="542290"/>
                </a:lnTo>
                <a:lnTo>
                  <a:pt x="85585" y="543560"/>
                </a:lnTo>
                <a:lnTo>
                  <a:pt x="82842" y="544830"/>
                </a:lnTo>
                <a:lnTo>
                  <a:pt x="80429" y="546100"/>
                </a:lnTo>
                <a:lnTo>
                  <a:pt x="78054" y="548640"/>
                </a:lnTo>
                <a:lnTo>
                  <a:pt x="85331" y="546100"/>
                </a:lnTo>
                <a:lnTo>
                  <a:pt x="89128" y="544830"/>
                </a:lnTo>
                <a:lnTo>
                  <a:pt x="90741" y="546100"/>
                </a:lnTo>
                <a:lnTo>
                  <a:pt x="91236" y="546100"/>
                </a:lnTo>
                <a:lnTo>
                  <a:pt x="85813" y="548640"/>
                </a:lnTo>
                <a:lnTo>
                  <a:pt x="81330" y="551180"/>
                </a:lnTo>
                <a:lnTo>
                  <a:pt x="76873" y="554990"/>
                </a:lnTo>
                <a:lnTo>
                  <a:pt x="81800" y="552450"/>
                </a:lnTo>
                <a:lnTo>
                  <a:pt x="86512" y="549910"/>
                </a:lnTo>
                <a:lnTo>
                  <a:pt x="91706" y="548640"/>
                </a:lnTo>
                <a:lnTo>
                  <a:pt x="91706" y="542480"/>
                </a:lnTo>
                <a:lnTo>
                  <a:pt x="85928" y="538480"/>
                </a:lnTo>
                <a:lnTo>
                  <a:pt x="85204" y="535940"/>
                </a:lnTo>
                <a:lnTo>
                  <a:pt x="83197" y="534670"/>
                </a:lnTo>
                <a:lnTo>
                  <a:pt x="84175" y="533400"/>
                </a:lnTo>
                <a:lnTo>
                  <a:pt x="85191" y="532130"/>
                </a:lnTo>
                <a:lnTo>
                  <a:pt x="86677" y="530860"/>
                </a:lnTo>
                <a:lnTo>
                  <a:pt x="93941" y="530860"/>
                </a:lnTo>
                <a:lnTo>
                  <a:pt x="96761" y="523443"/>
                </a:lnTo>
                <a:lnTo>
                  <a:pt x="96850" y="523240"/>
                </a:lnTo>
                <a:lnTo>
                  <a:pt x="103581" y="521970"/>
                </a:lnTo>
                <a:lnTo>
                  <a:pt x="108648" y="520700"/>
                </a:lnTo>
                <a:lnTo>
                  <a:pt x="113677" y="523240"/>
                </a:lnTo>
                <a:lnTo>
                  <a:pt x="116192" y="528320"/>
                </a:lnTo>
                <a:lnTo>
                  <a:pt x="117271" y="529590"/>
                </a:lnTo>
                <a:lnTo>
                  <a:pt x="115341" y="532130"/>
                </a:lnTo>
                <a:lnTo>
                  <a:pt x="114757" y="533400"/>
                </a:lnTo>
                <a:lnTo>
                  <a:pt x="109410" y="533400"/>
                </a:lnTo>
                <a:lnTo>
                  <a:pt x="105359" y="534670"/>
                </a:lnTo>
                <a:lnTo>
                  <a:pt x="101371" y="534670"/>
                </a:lnTo>
                <a:lnTo>
                  <a:pt x="105587" y="535940"/>
                </a:lnTo>
                <a:lnTo>
                  <a:pt x="107251" y="535940"/>
                </a:lnTo>
                <a:lnTo>
                  <a:pt x="114312" y="535940"/>
                </a:lnTo>
                <a:lnTo>
                  <a:pt x="114338" y="537210"/>
                </a:lnTo>
                <a:lnTo>
                  <a:pt x="114147" y="537210"/>
                </a:lnTo>
                <a:lnTo>
                  <a:pt x="107251" y="535940"/>
                </a:lnTo>
                <a:lnTo>
                  <a:pt x="100596" y="538480"/>
                </a:lnTo>
                <a:lnTo>
                  <a:pt x="94183" y="539750"/>
                </a:lnTo>
                <a:lnTo>
                  <a:pt x="100279" y="539750"/>
                </a:lnTo>
                <a:lnTo>
                  <a:pt x="106514" y="538480"/>
                </a:lnTo>
                <a:lnTo>
                  <a:pt x="112661" y="538480"/>
                </a:lnTo>
                <a:lnTo>
                  <a:pt x="115443" y="539750"/>
                </a:lnTo>
                <a:lnTo>
                  <a:pt x="118859" y="539750"/>
                </a:lnTo>
                <a:lnTo>
                  <a:pt x="121031" y="542467"/>
                </a:lnTo>
                <a:lnTo>
                  <a:pt x="121145" y="543560"/>
                </a:lnTo>
                <a:lnTo>
                  <a:pt x="121145" y="530212"/>
                </a:lnTo>
                <a:lnTo>
                  <a:pt x="120281" y="530860"/>
                </a:lnTo>
                <a:lnTo>
                  <a:pt x="120713" y="528320"/>
                </a:lnTo>
                <a:lnTo>
                  <a:pt x="119646" y="525780"/>
                </a:lnTo>
                <a:lnTo>
                  <a:pt x="117157" y="523240"/>
                </a:lnTo>
                <a:lnTo>
                  <a:pt x="116763" y="521970"/>
                </a:lnTo>
                <a:lnTo>
                  <a:pt x="115951" y="520700"/>
                </a:lnTo>
                <a:lnTo>
                  <a:pt x="115023" y="518160"/>
                </a:lnTo>
                <a:lnTo>
                  <a:pt x="114554" y="515620"/>
                </a:lnTo>
                <a:lnTo>
                  <a:pt x="114947" y="514350"/>
                </a:lnTo>
                <a:lnTo>
                  <a:pt x="115354" y="513080"/>
                </a:lnTo>
                <a:lnTo>
                  <a:pt x="115912" y="510540"/>
                </a:lnTo>
                <a:lnTo>
                  <a:pt x="115976" y="509079"/>
                </a:lnTo>
                <a:lnTo>
                  <a:pt x="116103" y="506730"/>
                </a:lnTo>
                <a:lnTo>
                  <a:pt x="116763" y="504190"/>
                </a:lnTo>
                <a:lnTo>
                  <a:pt x="117259" y="506730"/>
                </a:lnTo>
                <a:lnTo>
                  <a:pt x="118173" y="509079"/>
                </a:lnTo>
                <a:lnTo>
                  <a:pt x="118262" y="509270"/>
                </a:lnTo>
                <a:lnTo>
                  <a:pt x="120180" y="511810"/>
                </a:lnTo>
                <a:lnTo>
                  <a:pt x="120853" y="513080"/>
                </a:lnTo>
                <a:lnTo>
                  <a:pt x="121539" y="513080"/>
                </a:lnTo>
                <a:lnTo>
                  <a:pt x="122491" y="514350"/>
                </a:lnTo>
                <a:lnTo>
                  <a:pt x="124142" y="514350"/>
                </a:lnTo>
                <a:lnTo>
                  <a:pt x="124256" y="515620"/>
                </a:lnTo>
                <a:lnTo>
                  <a:pt x="124383" y="516890"/>
                </a:lnTo>
                <a:lnTo>
                  <a:pt x="124510" y="518160"/>
                </a:lnTo>
                <a:lnTo>
                  <a:pt x="124637" y="519430"/>
                </a:lnTo>
                <a:lnTo>
                  <a:pt x="124637" y="511149"/>
                </a:lnTo>
                <a:lnTo>
                  <a:pt x="122529" y="509270"/>
                </a:lnTo>
                <a:lnTo>
                  <a:pt x="121729" y="506730"/>
                </a:lnTo>
                <a:lnTo>
                  <a:pt x="121056" y="505460"/>
                </a:lnTo>
                <a:lnTo>
                  <a:pt x="120738" y="504190"/>
                </a:lnTo>
                <a:lnTo>
                  <a:pt x="120129" y="501650"/>
                </a:lnTo>
                <a:lnTo>
                  <a:pt x="120040" y="500380"/>
                </a:lnTo>
                <a:lnTo>
                  <a:pt x="119951" y="499110"/>
                </a:lnTo>
                <a:lnTo>
                  <a:pt x="119430" y="495300"/>
                </a:lnTo>
                <a:lnTo>
                  <a:pt x="119329" y="492760"/>
                </a:lnTo>
                <a:lnTo>
                  <a:pt x="116789" y="491490"/>
                </a:lnTo>
                <a:lnTo>
                  <a:pt x="111772" y="510540"/>
                </a:lnTo>
                <a:lnTo>
                  <a:pt x="111340" y="511810"/>
                </a:lnTo>
                <a:lnTo>
                  <a:pt x="111213" y="513080"/>
                </a:lnTo>
                <a:lnTo>
                  <a:pt x="111099" y="514350"/>
                </a:lnTo>
                <a:lnTo>
                  <a:pt x="108864" y="511810"/>
                </a:lnTo>
                <a:lnTo>
                  <a:pt x="107962" y="511810"/>
                </a:lnTo>
                <a:lnTo>
                  <a:pt x="107962" y="518160"/>
                </a:lnTo>
                <a:lnTo>
                  <a:pt x="101193" y="518160"/>
                </a:lnTo>
                <a:lnTo>
                  <a:pt x="96659" y="520700"/>
                </a:lnTo>
                <a:lnTo>
                  <a:pt x="93611" y="524510"/>
                </a:lnTo>
                <a:lnTo>
                  <a:pt x="89738" y="525780"/>
                </a:lnTo>
                <a:lnTo>
                  <a:pt x="84251" y="528320"/>
                </a:lnTo>
                <a:lnTo>
                  <a:pt x="82308" y="528320"/>
                </a:lnTo>
                <a:lnTo>
                  <a:pt x="78841" y="534670"/>
                </a:lnTo>
                <a:lnTo>
                  <a:pt x="75057" y="534670"/>
                </a:lnTo>
                <a:lnTo>
                  <a:pt x="75057" y="538480"/>
                </a:lnTo>
                <a:lnTo>
                  <a:pt x="73583" y="539750"/>
                </a:lnTo>
                <a:lnTo>
                  <a:pt x="72288" y="541020"/>
                </a:lnTo>
                <a:lnTo>
                  <a:pt x="71653" y="542290"/>
                </a:lnTo>
                <a:lnTo>
                  <a:pt x="70116" y="544830"/>
                </a:lnTo>
                <a:lnTo>
                  <a:pt x="69176" y="547370"/>
                </a:lnTo>
                <a:lnTo>
                  <a:pt x="70180" y="549910"/>
                </a:lnTo>
                <a:lnTo>
                  <a:pt x="70396" y="551180"/>
                </a:lnTo>
                <a:lnTo>
                  <a:pt x="70942" y="551180"/>
                </a:lnTo>
                <a:lnTo>
                  <a:pt x="70904" y="552450"/>
                </a:lnTo>
                <a:lnTo>
                  <a:pt x="70192" y="553720"/>
                </a:lnTo>
                <a:lnTo>
                  <a:pt x="68491" y="554990"/>
                </a:lnTo>
                <a:lnTo>
                  <a:pt x="68910" y="557530"/>
                </a:lnTo>
                <a:lnTo>
                  <a:pt x="68986" y="558800"/>
                </a:lnTo>
                <a:lnTo>
                  <a:pt x="69075" y="560070"/>
                </a:lnTo>
                <a:lnTo>
                  <a:pt x="71132" y="561340"/>
                </a:lnTo>
                <a:lnTo>
                  <a:pt x="73012" y="562610"/>
                </a:lnTo>
                <a:lnTo>
                  <a:pt x="73113" y="563880"/>
                </a:lnTo>
                <a:lnTo>
                  <a:pt x="73215" y="565150"/>
                </a:lnTo>
                <a:lnTo>
                  <a:pt x="66509" y="567690"/>
                </a:lnTo>
                <a:lnTo>
                  <a:pt x="64528" y="574040"/>
                </a:lnTo>
                <a:lnTo>
                  <a:pt x="63919" y="572770"/>
                </a:lnTo>
                <a:lnTo>
                  <a:pt x="63487" y="571500"/>
                </a:lnTo>
                <a:lnTo>
                  <a:pt x="61404" y="567690"/>
                </a:lnTo>
                <a:lnTo>
                  <a:pt x="60083" y="565150"/>
                </a:lnTo>
                <a:lnTo>
                  <a:pt x="58458" y="562610"/>
                </a:lnTo>
                <a:lnTo>
                  <a:pt x="58610" y="561340"/>
                </a:lnTo>
                <a:lnTo>
                  <a:pt x="58686" y="560641"/>
                </a:lnTo>
                <a:lnTo>
                  <a:pt x="58788" y="554990"/>
                </a:lnTo>
                <a:lnTo>
                  <a:pt x="60985" y="551180"/>
                </a:lnTo>
                <a:lnTo>
                  <a:pt x="63030" y="548640"/>
                </a:lnTo>
                <a:lnTo>
                  <a:pt x="65239" y="544830"/>
                </a:lnTo>
                <a:lnTo>
                  <a:pt x="68097" y="542290"/>
                </a:lnTo>
                <a:lnTo>
                  <a:pt x="69761" y="541020"/>
                </a:lnTo>
                <a:lnTo>
                  <a:pt x="73380" y="538480"/>
                </a:lnTo>
                <a:lnTo>
                  <a:pt x="75057" y="538480"/>
                </a:lnTo>
                <a:lnTo>
                  <a:pt x="75057" y="534670"/>
                </a:lnTo>
                <a:lnTo>
                  <a:pt x="71462" y="534670"/>
                </a:lnTo>
                <a:lnTo>
                  <a:pt x="63525" y="529590"/>
                </a:lnTo>
                <a:lnTo>
                  <a:pt x="62674" y="523443"/>
                </a:lnTo>
                <a:lnTo>
                  <a:pt x="62598" y="519430"/>
                </a:lnTo>
                <a:lnTo>
                  <a:pt x="65341" y="516890"/>
                </a:lnTo>
                <a:lnTo>
                  <a:pt x="68211" y="513080"/>
                </a:lnTo>
                <a:lnTo>
                  <a:pt x="68935" y="511810"/>
                </a:lnTo>
                <a:lnTo>
                  <a:pt x="69989" y="510540"/>
                </a:lnTo>
                <a:lnTo>
                  <a:pt x="71285" y="509270"/>
                </a:lnTo>
                <a:lnTo>
                  <a:pt x="74168" y="508000"/>
                </a:lnTo>
                <a:lnTo>
                  <a:pt x="78447" y="505460"/>
                </a:lnTo>
                <a:lnTo>
                  <a:pt x="83400" y="505460"/>
                </a:lnTo>
                <a:lnTo>
                  <a:pt x="85991" y="506730"/>
                </a:lnTo>
                <a:lnTo>
                  <a:pt x="94259" y="506730"/>
                </a:lnTo>
                <a:lnTo>
                  <a:pt x="97066" y="509079"/>
                </a:lnTo>
                <a:lnTo>
                  <a:pt x="91681" y="508000"/>
                </a:lnTo>
                <a:lnTo>
                  <a:pt x="85509" y="511810"/>
                </a:lnTo>
                <a:lnTo>
                  <a:pt x="79679" y="514350"/>
                </a:lnTo>
                <a:lnTo>
                  <a:pt x="85979" y="513080"/>
                </a:lnTo>
                <a:lnTo>
                  <a:pt x="89090" y="511810"/>
                </a:lnTo>
                <a:lnTo>
                  <a:pt x="96697" y="511810"/>
                </a:lnTo>
                <a:lnTo>
                  <a:pt x="100203" y="513080"/>
                </a:lnTo>
                <a:lnTo>
                  <a:pt x="101003" y="513080"/>
                </a:lnTo>
                <a:lnTo>
                  <a:pt x="94157" y="514350"/>
                </a:lnTo>
                <a:lnTo>
                  <a:pt x="87617" y="516890"/>
                </a:lnTo>
                <a:lnTo>
                  <a:pt x="81330" y="519430"/>
                </a:lnTo>
                <a:lnTo>
                  <a:pt x="75679" y="522986"/>
                </a:lnTo>
                <a:lnTo>
                  <a:pt x="77914" y="521970"/>
                </a:lnTo>
                <a:lnTo>
                  <a:pt x="83185" y="519430"/>
                </a:lnTo>
                <a:lnTo>
                  <a:pt x="91376" y="516890"/>
                </a:lnTo>
                <a:lnTo>
                  <a:pt x="99682" y="515620"/>
                </a:lnTo>
                <a:lnTo>
                  <a:pt x="107962" y="518160"/>
                </a:lnTo>
                <a:lnTo>
                  <a:pt x="107962" y="511810"/>
                </a:lnTo>
                <a:lnTo>
                  <a:pt x="105816" y="511810"/>
                </a:lnTo>
                <a:lnTo>
                  <a:pt x="103289" y="510540"/>
                </a:lnTo>
                <a:lnTo>
                  <a:pt x="102616" y="509270"/>
                </a:lnTo>
                <a:lnTo>
                  <a:pt x="100609" y="505460"/>
                </a:lnTo>
                <a:lnTo>
                  <a:pt x="98183" y="504190"/>
                </a:lnTo>
                <a:lnTo>
                  <a:pt x="94805" y="502920"/>
                </a:lnTo>
                <a:lnTo>
                  <a:pt x="87388" y="502920"/>
                </a:lnTo>
                <a:lnTo>
                  <a:pt x="84213" y="501650"/>
                </a:lnTo>
                <a:lnTo>
                  <a:pt x="80873" y="501650"/>
                </a:lnTo>
                <a:lnTo>
                  <a:pt x="77749" y="502920"/>
                </a:lnTo>
                <a:lnTo>
                  <a:pt x="74079" y="504190"/>
                </a:lnTo>
                <a:lnTo>
                  <a:pt x="70180" y="505460"/>
                </a:lnTo>
                <a:lnTo>
                  <a:pt x="67094" y="508000"/>
                </a:lnTo>
                <a:lnTo>
                  <a:pt x="64719" y="510540"/>
                </a:lnTo>
                <a:lnTo>
                  <a:pt x="62204" y="513080"/>
                </a:lnTo>
                <a:lnTo>
                  <a:pt x="60147" y="516890"/>
                </a:lnTo>
                <a:lnTo>
                  <a:pt x="57810" y="520573"/>
                </a:lnTo>
                <a:lnTo>
                  <a:pt x="57734" y="520700"/>
                </a:lnTo>
                <a:lnTo>
                  <a:pt x="58191" y="524510"/>
                </a:lnTo>
                <a:lnTo>
                  <a:pt x="58267" y="525119"/>
                </a:lnTo>
                <a:lnTo>
                  <a:pt x="58356" y="525780"/>
                </a:lnTo>
                <a:lnTo>
                  <a:pt x="60642" y="528320"/>
                </a:lnTo>
                <a:lnTo>
                  <a:pt x="62598" y="532130"/>
                </a:lnTo>
                <a:lnTo>
                  <a:pt x="65697" y="534670"/>
                </a:lnTo>
                <a:lnTo>
                  <a:pt x="69278" y="537210"/>
                </a:lnTo>
                <a:lnTo>
                  <a:pt x="68859" y="537210"/>
                </a:lnTo>
                <a:lnTo>
                  <a:pt x="63309" y="539750"/>
                </a:lnTo>
                <a:lnTo>
                  <a:pt x="59804" y="546100"/>
                </a:lnTo>
                <a:lnTo>
                  <a:pt x="56718" y="551180"/>
                </a:lnTo>
                <a:lnTo>
                  <a:pt x="54902" y="554990"/>
                </a:lnTo>
                <a:lnTo>
                  <a:pt x="54876" y="557530"/>
                </a:lnTo>
                <a:lnTo>
                  <a:pt x="54749" y="560070"/>
                </a:lnTo>
                <a:lnTo>
                  <a:pt x="54698" y="560641"/>
                </a:lnTo>
                <a:lnTo>
                  <a:pt x="54610" y="563880"/>
                </a:lnTo>
                <a:lnTo>
                  <a:pt x="55448" y="565150"/>
                </a:lnTo>
                <a:lnTo>
                  <a:pt x="56146" y="565150"/>
                </a:lnTo>
                <a:lnTo>
                  <a:pt x="57340" y="567690"/>
                </a:lnTo>
                <a:lnTo>
                  <a:pt x="58585" y="570001"/>
                </a:lnTo>
                <a:lnTo>
                  <a:pt x="58712" y="570230"/>
                </a:lnTo>
                <a:lnTo>
                  <a:pt x="59829" y="572770"/>
                </a:lnTo>
                <a:lnTo>
                  <a:pt x="60947" y="576580"/>
                </a:lnTo>
                <a:lnTo>
                  <a:pt x="62407" y="579120"/>
                </a:lnTo>
                <a:lnTo>
                  <a:pt x="64960" y="580390"/>
                </a:lnTo>
                <a:lnTo>
                  <a:pt x="65354" y="581660"/>
                </a:lnTo>
                <a:lnTo>
                  <a:pt x="68122" y="584200"/>
                </a:lnTo>
                <a:lnTo>
                  <a:pt x="71551" y="582930"/>
                </a:lnTo>
                <a:lnTo>
                  <a:pt x="76593" y="582930"/>
                </a:lnTo>
                <a:lnTo>
                  <a:pt x="78854" y="581660"/>
                </a:lnTo>
                <a:lnTo>
                  <a:pt x="80886" y="581660"/>
                </a:lnTo>
                <a:lnTo>
                  <a:pt x="80810" y="584200"/>
                </a:lnTo>
                <a:lnTo>
                  <a:pt x="80695" y="588010"/>
                </a:lnTo>
                <a:lnTo>
                  <a:pt x="82461" y="594360"/>
                </a:lnTo>
                <a:lnTo>
                  <a:pt x="86677" y="599440"/>
                </a:lnTo>
                <a:lnTo>
                  <a:pt x="89395" y="601980"/>
                </a:lnTo>
                <a:lnTo>
                  <a:pt x="93535" y="603250"/>
                </a:lnTo>
                <a:lnTo>
                  <a:pt x="96634" y="600710"/>
                </a:lnTo>
                <a:lnTo>
                  <a:pt x="101676" y="601980"/>
                </a:lnTo>
                <a:lnTo>
                  <a:pt x="101739" y="603250"/>
                </a:lnTo>
                <a:lnTo>
                  <a:pt x="101803" y="604520"/>
                </a:lnTo>
                <a:lnTo>
                  <a:pt x="101866" y="605790"/>
                </a:lnTo>
                <a:lnTo>
                  <a:pt x="101942" y="607060"/>
                </a:lnTo>
                <a:lnTo>
                  <a:pt x="108089" y="605790"/>
                </a:lnTo>
                <a:lnTo>
                  <a:pt x="116332" y="609600"/>
                </a:lnTo>
                <a:lnTo>
                  <a:pt x="117754" y="605790"/>
                </a:lnTo>
                <a:lnTo>
                  <a:pt x="118237" y="604520"/>
                </a:lnTo>
                <a:lnTo>
                  <a:pt x="120891" y="601980"/>
                </a:lnTo>
                <a:lnTo>
                  <a:pt x="123558" y="599440"/>
                </a:lnTo>
                <a:lnTo>
                  <a:pt x="127076" y="595630"/>
                </a:lnTo>
                <a:lnTo>
                  <a:pt x="127749" y="594360"/>
                </a:lnTo>
                <a:lnTo>
                  <a:pt x="129768" y="590550"/>
                </a:lnTo>
                <a:lnTo>
                  <a:pt x="131394" y="585470"/>
                </a:lnTo>
                <a:lnTo>
                  <a:pt x="132715" y="582930"/>
                </a:lnTo>
                <a:lnTo>
                  <a:pt x="133819" y="580390"/>
                </a:lnTo>
                <a:lnTo>
                  <a:pt x="133756" y="579120"/>
                </a:lnTo>
                <a:lnTo>
                  <a:pt x="133692" y="577850"/>
                </a:lnTo>
                <a:lnTo>
                  <a:pt x="133629" y="576580"/>
                </a:lnTo>
                <a:lnTo>
                  <a:pt x="132372" y="571500"/>
                </a:lnTo>
                <a:lnTo>
                  <a:pt x="134162" y="572770"/>
                </a:lnTo>
                <a:lnTo>
                  <a:pt x="136245" y="572770"/>
                </a:lnTo>
                <a:lnTo>
                  <a:pt x="138379" y="574040"/>
                </a:lnTo>
                <a:lnTo>
                  <a:pt x="139992" y="574040"/>
                </a:lnTo>
                <a:lnTo>
                  <a:pt x="142303" y="575310"/>
                </a:lnTo>
                <a:lnTo>
                  <a:pt x="143090" y="572770"/>
                </a:lnTo>
                <a:lnTo>
                  <a:pt x="143637" y="571500"/>
                </a:lnTo>
                <a:lnTo>
                  <a:pt x="141909" y="570230"/>
                </a:lnTo>
                <a:lnTo>
                  <a:pt x="141312" y="568960"/>
                </a:lnTo>
                <a:lnTo>
                  <a:pt x="140004" y="567690"/>
                </a:lnTo>
                <a:lnTo>
                  <a:pt x="140512" y="565150"/>
                </a:lnTo>
                <a:lnTo>
                  <a:pt x="140385" y="562610"/>
                </a:lnTo>
                <a:lnTo>
                  <a:pt x="140271" y="560070"/>
                </a:lnTo>
                <a:lnTo>
                  <a:pt x="140119" y="558800"/>
                </a:lnTo>
                <a:lnTo>
                  <a:pt x="140017" y="557872"/>
                </a:lnTo>
                <a:lnTo>
                  <a:pt x="139979" y="557530"/>
                </a:lnTo>
                <a:lnTo>
                  <a:pt x="138912" y="554990"/>
                </a:lnTo>
                <a:lnTo>
                  <a:pt x="138226" y="553745"/>
                </a:lnTo>
                <a:lnTo>
                  <a:pt x="138226" y="557530"/>
                </a:lnTo>
                <a:lnTo>
                  <a:pt x="135521" y="563880"/>
                </a:lnTo>
                <a:lnTo>
                  <a:pt x="137007" y="568960"/>
                </a:lnTo>
                <a:lnTo>
                  <a:pt x="135204" y="568960"/>
                </a:lnTo>
                <a:lnTo>
                  <a:pt x="133502" y="567690"/>
                </a:lnTo>
                <a:lnTo>
                  <a:pt x="132334" y="566420"/>
                </a:lnTo>
                <a:lnTo>
                  <a:pt x="131940" y="565150"/>
                </a:lnTo>
                <a:lnTo>
                  <a:pt x="130911" y="565150"/>
                </a:lnTo>
                <a:lnTo>
                  <a:pt x="130390" y="562610"/>
                </a:lnTo>
                <a:lnTo>
                  <a:pt x="129933" y="561759"/>
                </a:lnTo>
                <a:lnTo>
                  <a:pt x="129933" y="577850"/>
                </a:lnTo>
                <a:lnTo>
                  <a:pt x="129425" y="580390"/>
                </a:lnTo>
                <a:lnTo>
                  <a:pt x="128143" y="584200"/>
                </a:lnTo>
                <a:lnTo>
                  <a:pt x="126631" y="588010"/>
                </a:lnTo>
                <a:lnTo>
                  <a:pt x="124333" y="591820"/>
                </a:lnTo>
                <a:lnTo>
                  <a:pt x="120472" y="594360"/>
                </a:lnTo>
                <a:lnTo>
                  <a:pt x="115938" y="594360"/>
                </a:lnTo>
                <a:lnTo>
                  <a:pt x="113880" y="589280"/>
                </a:lnTo>
                <a:lnTo>
                  <a:pt x="113436" y="588010"/>
                </a:lnTo>
                <a:lnTo>
                  <a:pt x="113207" y="588010"/>
                </a:lnTo>
                <a:lnTo>
                  <a:pt x="112229" y="580390"/>
                </a:lnTo>
                <a:lnTo>
                  <a:pt x="112128" y="579120"/>
                </a:lnTo>
                <a:lnTo>
                  <a:pt x="112026" y="577850"/>
                </a:lnTo>
                <a:lnTo>
                  <a:pt x="111925" y="576580"/>
                </a:lnTo>
                <a:lnTo>
                  <a:pt x="111569" y="579120"/>
                </a:lnTo>
                <a:lnTo>
                  <a:pt x="111506" y="589280"/>
                </a:lnTo>
                <a:lnTo>
                  <a:pt x="112306" y="591820"/>
                </a:lnTo>
                <a:lnTo>
                  <a:pt x="113753" y="595630"/>
                </a:lnTo>
                <a:lnTo>
                  <a:pt x="117132" y="596900"/>
                </a:lnTo>
                <a:lnTo>
                  <a:pt x="120840" y="595630"/>
                </a:lnTo>
                <a:lnTo>
                  <a:pt x="118148" y="599440"/>
                </a:lnTo>
                <a:lnTo>
                  <a:pt x="117017" y="599440"/>
                </a:lnTo>
                <a:lnTo>
                  <a:pt x="116027" y="601980"/>
                </a:lnTo>
                <a:lnTo>
                  <a:pt x="110896" y="601980"/>
                </a:lnTo>
                <a:lnTo>
                  <a:pt x="109435" y="598170"/>
                </a:lnTo>
                <a:lnTo>
                  <a:pt x="107416" y="594360"/>
                </a:lnTo>
                <a:lnTo>
                  <a:pt x="107950" y="596900"/>
                </a:lnTo>
                <a:lnTo>
                  <a:pt x="108064" y="598170"/>
                </a:lnTo>
                <a:lnTo>
                  <a:pt x="108178" y="599440"/>
                </a:lnTo>
                <a:lnTo>
                  <a:pt x="108292" y="600710"/>
                </a:lnTo>
                <a:lnTo>
                  <a:pt x="109778" y="601980"/>
                </a:lnTo>
                <a:lnTo>
                  <a:pt x="106845" y="601980"/>
                </a:lnTo>
                <a:lnTo>
                  <a:pt x="105232" y="600710"/>
                </a:lnTo>
                <a:lnTo>
                  <a:pt x="104470" y="599440"/>
                </a:lnTo>
                <a:lnTo>
                  <a:pt x="102819" y="595630"/>
                </a:lnTo>
                <a:lnTo>
                  <a:pt x="101904" y="593090"/>
                </a:lnTo>
                <a:lnTo>
                  <a:pt x="101028" y="591820"/>
                </a:lnTo>
                <a:lnTo>
                  <a:pt x="101371" y="593090"/>
                </a:lnTo>
                <a:lnTo>
                  <a:pt x="101752" y="596900"/>
                </a:lnTo>
                <a:lnTo>
                  <a:pt x="102679" y="599440"/>
                </a:lnTo>
                <a:lnTo>
                  <a:pt x="101447" y="599440"/>
                </a:lnTo>
                <a:lnTo>
                  <a:pt x="100126" y="598170"/>
                </a:lnTo>
                <a:lnTo>
                  <a:pt x="98640" y="596900"/>
                </a:lnTo>
                <a:lnTo>
                  <a:pt x="96227" y="595630"/>
                </a:lnTo>
                <a:lnTo>
                  <a:pt x="94830" y="598170"/>
                </a:lnTo>
                <a:lnTo>
                  <a:pt x="90944" y="598170"/>
                </a:lnTo>
                <a:lnTo>
                  <a:pt x="84721" y="584200"/>
                </a:lnTo>
                <a:lnTo>
                  <a:pt x="84797" y="581660"/>
                </a:lnTo>
                <a:lnTo>
                  <a:pt x="85102" y="582930"/>
                </a:lnTo>
                <a:lnTo>
                  <a:pt x="85458" y="582930"/>
                </a:lnTo>
                <a:lnTo>
                  <a:pt x="85915" y="584200"/>
                </a:lnTo>
                <a:lnTo>
                  <a:pt x="90614" y="589280"/>
                </a:lnTo>
                <a:lnTo>
                  <a:pt x="99466" y="593090"/>
                </a:lnTo>
                <a:lnTo>
                  <a:pt x="103263" y="586740"/>
                </a:lnTo>
                <a:lnTo>
                  <a:pt x="104025" y="585470"/>
                </a:lnTo>
                <a:lnTo>
                  <a:pt x="105752" y="584200"/>
                </a:lnTo>
                <a:lnTo>
                  <a:pt x="107657" y="581660"/>
                </a:lnTo>
                <a:lnTo>
                  <a:pt x="109194" y="580390"/>
                </a:lnTo>
                <a:lnTo>
                  <a:pt x="111099" y="577850"/>
                </a:lnTo>
                <a:lnTo>
                  <a:pt x="112115" y="575310"/>
                </a:lnTo>
                <a:lnTo>
                  <a:pt x="113626" y="572770"/>
                </a:lnTo>
                <a:lnTo>
                  <a:pt x="116954" y="572770"/>
                </a:lnTo>
                <a:lnTo>
                  <a:pt x="120015" y="570230"/>
                </a:lnTo>
                <a:lnTo>
                  <a:pt x="120192" y="568960"/>
                </a:lnTo>
                <a:lnTo>
                  <a:pt x="120573" y="566420"/>
                </a:lnTo>
                <a:lnTo>
                  <a:pt x="121234" y="562610"/>
                </a:lnTo>
                <a:lnTo>
                  <a:pt x="120777" y="558800"/>
                </a:lnTo>
                <a:lnTo>
                  <a:pt x="120662" y="557872"/>
                </a:lnTo>
                <a:lnTo>
                  <a:pt x="120624" y="557530"/>
                </a:lnTo>
                <a:lnTo>
                  <a:pt x="118770" y="553720"/>
                </a:lnTo>
                <a:lnTo>
                  <a:pt x="119291" y="553720"/>
                </a:lnTo>
                <a:lnTo>
                  <a:pt x="119773" y="552450"/>
                </a:lnTo>
                <a:lnTo>
                  <a:pt x="120243" y="552450"/>
                </a:lnTo>
                <a:lnTo>
                  <a:pt x="120688" y="553720"/>
                </a:lnTo>
                <a:lnTo>
                  <a:pt x="121539" y="553720"/>
                </a:lnTo>
                <a:lnTo>
                  <a:pt x="123063" y="554990"/>
                </a:lnTo>
                <a:lnTo>
                  <a:pt x="125336" y="558800"/>
                </a:lnTo>
                <a:lnTo>
                  <a:pt x="125996" y="561340"/>
                </a:lnTo>
                <a:lnTo>
                  <a:pt x="126517" y="563880"/>
                </a:lnTo>
                <a:lnTo>
                  <a:pt x="127177" y="566420"/>
                </a:lnTo>
                <a:lnTo>
                  <a:pt x="127800" y="568960"/>
                </a:lnTo>
                <a:lnTo>
                  <a:pt x="128155" y="571500"/>
                </a:lnTo>
                <a:lnTo>
                  <a:pt x="129667" y="576580"/>
                </a:lnTo>
                <a:lnTo>
                  <a:pt x="129933" y="577850"/>
                </a:lnTo>
                <a:lnTo>
                  <a:pt x="129933" y="561759"/>
                </a:lnTo>
                <a:lnTo>
                  <a:pt x="129717" y="561340"/>
                </a:lnTo>
                <a:lnTo>
                  <a:pt x="129349" y="558800"/>
                </a:lnTo>
                <a:lnTo>
                  <a:pt x="129070" y="557872"/>
                </a:lnTo>
                <a:lnTo>
                  <a:pt x="128981" y="557530"/>
                </a:lnTo>
                <a:lnTo>
                  <a:pt x="127800" y="556260"/>
                </a:lnTo>
                <a:lnTo>
                  <a:pt x="126885" y="553720"/>
                </a:lnTo>
                <a:lnTo>
                  <a:pt x="126314" y="553720"/>
                </a:lnTo>
                <a:lnTo>
                  <a:pt x="125603" y="552450"/>
                </a:lnTo>
                <a:lnTo>
                  <a:pt x="124802" y="551180"/>
                </a:lnTo>
                <a:lnTo>
                  <a:pt x="127254" y="551180"/>
                </a:lnTo>
                <a:lnTo>
                  <a:pt x="129806" y="552450"/>
                </a:lnTo>
                <a:lnTo>
                  <a:pt x="131762" y="553720"/>
                </a:lnTo>
                <a:lnTo>
                  <a:pt x="138226" y="557530"/>
                </a:lnTo>
                <a:lnTo>
                  <a:pt x="138226" y="553745"/>
                </a:lnTo>
                <a:lnTo>
                  <a:pt x="137515" y="552450"/>
                </a:lnTo>
                <a:lnTo>
                  <a:pt x="135280" y="551180"/>
                </a:lnTo>
                <a:lnTo>
                  <a:pt x="132651" y="549910"/>
                </a:lnTo>
                <a:lnTo>
                  <a:pt x="136525" y="547370"/>
                </a:lnTo>
                <a:lnTo>
                  <a:pt x="139776" y="544830"/>
                </a:lnTo>
                <a:lnTo>
                  <a:pt x="142786" y="541020"/>
                </a:lnTo>
                <a:lnTo>
                  <a:pt x="143903" y="539750"/>
                </a:lnTo>
                <a:lnTo>
                  <a:pt x="145567" y="539750"/>
                </a:lnTo>
                <a:lnTo>
                  <a:pt x="146545" y="538480"/>
                </a:lnTo>
                <a:lnTo>
                  <a:pt x="147243" y="537210"/>
                </a:lnTo>
                <a:lnTo>
                  <a:pt x="146672" y="535940"/>
                </a:lnTo>
                <a:lnTo>
                  <a:pt x="141363" y="535940"/>
                </a:lnTo>
                <a:lnTo>
                  <a:pt x="139458" y="534771"/>
                </a:lnTo>
                <a:lnTo>
                  <a:pt x="139458" y="538480"/>
                </a:lnTo>
                <a:lnTo>
                  <a:pt x="136194" y="542290"/>
                </a:lnTo>
                <a:lnTo>
                  <a:pt x="132829" y="546100"/>
                </a:lnTo>
                <a:lnTo>
                  <a:pt x="128054" y="547370"/>
                </a:lnTo>
                <a:lnTo>
                  <a:pt x="127812" y="547370"/>
                </a:lnTo>
                <a:lnTo>
                  <a:pt x="127736" y="546925"/>
                </a:lnTo>
                <a:lnTo>
                  <a:pt x="127622" y="546100"/>
                </a:lnTo>
                <a:lnTo>
                  <a:pt x="127444" y="544830"/>
                </a:lnTo>
                <a:lnTo>
                  <a:pt x="126123" y="544830"/>
                </a:lnTo>
                <a:lnTo>
                  <a:pt x="124701" y="546100"/>
                </a:lnTo>
                <a:lnTo>
                  <a:pt x="125183" y="543560"/>
                </a:lnTo>
                <a:lnTo>
                  <a:pt x="125120" y="542290"/>
                </a:lnTo>
                <a:lnTo>
                  <a:pt x="125069" y="541020"/>
                </a:lnTo>
                <a:lnTo>
                  <a:pt x="124231" y="539750"/>
                </a:lnTo>
                <a:lnTo>
                  <a:pt x="124802" y="538480"/>
                </a:lnTo>
                <a:lnTo>
                  <a:pt x="125984" y="538480"/>
                </a:lnTo>
                <a:lnTo>
                  <a:pt x="130467" y="537210"/>
                </a:lnTo>
                <a:lnTo>
                  <a:pt x="135013" y="538480"/>
                </a:lnTo>
                <a:lnTo>
                  <a:pt x="139458" y="538480"/>
                </a:lnTo>
                <a:lnTo>
                  <a:pt x="139458" y="534771"/>
                </a:lnTo>
                <a:lnTo>
                  <a:pt x="139293" y="534670"/>
                </a:lnTo>
                <a:lnTo>
                  <a:pt x="134797" y="534670"/>
                </a:lnTo>
                <a:lnTo>
                  <a:pt x="137414" y="532130"/>
                </a:lnTo>
                <a:lnTo>
                  <a:pt x="148018" y="525780"/>
                </a:lnTo>
                <a:lnTo>
                  <a:pt x="150723" y="524510"/>
                </a:lnTo>
                <a:lnTo>
                  <a:pt x="162013" y="518160"/>
                </a:lnTo>
                <a:lnTo>
                  <a:pt x="166166" y="518160"/>
                </a:lnTo>
                <a:lnTo>
                  <a:pt x="165354" y="519430"/>
                </a:lnTo>
                <a:lnTo>
                  <a:pt x="165354" y="520700"/>
                </a:lnTo>
                <a:lnTo>
                  <a:pt x="165061" y="521970"/>
                </a:lnTo>
                <a:lnTo>
                  <a:pt x="164592" y="522986"/>
                </a:lnTo>
                <a:lnTo>
                  <a:pt x="164477" y="523240"/>
                </a:lnTo>
                <a:lnTo>
                  <a:pt x="164109" y="524510"/>
                </a:lnTo>
                <a:lnTo>
                  <a:pt x="163842" y="527050"/>
                </a:lnTo>
                <a:lnTo>
                  <a:pt x="162191" y="527050"/>
                </a:lnTo>
                <a:lnTo>
                  <a:pt x="162585" y="529412"/>
                </a:lnTo>
                <a:lnTo>
                  <a:pt x="162623" y="529590"/>
                </a:lnTo>
                <a:lnTo>
                  <a:pt x="162293" y="532130"/>
                </a:lnTo>
                <a:lnTo>
                  <a:pt x="161848" y="535940"/>
                </a:lnTo>
                <a:lnTo>
                  <a:pt x="162153" y="538480"/>
                </a:lnTo>
                <a:lnTo>
                  <a:pt x="162255" y="539394"/>
                </a:lnTo>
                <a:lnTo>
                  <a:pt x="162306" y="539750"/>
                </a:lnTo>
                <a:lnTo>
                  <a:pt x="162407" y="541020"/>
                </a:lnTo>
                <a:lnTo>
                  <a:pt x="162521" y="542290"/>
                </a:lnTo>
                <a:lnTo>
                  <a:pt x="162636" y="543560"/>
                </a:lnTo>
                <a:lnTo>
                  <a:pt x="159740" y="551180"/>
                </a:lnTo>
                <a:lnTo>
                  <a:pt x="154673" y="557530"/>
                </a:lnTo>
                <a:lnTo>
                  <a:pt x="156222" y="566420"/>
                </a:lnTo>
                <a:lnTo>
                  <a:pt x="157454" y="574040"/>
                </a:lnTo>
                <a:lnTo>
                  <a:pt x="161505" y="580390"/>
                </a:lnTo>
                <a:lnTo>
                  <a:pt x="164846" y="586740"/>
                </a:lnTo>
                <a:lnTo>
                  <a:pt x="166738" y="594360"/>
                </a:lnTo>
                <a:lnTo>
                  <a:pt x="166624" y="595630"/>
                </a:lnTo>
                <a:lnTo>
                  <a:pt x="166509" y="596900"/>
                </a:lnTo>
                <a:lnTo>
                  <a:pt x="165938" y="603250"/>
                </a:lnTo>
                <a:lnTo>
                  <a:pt x="168490" y="610870"/>
                </a:lnTo>
                <a:lnTo>
                  <a:pt x="168617" y="612140"/>
                </a:lnTo>
                <a:lnTo>
                  <a:pt x="168871" y="612140"/>
                </a:lnTo>
                <a:lnTo>
                  <a:pt x="169189" y="613410"/>
                </a:lnTo>
                <a:lnTo>
                  <a:pt x="170027" y="614680"/>
                </a:lnTo>
                <a:lnTo>
                  <a:pt x="171132" y="617220"/>
                </a:lnTo>
                <a:lnTo>
                  <a:pt x="172631" y="618490"/>
                </a:lnTo>
                <a:lnTo>
                  <a:pt x="173050" y="619760"/>
                </a:lnTo>
                <a:lnTo>
                  <a:pt x="174371" y="619760"/>
                </a:lnTo>
                <a:lnTo>
                  <a:pt x="177914" y="624840"/>
                </a:lnTo>
                <a:lnTo>
                  <a:pt x="182118" y="628650"/>
                </a:lnTo>
                <a:lnTo>
                  <a:pt x="187604" y="627380"/>
                </a:lnTo>
                <a:lnTo>
                  <a:pt x="191579" y="627380"/>
                </a:lnTo>
                <a:lnTo>
                  <a:pt x="193586" y="624840"/>
                </a:lnTo>
                <a:lnTo>
                  <a:pt x="194589" y="623570"/>
                </a:lnTo>
                <a:lnTo>
                  <a:pt x="195110" y="619760"/>
                </a:lnTo>
                <a:lnTo>
                  <a:pt x="196900" y="622300"/>
                </a:lnTo>
                <a:lnTo>
                  <a:pt x="198716" y="626110"/>
                </a:lnTo>
                <a:lnTo>
                  <a:pt x="202171" y="626110"/>
                </a:lnTo>
                <a:lnTo>
                  <a:pt x="202234" y="627380"/>
                </a:lnTo>
                <a:lnTo>
                  <a:pt x="202311" y="628650"/>
                </a:lnTo>
                <a:lnTo>
                  <a:pt x="202374" y="629920"/>
                </a:lnTo>
                <a:lnTo>
                  <a:pt x="202450" y="631190"/>
                </a:lnTo>
                <a:lnTo>
                  <a:pt x="205460" y="635000"/>
                </a:lnTo>
                <a:lnTo>
                  <a:pt x="209346" y="636270"/>
                </a:lnTo>
                <a:lnTo>
                  <a:pt x="214287" y="637540"/>
                </a:lnTo>
                <a:lnTo>
                  <a:pt x="216674" y="636270"/>
                </a:lnTo>
                <a:lnTo>
                  <a:pt x="221678" y="638810"/>
                </a:lnTo>
                <a:lnTo>
                  <a:pt x="228066" y="645160"/>
                </a:lnTo>
                <a:lnTo>
                  <a:pt x="229146" y="645160"/>
                </a:lnTo>
                <a:lnTo>
                  <a:pt x="230886" y="646430"/>
                </a:lnTo>
                <a:lnTo>
                  <a:pt x="232079" y="643890"/>
                </a:lnTo>
                <a:lnTo>
                  <a:pt x="231902" y="642620"/>
                </a:lnTo>
                <a:lnTo>
                  <a:pt x="231775" y="640080"/>
                </a:lnTo>
                <a:lnTo>
                  <a:pt x="231711" y="638810"/>
                </a:lnTo>
                <a:lnTo>
                  <a:pt x="231648" y="637540"/>
                </a:lnTo>
                <a:lnTo>
                  <a:pt x="231521" y="635000"/>
                </a:lnTo>
                <a:lnTo>
                  <a:pt x="226377" y="630313"/>
                </a:lnTo>
                <a:lnTo>
                  <a:pt x="226377" y="637540"/>
                </a:lnTo>
                <a:lnTo>
                  <a:pt x="223850" y="636270"/>
                </a:lnTo>
                <a:lnTo>
                  <a:pt x="218795" y="633730"/>
                </a:lnTo>
                <a:lnTo>
                  <a:pt x="213779" y="632460"/>
                </a:lnTo>
                <a:lnTo>
                  <a:pt x="210096" y="632460"/>
                </a:lnTo>
                <a:lnTo>
                  <a:pt x="206552" y="628650"/>
                </a:lnTo>
                <a:lnTo>
                  <a:pt x="205930" y="626110"/>
                </a:lnTo>
                <a:lnTo>
                  <a:pt x="206235" y="623570"/>
                </a:lnTo>
                <a:lnTo>
                  <a:pt x="203720" y="623570"/>
                </a:lnTo>
                <a:lnTo>
                  <a:pt x="202793" y="622300"/>
                </a:lnTo>
                <a:lnTo>
                  <a:pt x="201193" y="622300"/>
                </a:lnTo>
                <a:lnTo>
                  <a:pt x="198869" y="619760"/>
                </a:lnTo>
                <a:lnTo>
                  <a:pt x="197827" y="615950"/>
                </a:lnTo>
                <a:lnTo>
                  <a:pt x="194500" y="614680"/>
                </a:lnTo>
                <a:lnTo>
                  <a:pt x="188988" y="614680"/>
                </a:lnTo>
                <a:lnTo>
                  <a:pt x="193509" y="622300"/>
                </a:lnTo>
                <a:lnTo>
                  <a:pt x="188036" y="623570"/>
                </a:lnTo>
                <a:lnTo>
                  <a:pt x="175285" y="601980"/>
                </a:lnTo>
                <a:lnTo>
                  <a:pt x="175171" y="598170"/>
                </a:lnTo>
                <a:lnTo>
                  <a:pt x="175069" y="595630"/>
                </a:lnTo>
                <a:lnTo>
                  <a:pt x="174980" y="593090"/>
                </a:lnTo>
                <a:lnTo>
                  <a:pt x="174294" y="598170"/>
                </a:lnTo>
                <a:lnTo>
                  <a:pt x="174193" y="598893"/>
                </a:lnTo>
                <a:lnTo>
                  <a:pt x="174129" y="599440"/>
                </a:lnTo>
                <a:lnTo>
                  <a:pt x="172618" y="607060"/>
                </a:lnTo>
                <a:lnTo>
                  <a:pt x="174371" y="614680"/>
                </a:lnTo>
                <a:lnTo>
                  <a:pt x="173583" y="613410"/>
                </a:lnTo>
                <a:lnTo>
                  <a:pt x="173037" y="610870"/>
                </a:lnTo>
                <a:lnTo>
                  <a:pt x="172237" y="609600"/>
                </a:lnTo>
                <a:lnTo>
                  <a:pt x="170561" y="605790"/>
                </a:lnTo>
                <a:lnTo>
                  <a:pt x="170434" y="600710"/>
                </a:lnTo>
                <a:lnTo>
                  <a:pt x="170357" y="598893"/>
                </a:lnTo>
                <a:lnTo>
                  <a:pt x="170294" y="598170"/>
                </a:lnTo>
                <a:lnTo>
                  <a:pt x="170180" y="596900"/>
                </a:lnTo>
                <a:lnTo>
                  <a:pt x="170065" y="593090"/>
                </a:lnTo>
                <a:lnTo>
                  <a:pt x="170815" y="586740"/>
                </a:lnTo>
                <a:lnTo>
                  <a:pt x="171729" y="579120"/>
                </a:lnTo>
                <a:lnTo>
                  <a:pt x="171805" y="577850"/>
                </a:lnTo>
                <a:lnTo>
                  <a:pt x="171894" y="576580"/>
                </a:lnTo>
                <a:lnTo>
                  <a:pt x="171970" y="575310"/>
                </a:lnTo>
                <a:lnTo>
                  <a:pt x="172059" y="574040"/>
                </a:lnTo>
                <a:lnTo>
                  <a:pt x="172148" y="572770"/>
                </a:lnTo>
                <a:lnTo>
                  <a:pt x="169633" y="581660"/>
                </a:lnTo>
                <a:lnTo>
                  <a:pt x="168732" y="586740"/>
                </a:lnTo>
                <a:lnTo>
                  <a:pt x="168490" y="585470"/>
                </a:lnTo>
                <a:lnTo>
                  <a:pt x="168351" y="585470"/>
                </a:lnTo>
                <a:lnTo>
                  <a:pt x="167767" y="584200"/>
                </a:lnTo>
                <a:lnTo>
                  <a:pt x="166687" y="582091"/>
                </a:lnTo>
                <a:lnTo>
                  <a:pt x="166573" y="581875"/>
                </a:lnTo>
                <a:lnTo>
                  <a:pt x="166471" y="581660"/>
                </a:lnTo>
                <a:lnTo>
                  <a:pt x="166382" y="580390"/>
                </a:lnTo>
                <a:lnTo>
                  <a:pt x="166293" y="579120"/>
                </a:lnTo>
                <a:lnTo>
                  <a:pt x="166204" y="577850"/>
                </a:lnTo>
                <a:lnTo>
                  <a:pt x="166077" y="571500"/>
                </a:lnTo>
                <a:lnTo>
                  <a:pt x="165989" y="570001"/>
                </a:lnTo>
                <a:lnTo>
                  <a:pt x="165925" y="568960"/>
                </a:lnTo>
                <a:lnTo>
                  <a:pt x="165862" y="567690"/>
                </a:lnTo>
                <a:lnTo>
                  <a:pt x="165277" y="571500"/>
                </a:lnTo>
                <a:lnTo>
                  <a:pt x="164592" y="574040"/>
                </a:lnTo>
                <a:lnTo>
                  <a:pt x="164503" y="575310"/>
                </a:lnTo>
                <a:lnTo>
                  <a:pt x="164414" y="576580"/>
                </a:lnTo>
                <a:lnTo>
                  <a:pt x="164325" y="577850"/>
                </a:lnTo>
                <a:lnTo>
                  <a:pt x="163766" y="576580"/>
                </a:lnTo>
                <a:lnTo>
                  <a:pt x="163258" y="575310"/>
                </a:lnTo>
                <a:lnTo>
                  <a:pt x="162839" y="574040"/>
                </a:lnTo>
                <a:lnTo>
                  <a:pt x="160959" y="568960"/>
                </a:lnTo>
                <a:lnTo>
                  <a:pt x="158915" y="563880"/>
                </a:lnTo>
                <a:lnTo>
                  <a:pt x="160705" y="557872"/>
                </a:lnTo>
                <a:lnTo>
                  <a:pt x="161213" y="556260"/>
                </a:lnTo>
                <a:lnTo>
                  <a:pt x="162229" y="553720"/>
                </a:lnTo>
                <a:lnTo>
                  <a:pt x="164185" y="549910"/>
                </a:lnTo>
                <a:lnTo>
                  <a:pt x="164769" y="548640"/>
                </a:lnTo>
                <a:lnTo>
                  <a:pt x="165277" y="547370"/>
                </a:lnTo>
                <a:lnTo>
                  <a:pt x="166001" y="549910"/>
                </a:lnTo>
                <a:lnTo>
                  <a:pt x="166839" y="552450"/>
                </a:lnTo>
                <a:lnTo>
                  <a:pt x="167716" y="554990"/>
                </a:lnTo>
                <a:lnTo>
                  <a:pt x="169976" y="560070"/>
                </a:lnTo>
                <a:lnTo>
                  <a:pt x="171462" y="565150"/>
                </a:lnTo>
                <a:lnTo>
                  <a:pt x="173545" y="570001"/>
                </a:lnTo>
                <a:lnTo>
                  <a:pt x="173647" y="570230"/>
                </a:lnTo>
                <a:lnTo>
                  <a:pt x="177368" y="576580"/>
                </a:lnTo>
                <a:lnTo>
                  <a:pt x="180340" y="582930"/>
                </a:lnTo>
                <a:lnTo>
                  <a:pt x="183857" y="589280"/>
                </a:lnTo>
                <a:lnTo>
                  <a:pt x="188468" y="595630"/>
                </a:lnTo>
                <a:lnTo>
                  <a:pt x="193408" y="601980"/>
                </a:lnTo>
                <a:lnTo>
                  <a:pt x="198640" y="607060"/>
                </a:lnTo>
                <a:lnTo>
                  <a:pt x="204203" y="613410"/>
                </a:lnTo>
                <a:lnTo>
                  <a:pt x="210400" y="618490"/>
                </a:lnTo>
                <a:lnTo>
                  <a:pt x="216293" y="624840"/>
                </a:lnTo>
                <a:lnTo>
                  <a:pt x="221678" y="631190"/>
                </a:lnTo>
                <a:lnTo>
                  <a:pt x="226377" y="637540"/>
                </a:lnTo>
                <a:lnTo>
                  <a:pt x="226377" y="630313"/>
                </a:lnTo>
                <a:lnTo>
                  <a:pt x="225945" y="629920"/>
                </a:lnTo>
                <a:lnTo>
                  <a:pt x="221691" y="624840"/>
                </a:lnTo>
                <a:lnTo>
                  <a:pt x="215519" y="618490"/>
                </a:lnTo>
                <a:lnTo>
                  <a:pt x="185737" y="585470"/>
                </a:lnTo>
                <a:lnTo>
                  <a:pt x="182333" y="577850"/>
                </a:lnTo>
                <a:lnTo>
                  <a:pt x="180403" y="574040"/>
                </a:lnTo>
                <a:lnTo>
                  <a:pt x="178066" y="570230"/>
                </a:lnTo>
                <a:lnTo>
                  <a:pt x="176314" y="566420"/>
                </a:lnTo>
                <a:lnTo>
                  <a:pt x="174840" y="562610"/>
                </a:lnTo>
                <a:lnTo>
                  <a:pt x="173304" y="558800"/>
                </a:lnTo>
                <a:lnTo>
                  <a:pt x="167017" y="529412"/>
                </a:lnTo>
                <a:lnTo>
                  <a:pt x="168529" y="524510"/>
                </a:lnTo>
                <a:lnTo>
                  <a:pt x="169405" y="520700"/>
                </a:lnTo>
                <a:lnTo>
                  <a:pt x="171005" y="518160"/>
                </a:lnTo>
                <a:lnTo>
                  <a:pt x="171805" y="516890"/>
                </a:lnTo>
                <a:lnTo>
                  <a:pt x="175729" y="519430"/>
                </a:lnTo>
                <a:lnTo>
                  <a:pt x="175996" y="516890"/>
                </a:lnTo>
                <a:lnTo>
                  <a:pt x="176276" y="514350"/>
                </a:lnTo>
                <a:lnTo>
                  <a:pt x="176415" y="513080"/>
                </a:lnTo>
                <a:lnTo>
                  <a:pt x="176504" y="510540"/>
                </a:lnTo>
                <a:lnTo>
                  <a:pt x="180136" y="515620"/>
                </a:lnTo>
                <a:lnTo>
                  <a:pt x="181267" y="520573"/>
                </a:lnTo>
                <a:lnTo>
                  <a:pt x="181305" y="520700"/>
                </a:lnTo>
                <a:lnTo>
                  <a:pt x="184581" y="524510"/>
                </a:lnTo>
                <a:lnTo>
                  <a:pt x="181190" y="532130"/>
                </a:lnTo>
                <a:lnTo>
                  <a:pt x="173824" y="538480"/>
                </a:lnTo>
                <a:lnTo>
                  <a:pt x="175856" y="548640"/>
                </a:lnTo>
                <a:lnTo>
                  <a:pt x="176606" y="551180"/>
                </a:lnTo>
                <a:lnTo>
                  <a:pt x="177406" y="553720"/>
                </a:lnTo>
                <a:lnTo>
                  <a:pt x="178511" y="556260"/>
                </a:lnTo>
                <a:lnTo>
                  <a:pt x="178384" y="557530"/>
                </a:lnTo>
                <a:lnTo>
                  <a:pt x="178346" y="557872"/>
                </a:lnTo>
                <a:lnTo>
                  <a:pt x="178257" y="558800"/>
                </a:lnTo>
                <a:lnTo>
                  <a:pt x="179857" y="562610"/>
                </a:lnTo>
                <a:lnTo>
                  <a:pt x="182181" y="566420"/>
                </a:lnTo>
                <a:lnTo>
                  <a:pt x="189941" y="574040"/>
                </a:lnTo>
                <a:lnTo>
                  <a:pt x="194424" y="568960"/>
                </a:lnTo>
                <a:lnTo>
                  <a:pt x="195478" y="575310"/>
                </a:lnTo>
                <a:lnTo>
                  <a:pt x="200367" y="577850"/>
                </a:lnTo>
                <a:lnTo>
                  <a:pt x="206184" y="579120"/>
                </a:lnTo>
                <a:lnTo>
                  <a:pt x="211848" y="582930"/>
                </a:lnTo>
                <a:lnTo>
                  <a:pt x="218224" y="581660"/>
                </a:lnTo>
                <a:lnTo>
                  <a:pt x="224218" y="584200"/>
                </a:lnTo>
                <a:lnTo>
                  <a:pt x="232003" y="586740"/>
                </a:lnTo>
                <a:lnTo>
                  <a:pt x="237629" y="594360"/>
                </a:lnTo>
                <a:lnTo>
                  <a:pt x="246126" y="596900"/>
                </a:lnTo>
                <a:lnTo>
                  <a:pt x="247942" y="596900"/>
                </a:lnTo>
                <a:lnTo>
                  <a:pt x="250291" y="595630"/>
                </a:lnTo>
                <a:lnTo>
                  <a:pt x="249567" y="593090"/>
                </a:lnTo>
                <a:lnTo>
                  <a:pt x="248704" y="591820"/>
                </a:lnTo>
                <a:lnTo>
                  <a:pt x="247129" y="590550"/>
                </a:lnTo>
                <a:lnTo>
                  <a:pt x="246303" y="589280"/>
                </a:lnTo>
                <a:lnTo>
                  <a:pt x="243179" y="582091"/>
                </a:lnTo>
                <a:lnTo>
                  <a:pt x="240614" y="575310"/>
                </a:lnTo>
                <a:lnTo>
                  <a:pt x="239217" y="567690"/>
                </a:lnTo>
                <a:lnTo>
                  <a:pt x="237959" y="561340"/>
                </a:lnTo>
                <a:lnTo>
                  <a:pt x="238061" y="558800"/>
                </a:lnTo>
                <a:lnTo>
                  <a:pt x="238163" y="556260"/>
                </a:lnTo>
                <a:lnTo>
                  <a:pt x="238264" y="553720"/>
                </a:lnTo>
                <a:lnTo>
                  <a:pt x="235178" y="547370"/>
                </a:lnTo>
                <a:lnTo>
                  <a:pt x="232232" y="542467"/>
                </a:lnTo>
                <a:lnTo>
                  <a:pt x="232130" y="542290"/>
                </a:lnTo>
                <a:lnTo>
                  <a:pt x="229717" y="535940"/>
                </a:lnTo>
                <a:lnTo>
                  <a:pt x="228015" y="534670"/>
                </a:lnTo>
                <a:lnTo>
                  <a:pt x="221056" y="534670"/>
                </a:lnTo>
                <a:lnTo>
                  <a:pt x="208305" y="534670"/>
                </a:lnTo>
                <a:lnTo>
                  <a:pt x="202171" y="535940"/>
                </a:lnTo>
                <a:lnTo>
                  <a:pt x="219100" y="535940"/>
                </a:lnTo>
                <a:lnTo>
                  <a:pt x="226352" y="539750"/>
                </a:lnTo>
                <a:lnTo>
                  <a:pt x="227952" y="542290"/>
                </a:lnTo>
                <a:lnTo>
                  <a:pt x="229222" y="544830"/>
                </a:lnTo>
                <a:lnTo>
                  <a:pt x="230733" y="547370"/>
                </a:lnTo>
                <a:lnTo>
                  <a:pt x="232473" y="549910"/>
                </a:lnTo>
                <a:lnTo>
                  <a:pt x="233299" y="553720"/>
                </a:lnTo>
                <a:lnTo>
                  <a:pt x="233807" y="556260"/>
                </a:lnTo>
                <a:lnTo>
                  <a:pt x="231876" y="553720"/>
                </a:lnTo>
                <a:lnTo>
                  <a:pt x="229463" y="551180"/>
                </a:lnTo>
                <a:lnTo>
                  <a:pt x="226809" y="549910"/>
                </a:lnTo>
                <a:lnTo>
                  <a:pt x="221589" y="546100"/>
                </a:lnTo>
                <a:lnTo>
                  <a:pt x="209524" y="543560"/>
                </a:lnTo>
                <a:lnTo>
                  <a:pt x="234530" y="562610"/>
                </a:lnTo>
                <a:lnTo>
                  <a:pt x="234657" y="563880"/>
                </a:lnTo>
                <a:lnTo>
                  <a:pt x="234784" y="565150"/>
                </a:lnTo>
                <a:lnTo>
                  <a:pt x="234911" y="566420"/>
                </a:lnTo>
                <a:lnTo>
                  <a:pt x="236867" y="576580"/>
                </a:lnTo>
                <a:lnTo>
                  <a:pt x="239280" y="584200"/>
                </a:lnTo>
                <a:lnTo>
                  <a:pt x="242735" y="590550"/>
                </a:lnTo>
                <a:lnTo>
                  <a:pt x="240525" y="588010"/>
                </a:lnTo>
                <a:lnTo>
                  <a:pt x="236131" y="582930"/>
                </a:lnTo>
                <a:lnTo>
                  <a:pt x="229285" y="575310"/>
                </a:lnTo>
                <a:lnTo>
                  <a:pt x="215925" y="560641"/>
                </a:lnTo>
                <a:lnTo>
                  <a:pt x="216319" y="561340"/>
                </a:lnTo>
                <a:lnTo>
                  <a:pt x="220853" y="567690"/>
                </a:lnTo>
                <a:lnTo>
                  <a:pt x="226517" y="574040"/>
                </a:lnTo>
                <a:lnTo>
                  <a:pt x="232321" y="581660"/>
                </a:lnTo>
                <a:lnTo>
                  <a:pt x="238188" y="588010"/>
                </a:lnTo>
                <a:lnTo>
                  <a:pt x="233781" y="585470"/>
                </a:lnTo>
                <a:lnTo>
                  <a:pt x="229895" y="581660"/>
                </a:lnTo>
                <a:lnTo>
                  <a:pt x="224701" y="580390"/>
                </a:lnTo>
                <a:lnTo>
                  <a:pt x="222389" y="579120"/>
                </a:lnTo>
                <a:lnTo>
                  <a:pt x="220078" y="577850"/>
                </a:lnTo>
                <a:lnTo>
                  <a:pt x="215125" y="579120"/>
                </a:lnTo>
                <a:lnTo>
                  <a:pt x="210591" y="577850"/>
                </a:lnTo>
                <a:lnTo>
                  <a:pt x="209842" y="576580"/>
                </a:lnTo>
                <a:lnTo>
                  <a:pt x="209194" y="575310"/>
                </a:lnTo>
                <a:lnTo>
                  <a:pt x="208762" y="575310"/>
                </a:lnTo>
                <a:lnTo>
                  <a:pt x="207238" y="571500"/>
                </a:lnTo>
                <a:lnTo>
                  <a:pt x="207124" y="567690"/>
                </a:lnTo>
                <a:lnTo>
                  <a:pt x="207098" y="566420"/>
                </a:lnTo>
                <a:lnTo>
                  <a:pt x="206108" y="562610"/>
                </a:lnTo>
                <a:lnTo>
                  <a:pt x="206006" y="563880"/>
                </a:lnTo>
                <a:lnTo>
                  <a:pt x="205905" y="565150"/>
                </a:lnTo>
                <a:lnTo>
                  <a:pt x="205803" y="566420"/>
                </a:lnTo>
                <a:lnTo>
                  <a:pt x="205181" y="571500"/>
                </a:lnTo>
                <a:lnTo>
                  <a:pt x="206806" y="575310"/>
                </a:lnTo>
                <a:lnTo>
                  <a:pt x="199948" y="574040"/>
                </a:lnTo>
                <a:lnTo>
                  <a:pt x="198539" y="570230"/>
                </a:lnTo>
                <a:lnTo>
                  <a:pt x="198361" y="568960"/>
                </a:lnTo>
                <a:lnTo>
                  <a:pt x="198005" y="566420"/>
                </a:lnTo>
                <a:lnTo>
                  <a:pt x="197662" y="563880"/>
                </a:lnTo>
                <a:lnTo>
                  <a:pt x="197675" y="560070"/>
                </a:lnTo>
                <a:lnTo>
                  <a:pt x="198234" y="554990"/>
                </a:lnTo>
                <a:lnTo>
                  <a:pt x="198107" y="552450"/>
                </a:lnTo>
                <a:lnTo>
                  <a:pt x="198056" y="551180"/>
                </a:lnTo>
                <a:lnTo>
                  <a:pt x="197485" y="552450"/>
                </a:lnTo>
                <a:lnTo>
                  <a:pt x="196850" y="554990"/>
                </a:lnTo>
                <a:lnTo>
                  <a:pt x="196329" y="556260"/>
                </a:lnTo>
                <a:lnTo>
                  <a:pt x="195643" y="557530"/>
                </a:lnTo>
                <a:lnTo>
                  <a:pt x="195008" y="558800"/>
                </a:lnTo>
                <a:lnTo>
                  <a:pt x="194500" y="560070"/>
                </a:lnTo>
                <a:lnTo>
                  <a:pt x="194195" y="560070"/>
                </a:lnTo>
                <a:lnTo>
                  <a:pt x="194094" y="560641"/>
                </a:lnTo>
                <a:lnTo>
                  <a:pt x="193979" y="561340"/>
                </a:lnTo>
                <a:lnTo>
                  <a:pt x="193611" y="561340"/>
                </a:lnTo>
                <a:lnTo>
                  <a:pt x="192125" y="565150"/>
                </a:lnTo>
                <a:lnTo>
                  <a:pt x="191058" y="566420"/>
                </a:lnTo>
                <a:lnTo>
                  <a:pt x="189039" y="566420"/>
                </a:lnTo>
                <a:lnTo>
                  <a:pt x="187210" y="563880"/>
                </a:lnTo>
                <a:lnTo>
                  <a:pt x="185572" y="563880"/>
                </a:lnTo>
                <a:lnTo>
                  <a:pt x="185064" y="562610"/>
                </a:lnTo>
                <a:lnTo>
                  <a:pt x="184632" y="562610"/>
                </a:lnTo>
                <a:lnTo>
                  <a:pt x="184264" y="561340"/>
                </a:lnTo>
                <a:lnTo>
                  <a:pt x="183832" y="560070"/>
                </a:lnTo>
                <a:lnTo>
                  <a:pt x="183184" y="558800"/>
                </a:lnTo>
                <a:lnTo>
                  <a:pt x="182930" y="556260"/>
                </a:lnTo>
                <a:lnTo>
                  <a:pt x="181394" y="551180"/>
                </a:lnTo>
                <a:lnTo>
                  <a:pt x="181978" y="549910"/>
                </a:lnTo>
                <a:lnTo>
                  <a:pt x="184327" y="544830"/>
                </a:lnTo>
                <a:lnTo>
                  <a:pt x="187591" y="538480"/>
                </a:lnTo>
                <a:lnTo>
                  <a:pt x="189166" y="534670"/>
                </a:lnTo>
                <a:lnTo>
                  <a:pt x="187604" y="537210"/>
                </a:lnTo>
                <a:lnTo>
                  <a:pt x="186067" y="538480"/>
                </a:lnTo>
                <a:lnTo>
                  <a:pt x="184632" y="541020"/>
                </a:lnTo>
                <a:lnTo>
                  <a:pt x="182232" y="544830"/>
                </a:lnTo>
                <a:lnTo>
                  <a:pt x="180936" y="547370"/>
                </a:lnTo>
                <a:lnTo>
                  <a:pt x="180467" y="549910"/>
                </a:lnTo>
                <a:lnTo>
                  <a:pt x="179260" y="546100"/>
                </a:lnTo>
                <a:lnTo>
                  <a:pt x="178790" y="542467"/>
                </a:lnTo>
                <a:lnTo>
                  <a:pt x="178777" y="542290"/>
                </a:lnTo>
                <a:lnTo>
                  <a:pt x="180492" y="538480"/>
                </a:lnTo>
                <a:lnTo>
                  <a:pt x="182346" y="534670"/>
                </a:lnTo>
                <a:lnTo>
                  <a:pt x="186296" y="530860"/>
                </a:lnTo>
                <a:lnTo>
                  <a:pt x="187998" y="527050"/>
                </a:lnTo>
                <a:lnTo>
                  <a:pt x="188798" y="528320"/>
                </a:lnTo>
                <a:lnTo>
                  <a:pt x="189522" y="529412"/>
                </a:lnTo>
                <a:lnTo>
                  <a:pt x="190563" y="530860"/>
                </a:lnTo>
                <a:lnTo>
                  <a:pt x="195389" y="538480"/>
                </a:lnTo>
                <a:lnTo>
                  <a:pt x="200647" y="544830"/>
                </a:lnTo>
                <a:lnTo>
                  <a:pt x="205778" y="551180"/>
                </a:lnTo>
                <a:lnTo>
                  <a:pt x="202425" y="546100"/>
                </a:lnTo>
                <a:lnTo>
                  <a:pt x="198920" y="539750"/>
                </a:lnTo>
                <a:lnTo>
                  <a:pt x="195326" y="534670"/>
                </a:lnTo>
                <a:lnTo>
                  <a:pt x="191681" y="529590"/>
                </a:lnTo>
                <a:lnTo>
                  <a:pt x="190982" y="528320"/>
                </a:lnTo>
                <a:lnTo>
                  <a:pt x="190322" y="527050"/>
                </a:lnTo>
                <a:lnTo>
                  <a:pt x="189674" y="525780"/>
                </a:lnTo>
                <a:lnTo>
                  <a:pt x="190715" y="525780"/>
                </a:lnTo>
                <a:lnTo>
                  <a:pt x="194729" y="524510"/>
                </a:lnTo>
                <a:lnTo>
                  <a:pt x="209550" y="524510"/>
                </a:lnTo>
                <a:lnTo>
                  <a:pt x="212547" y="527050"/>
                </a:lnTo>
                <a:lnTo>
                  <a:pt x="215734" y="530860"/>
                </a:lnTo>
                <a:lnTo>
                  <a:pt x="217525" y="533400"/>
                </a:lnTo>
                <a:lnTo>
                  <a:pt x="226314" y="533400"/>
                </a:lnTo>
                <a:lnTo>
                  <a:pt x="224624" y="532130"/>
                </a:lnTo>
                <a:lnTo>
                  <a:pt x="220459" y="530860"/>
                </a:lnTo>
                <a:lnTo>
                  <a:pt x="218440" y="527050"/>
                </a:lnTo>
                <a:lnTo>
                  <a:pt x="215328" y="524510"/>
                </a:lnTo>
                <a:lnTo>
                  <a:pt x="212344" y="521970"/>
                </a:lnTo>
                <a:lnTo>
                  <a:pt x="208483" y="520700"/>
                </a:lnTo>
                <a:lnTo>
                  <a:pt x="200152" y="520700"/>
                </a:lnTo>
                <a:lnTo>
                  <a:pt x="195059" y="519430"/>
                </a:lnTo>
                <a:lnTo>
                  <a:pt x="190588" y="520700"/>
                </a:lnTo>
                <a:lnTo>
                  <a:pt x="189407" y="518160"/>
                </a:lnTo>
                <a:lnTo>
                  <a:pt x="188823" y="516890"/>
                </a:lnTo>
                <a:lnTo>
                  <a:pt x="187490" y="513080"/>
                </a:lnTo>
                <a:lnTo>
                  <a:pt x="185331" y="503555"/>
                </a:lnTo>
                <a:lnTo>
                  <a:pt x="185331" y="518160"/>
                </a:lnTo>
                <a:lnTo>
                  <a:pt x="184213" y="515620"/>
                </a:lnTo>
                <a:lnTo>
                  <a:pt x="183273" y="514350"/>
                </a:lnTo>
                <a:lnTo>
                  <a:pt x="181825" y="511810"/>
                </a:lnTo>
                <a:lnTo>
                  <a:pt x="180733" y="510540"/>
                </a:lnTo>
                <a:lnTo>
                  <a:pt x="178206" y="506730"/>
                </a:lnTo>
                <a:lnTo>
                  <a:pt x="175907" y="505460"/>
                </a:lnTo>
                <a:lnTo>
                  <a:pt x="175564" y="505460"/>
                </a:lnTo>
                <a:lnTo>
                  <a:pt x="175323" y="504190"/>
                </a:lnTo>
                <a:lnTo>
                  <a:pt x="173901" y="502920"/>
                </a:lnTo>
                <a:lnTo>
                  <a:pt x="171653" y="505460"/>
                </a:lnTo>
                <a:lnTo>
                  <a:pt x="172135" y="506730"/>
                </a:lnTo>
                <a:lnTo>
                  <a:pt x="173075" y="513080"/>
                </a:lnTo>
                <a:lnTo>
                  <a:pt x="172707" y="514350"/>
                </a:lnTo>
                <a:lnTo>
                  <a:pt x="171323" y="514350"/>
                </a:lnTo>
                <a:lnTo>
                  <a:pt x="165430" y="511810"/>
                </a:lnTo>
                <a:lnTo>
                  <a:pt x="148831" y="521970"/>
                </a:lnTo>
                <a:lnTo>
                  <a:pt x="146088" y="523240"/>
                </a:lnTo>
                <a:lnTo>
                  <a:pt x="132511" y="530860"/>
                </a:lnTo>
                <a:lnTo>
                  <a:pt x="129159" y="532130"/>
                </a:lnTo>
                <a:lnTo>
                  <a:pt x="142138" y="524510"/>
                </a:lnTo>
                <a:lnTo>
                  <a:pt x="147180" y="519430"/>
                </a:lnTo>
                <a:lnTo>
                  <a:pt x="153200" y="514350"/>
                </a:lnTo>
                <a:lnTo>
                  <a:pt x="159232" y="510540"/>
                </a:lnTo>
                <a:lnTo>
                  <a:pt x="163868" y="508000"/>
                </a:lnTo>
                <a:lnTo>
                  <a:pt x="167754" y="505460"/>
                </a:lnTo>
                <a:lnTo>
                  <a:pt x="167627" y="501650"/>
                </a:lnTo>
                <a:lnTo>
                  <a:pt x="167551" y="499110"/>
                </a:lnTo>
                <a:lnTo>
                  <a:pt x="170497" y="497840"/>
                </a:lnTo>
                <a:lnTo>
                  <a:pt x="172275" y="485140"/>
                </a:lnTo>
                <a:lnTo>
                  <a:pt x="177228" y="484085"/>
                </a:lnTo>
                <a:lnTo>
                  <a:pt x="176872" y="485140"/>
                </a:lnTo>
                <a:lnTo>
                  <a:pt x="176212" y="487680"/>
                </a:lnTo>
                <a:lnTo>
                  <a:pt x="174929" y="490220"/>
                </a:lnTo>
                <a:lnTo>
                  <a:pt x="173494" y="492760"/>
                </a:lnTo>
                <a:lnTo>
                  <a:pt x="172339" y="496570"/>
                </a:lnTo>
                <a:lnTo>
                  <a:pt x="173888" y="499110"/>
                </a:lnTo>
                <a:lnTo>
                  <a:pt x="176047" y="502920"/>
                </a:lnTo>
                <a:lnTo>
                  <a:pt x="180301" y="505460"/>
                </a:lnTo>
                <a:lnTo>
                  <a:pt x="182194" y="509079"/>
                </a:lnTo>
                <a:lnTo>
                  <a:pt x="182308" y="509270"/>
                </a:lnTo>
                <a:lnTo>
                  <a:pt x="183426" y="511810"/>
                </a:lnTo>
                <a:lnTo>
                  <a:pt x="184213" y="515620"/>
                </a:lnTo>
                <a:lnTo>
                  <a:pt x="185331" y="518160"/>
                </a:lnTo>
                <a:lnTo>
                  <a:pt x="185331" y="503555"/>
                </a:lnTo>
                <a:lnTo>
                  <a:pt x="184899" y="501650"/>
                </a:lnTo>
                <a:lnTo>
                  <a:pt x="174358" y="499110"/>
                </a:lnTo>
                <a:lnTo>
                  <a:pt x="177825" y="494030"/>
                </a:lnTo>
                <a:lnTo>
                  <a:pt x="179971" y="490220"/>
                </a:lnTo>
                <a:lnTo>
                  <a:pt x="180035" y="485140"/>
                </a:lnTo>
                <a:lnTo>
                  <a:pt x="182943" y="482600"/>
                </a:lnTo>
                <a:lnTo>
                  <a:pt x="187617" y="485140"/>
                </a:lnTo>
                <a:lnTo>
                  <a:pt x="188188" y="482600"/>
                </a:lnTo>
                <a:lnTo>
                  <a:pt x="188760" y="480060"/>
                </a:lnTo>
                <a:lnTo>
                  <a:pt x="193014" y="481558"/>
                </a:lnTo>
                <a:lnTo>
                  <a:pt x="192684" y="481558"/>
                </a:lnTo>
                <a:lnTo>
                  <a:pt x="195770" y="483870"/>
                </a:lnTo>
                <a:lnTo>
                  <a:pt x="198615" y="486448"/>
                </a:lnTo>
                <a:lnTo>
                  <a:pt x="200672" y="488950"/>
                </a:lnTo>
                <a:lnTo>
                  <a:pt x="205092" y="496570"/>
                </a:lnTo>
                <a:lnTo>
                  <a:pt x="209626" y="501650"/>
                </a:lnTo>
                <a:lnTo>
                  <a:pt x="214845" y="505460"/>
                </a:lnTo>
                <a:lnTo>
                  <a:pt x="221310" y="511810"/>
                </a:lnTo>
                <a:lnTo>
                  <a:pt x="226009" y="515620"/>
                </a:lnTo>
                <a:lnTo>
                  <a:pt x="248602" y="547370"/>
                </a:lnTo>
                <a:lnTo>
                  <a:pt x="252145" y="558800"/>
                </a:lnTo>
                <a:lnTo>
                  <a:pt x="256908" y="560070"/>
                </a:lnTo>
                <a:lnTo>
                  <a:pt x="259486" y="563880"/>
                </a:lnTo>
                <a:lnTo>
                  <a:pt x="262445" y="567690"/>
                </a:lnTo>
                <a:lnTo>
                  <a:pt x="263448" y="572770"/>
                </a:lnTo>
                <a:lnTo>
                  <a:pt x="266242" y="577850"/>
                </a:lnTo>
                <a:lnTo>
                  <a:pt x="268376" y="580390"/>
                </a:lnTo>
                <a:lnTo>
                  <a:pt x="270154" y="584200"/>
                </a:lnTo>
                <a:lnTo>
                  <a:pt x="272034" y="588010"/>
                </a:lnTo>
                <a:lnTo>
                  <a:pt x="274218" y="590550"/>
                </a:lnTo>
                <a:lnTo>
                  <a:pt x="276733" y="594360"/>
                </a:lnTo>
                <a:lnTo>
                  <a:pt x="278015" y="598170"/>
                </a:lnTo>
                <a:lnTo>
                  <a:pt x="280111" y="605790"/>
                </a:lnTo>
                <a:lnTo>
                  <a:pt x="281495" y="613410"/>
                </a:lnTo>
                <a:lnTo>
                  <a:pt x="281444" y="628650"/>
                </a:lnTo>
                <a:lnTo>
                  <a:pt x="280974" y="629920"/>
                </a:lnTo>
                <a:lnTo>
                  <a:pt x="280593" y="631190"/>
                </a:lnTo>
                <a:lnTo>
                  <a:pt x="275704" y="631190"/>
                </a:lnTo>
                <a:lnTo>
                  <a:pt x="273494" y="632460"/>
                </a:lnTo>
                <a:lnTo>
                  <a:pt x="271614" y="632460"/>
                </a:lnTo>
                <a:lnTo>
                  <a:pt x="269671" y="633730"/>
                </a:lnTo>
                <a:lnTo>
                  <a:pt x="267868" y="633730"/>
                </a:lnTo>
                <a:lnTo>
                  <a:pt x="265836" y="635000"/>
                </a:lnTo>
                <a:lnTo>
                  <a:pt x="264261" y="636270"/>
                </a:lnTo>
                <a:lnTo>
                  <a:pt x="262191" y="637540"/>
                </a:lnTo>
                <a:lnTo>
                  <a:pt x="256959" y="637540"/>
                </a:lnTo>
                <a:lnTo>
                  <a:pt x="254330" y="638810"/>
                </a:lnTo>
                <a:lnTo>
                  <a:pt x="250063" y="638810"/>
                </a:lnTo>
                <a:lnTo>
                  <a:pt x="245554" y="641350"/>
                </a:lnTo>
                <a:lnTo>
                  <a:pt x="242430" y="643890"/>
                </a:lnTo>
                <a:lnTo>
                  <a:pt x="239915" y="647801"/>
                </a:lnTo>
                <a:lnTo>
                  <a:pt x="240449" y="647801"/>
                </a:lnTo>
                <a:lnTo>
                  <a:pt x="245694" y="648970"/>
                </a:lnTo>
                <a:lnTo>
                  <a:pt x="248323" y="650240"/>
                </a:lnTo>
                <a:lnTo>
                  <a:pt x="250075" y="650240"/>
                </a:lnTo>
                <a:lnTo>
                  <a:pt x="246913" y="651510"/>
                </a:lnTo>
                <a:lnTo>
                  <a:pt x="244665" y="654050"/>
                </a:lnTo>
                <a:lnTo>
                  <a:pt x="243649" y="656590"/>
                </a:lnTo>
                <a:lnTo>
                  <a:pt x="241630" y="656590"/>
                </a:lnTo>
                <a:lnTo>
                  <a:pt x="239534" y="657860"/>
                </a:lnTo>
                <a:lnTo>
                  <a:pt x="237820" y="659130"/>
                </a:lnTo>
                <a:lnTo>
                  <a:pt x="233692" y="661670"/>
                </a:lnTo>
                <a:lnTo>
                  <a:pt x="233616" y="663829"/>
                </a:lnTo>
                <a:lnTo>
                  <a:pt x="233502" y="668020"/>
                </a:lnTo>
                <a:lnTo>
                  <a:pt x="237490" y="671830"/>
                </a:lnTo>
                <a:lnTo>
                  <a:pt x="234315" y="675640"/>
                </a:lnTo>
                <a:lnTo>
                  <a:pt x="233045" y="680745"/>
                </a:lnTo>
                <a:lnTo>
                  <a:pt x="234950" y="685800"/>
                </a:lnTo>
                <a:lnTo>
                  <a:pt x="236118" y="688340"/>
                </a:lnTo>
                <a:lnTo>
                  <a:pt x="237096" y="695960"/>
                </a:lnTo>
                <a:lnTo>
                  <a:pt x="240830" y="694690"/>
                </a:lnTo>
                <a:lnTo>
                  <a:pt x="241579" y="693420"/>
                </a:lnTo>
                <a:lnTo>
                  <a:pt x="241820" y="692150"/>
                </a:lnTo>
                <a:lnTo>
                  <a:pt x="243624" y="689610"/>
                </a:lnTo>
                <a:lnTo>
                  <a:pt x="244589" y="688340"/>
                </a:lnTo>
                <a:lnTo>
                  <a:pt x="245567" y="687070"/>
                </a:lnTo>
                <a:lnTo>
                  <a:pt x="248412" y="684530"/>
                </a:lnTo>
                <a:lnTo>
                  <a:pt x="251206" y="683260"/>
                </a:lnTo>
                <a:lnTo>
                  <a:pt x="254190" y="680745"/>
                </a:lnTo>
                <a:lnTo>
                  <a:pt x="256870" y="679450"/>
                </a:lnTo>
                <a:lnTo>
                  <a:pt x="257771" y="679450"/>
                </a:lnTo>
                <a:lnTo>
                  <a:pt x="258686" y="678180"/>
                </a:lnTo>
                <a:lnTo>
                  <a:pt x="259613" y="678180"/>
                </a:lnTo>
                <a:lnTo>
                  <a:pt x="259549" y="678599"/>
                </a:lnTo>
                <a:lnTo>
                  <a:pt x="259435" y="679450"/>
                </a:lnTo>
                <a:lnTo>
                  <a:pt x="259346" y="680745"/>
                </a:lnTo>
                <a:lnTo>
                  <a:pt x="259283" y="681990"/>
                </a:lnTo>
                <a:lnTo>
                  <a:pt x="259207" y="683260"/>
                </a:lnTo>
                <a:lnTo>
                  <a:pt x="259130" y="684530"/>
                </a:lnTo>
                <a:lnTo>
                  <a:pt x="259054" y="685800"/>
                </a:lnTo>
                <a:lnTo>
                  <a:pt x="258978" y="687070"/>
                </a:lnTo>
                <a:lnTo>
                  <a:pt x="261162" y="689610"/>
                </a:lnTo>
                <a:lnTo>
                  <a:pt x="264858" y="694690"/>
                </a:lnTo>
                <a:lnTo>
                  <a:pt x="268058" y="699770"/>
                </a:lnTo>
                <a:lnTo>
                  <a:pt x="272694" y="704850"/>
                </a:lnTo>
                <a:lnTo>
                  <a:pt x="278523" y="706120"/>
                </a:lnTo>
                <a:lnTo>
                  <a:pt x="281266" y="706120"/>
                </a:lnTo>
                <a:lnTo>
                  <a:pt x="284124" y="704850"/>
                </a:lnTo>
                <a:lnTo>
                  <a:pt x="286829" y="704850"/>
                </a:lnTo>
                <a:lnTo>
                  <a:pt x="290931" y="708660"/>
                </a:lnTo>
                <a:lnTo>
                  <a:pt x="298665" y="708660"/>
                </a:lnTo>
                <a:lnTo>
                  <a:pt x="301231" y="703580"/>
                </a:lnTo>
                <a:lnTo>
                  <a:pt x="303098" y="704850"/>
                </a:lnTo>
                <a:lnTo>
                  <a:pt x="314667" y="704850"/>
                </a:lnTo>
                <a:lnTo>
                  <a:pt x="318147" y="703580"/>
                </a:lnTo>
                <a:lnTo>
                  <a:pt x="320090" y="702310"/>
                </a:lnTo>
                <a:lnTo>
                  <a:pt x="321957" y="701040"/>
                </a:lnTo>
                <a:lnTo>
                  <a:pt x="322059" y="699770"/>
                </a:lnTo>
                <a:lnTo>
                  <a:pt x="322160" y="695960"/>
                </a:lnTo>
                <a:lnTo>
                  <a:pt x="323291" y="695960"/>
                </a:lnTo>
                <a:lnTo>
                  <a:pt x="324675" y="694690"/>
                </a:lnTo>
                <a:lnTo>
                  <a:pt x="327469" y="692150"/>
                </a:lnTo>
                <a:lnTo>
                  <a:pt x="331939" y="687070"/>
                </a:lnTo>
                <a:lnTo>
                  <a:pt x="332054" y="680745"/>
                </a:lnTo>
                <a:lnTo>
                  <a:pt x="332155" y="679450"/>
                </a:lnTo>
                <a:lnTo>
                  <a:pt x="332282" y="677875"/>
                </a:lnTo>
                <a:lnTo>
                  <a:pt x="332359" y="676910"/>
                </a:lnTo>
                <a:lnTo>
                  <a:pt x="330034" y="673112"/>
                </a:lnTo>
                <a:lnTo>
                  <a:pt x="329869" y="672668"/>
                </a:lnTo>
                <a:lnTo>
                  <a:pt x="329869" y="680745"/>
                </a:lnTo>
                <a:lnTo>
                  <a:pt x="328993" y="683260"/>
                </a:lnTo>
                <a:lnTo>
                  <a:pt x="322046" y="690880"/>
                </a:lnTo>
                <a:lnTo>
                  <a:pt x="320992" y="692150"/>
                </a:lnTo>
                <a:lnTo>
                  <a:pt x="319836" y="693420"/>
                </a:lnTo>
                <a:lnTo>
                  <a:pt x="319100" y="694690"/>
                </a:lnTo>
                <a:lnTo>
                  <a:pt x="316280" y="694690"/>
                </a:lnTo>
                <a:lnTo>
                  <a:pt x="313626" y="693420"/>
                </a:lnTo>
                <a:lnTo>
                  <a:pt x="311391" y="690880"/>
                </a:lnTo>
                <a:lnTo>
                  <a:pt x="305269" y="687070"/>
                </a:lnTo>
                <a:lnTo>
                  <a:pt x="318312" y="697230"/>
                </a:lnTo>
                <a:lnTo>
                  <a:pt x="318490" y="698500"/>
                </a:lnTo>
                <a:lnTo>
                  <a:pt x="317728" y="699770"/>
                </a:lnTo>
                <a:lnTo>
                  <a:pt x="315874" y="699770"/>
                </a:lnTo>
                <a:lnTo>
                  <a:pt x="313728" y="701040"/>
                </a:lnTo>
                <a:lnTo>
                  <a:pt x="307238" y="701040"/>
                </a:lnTo>
                <a:lnTo>
                  <a:pt x="305650" y="699770"/>
                </a:lnTo>
                <a:lnTo>
                  <a:pt x="303695" y="701040"/>
                </a:lnTo>
                <a:lnTo>
                  <a:pt x="302387" y="699770"/>
                </a:lnTo>
                <a:lnTo>
                  <a:pt x="300710" y="698500"/>
                </a:lnTo>
                <a:lnTo>
                  <a:pt x="299364" y="693420"/>
                </a:lnTo>
                <a:lnTo>
                  <a:pt x="296570" y="695960"/>
                </a:lnTo>
                <a:lnTo>
                  <a:pt x="295414" y="697230"/>
                </a:lnTo>
                <a:lnTo>
                  <a:pt x="295948" y="698500"/>
                </a:lnTo>
                <a:lnTo>
                  <a:pt x="296875" y="699770"/>
                </a:lnTo>
                <a:lnTo>
                  <a:pt x="297294" y="699770"/>
                </a:lnTo>
                <a:lnTo>
                  <a:pt x="297700" y="701040"/>
                </a:lnTo>
                <a:lnTo>
                  <a:pt x="298132" y="701040"/>
                </a:lnTo>
                <a:lnTo>
                  <a:pt x="297586" y="704850"/>
                </a:lnTo>
                <a:lnTo>
                  <a:pt x="293344" y="704850"/>
                </a:lnTo>
                <a:lnTo>
                  <a:pt x="290944" y="703580"/>
                </a:lnTo>
                <a:lnTo>
                  <a:pt x="289979" y="702310"/>
                </a:lnTo>
                <a:lnTo>
                  <a:pt x="289280" y="702310"/>
                </a:lnTo>
                <a:lnTo>
                  <a:pt x="288556" y="701040"/>
                </a:lnTo>
                <a:lnTo>
                  <a:pt x="286893" y="698500"/>
                </a:lnTo>
                <a:lnTo>
                  <a:pt x="285623" y="695960"/>
                </a:lnTo>
                <a:lnTo>
                  <a:pt x="284111" y="693420"/>
                </a:lnTo>
                <a:lnTo>
                  <a:pt x="284556" y="695960"/>
                </a:lnTo>
                <a:lnTo>
                  <a:pt x="285102" y="698500"/>
                </a:lnTo>
                <a:lnTo>
                  <a:pt x="286169" y="701040"/>
                </a:lnTo>
                <a:lnTo>
                  <a:pt x="283032" y="701040"/>
                </a:lnTo>
                <a:lnTo>
                  <a:pt x="281381" y="702310"/>
                </a:lnTo>
                <a:lnTo>
                  <a:pt x="279679" y="702310"/>
                </a:lnTo>
                <a:lnTo>
                  <a:pt x="275221" y="701040"/>
                </a:lnTo>
                <a:lnTo>
                  <a:pt x="271691" y="697230"/>
                </a:lnTo>
                <a:lnTo>
                  <a:pt x="268998" y="693420"/>
                </a:lnTo>
                <a:lnTo>
                  <a:pt x="267868" y="692150"/>
                </a:lnTo>
                <a:lnTo>
                  <a:pt x="266966" y="690880"/>
                </a:lnTo>
                <a:lnTo>
                  <a:pt x="265836" y="689610"/>
                </a:lnTo>
                <a:lnTo>
                  <a:pt x="264388" y="687070"/>
                </a:lnTo>
                <a:lnTo>
                  <a:pt x="263690" y="685800"/>
                </a:lnTo>
                <a:lnTo>
                  <a:pt x="263563" y="684530"/>
                </a:lnTo>
                <a:lnTo>
                  <a:pt x="263436" y="683260"/>
                </a:lnTo>
                <a:lnTo>
                  <a:pt x="263347" y="678180"/>
                </a:lnTo>
                <a:lnTo>
                  <a:pt x="263931" y="675640"/>
                </a:lnTo>
                <a:lnTo>
                  <a:pt x="264960" y="675640"/>
                </a:lnTo>
                <a:lnTo>
                  <a:pt x="265887" y="674370"/>
                </a:lnTo>
                <a:lnTo>
                  <a:pt x="266687" y="673112"/>
                </a:lnTo>
                <a:lnTo>
                  <a:pt x="268439" y="671830"/>
                </a:lnTo>
                <a:lnTo>
                  <a:pt x="270700" y="669290"/>
                </a:lnTo>
                <a:lnTo>
                  <a:pt x="271399" y="666750"/>
                </a:lnTo>
                <a:lnTo>
                  <a:pt x="273011" y="668020"/>
                </a:lnTo>
                <a:lnTo>
                  <a:pt x="274688" y="668020"/>
                </a:lnTo>
                <a:lnTo>
                  <a:pt x="276161" y="669290"/>
                </a:lnTo>
                <a:lnTo>
                  <a:pt x="275031" y="670560"/>
                </a:lnTo>
                <a:lnTo>
                  <a:pt x="274193" y="670560"/>
                </a:lnTo>
                <a:lnTo>
                  <a:pt x="273659" y="671830"/>
                </a:lnTo>
                <a:lnTo>
                  <a:pt x="273507" y="671830"/>
                </a:lnTo>
                <a:lnTo>
                  <a:pt x="270383" y="673112"/>
                </a:lnTo>
                <a:lnTo>
                  <a:pt x="270459" y="675640"/>
                </a:lnTo>
                <a:lnTo>
                  <a:pt x="270573" y="679450"/>
                </a:lnTo>
                <a:lnTo>
                  <a:pt x="274015" y="678180"/>
                </a:lnTo>
                <a:lnTo>
                  <a:pt x="273608" y="679450"/>
                </a:lnTo>
                <a:lnTo>
                  <a:pt x="273265" y="680745"/>
                </a:lnTo>
                <a:lnTo>
                  <a:pt x="273202" y="681990"/>
                </a:lnTo>
                <a:lnTo>
                  <a:pt x="270878" y="683260"/>
                </a:lnTo>
                <a:lnTo>
                  <a:pt x="271970" y="685800"/>
                </a:lnTo>
                <a:lnTo>
                  <a:pt x="274231" y="687070"/>
                </a:lnTo>
                <a:lnTo>
                  <a:pt x="277736" y="688340"/>
                </a:lnTo>
                <a:lnTo>
                  <a:pt x="277698" y="684530"/>
                </a:lnTo>
                <a:lnTo>
                  <a:pt x="277685" y="683463"/>
                </a:lnTo>
                <a:lnTo>
                  <a:pt x="280022" y="681990"/>
                </a:lnTo>
                <a:lnTo>
                  <a:pt x="281698" y="680745"/>
                </a:lnTo>
                <a:lnTo>
                  <a:pt x="281609" y="679450"/>
                </a:lnTo>
                <a:lnTo>
                  <a:pt x="281546" y="678002"/>
                </a:lnTo>
                <a:lnTo>
                  <a:pt x="281355" y="677875"/>
                </a:lnTo>
                <a:lnTo>
                  <a:pt x="280123" y="675640"/>
                </a:lnTo>
                <a:lnTo>
                  <a:pt x="280314" y="675640"/>
                </a:lnTo>
                <a:lnTo>
                  <a:pt x="280873" y="674370"/>
                </a:lnTo>
                <a:lnTo>
                  <a:pt x="282625" y="671830"/>
                </a:lnTo>
                <a:lnTo>
                  <a:pt x="283375" y="670560"/>
                </a:lnTo>
                <a:lnTo>
                  <a:pt x="283895" y="670560"/>
                </a:lnTo>
                <a:lnTo>
                  <a:pt x="282892" y="671830"/>
                </a:lnTo>
                <a:lnTo>
                  <a:pt x="282003" y="672896"/>
                </a:lnTo>
                <a:lnTo>
                  <a:pt x="281876" y="673112"/>
                </a:lnTo>
                <a:lnTo>
                  <a:pt x="281787" y="681990"/>
                </a:lnTo>
                <a:lnTo>
                  <a:pt x="279768" y="683260"/>
                </a:lnTo>
                <a:lnTo>
                  <a:pt x="279742" y="685800"/>
                </a:lnTo>
                <a:lnTo>
                  <a:pt x="280428" y="688340"/>
                </a:lnTo>
                <a:lnTo>
                  <a:pt x="280885" y="689610"/>
                </a:lnTo>
                <a:lnTo>
                  <a:pt x="282892" y="690880"/>
                </a:lnTo>
                <a:lnTo>
                  <a:pt x="284403" y="689610"/>
                </a:lnTo>
                <a:lnTo>
                  <a:pt x="286435" y="688340"/>
                </a:lnTo>
                <a:lnTo>
                  <a:pt x="286346" y="686765"/>
                </a:lnTo>
                <a:lnTo>
                  <a:pt x="286232" y="684530"/>
                </a:lnTo>
                <a:lnTo>
                  <a:pt x="286169" y="683260"/>
                </a:lnTo>
                <a:lnTo>
                  <a:pt x="284111" y="681990"/>
                </a:lnTo>
                <a:lnTo>
                  <a:pt x="284048" y="680745"/>
                </a:lnTo>
                <a:lnTo>
                  <a:pt x="284530" y="681990"/>
                </a:lnTo>
                <a:lnTo>
                  <a:pt x="286321" y="681990"/>
                </a:lnTo>
                <a:lnTo>
                  <a:pt x="288417" y="680923"/>
                </a:lnTo>
                <a:lnTo>
                  <a:pt x="288798" y="683260"/>
                </a:lnTo>
                <a:lnTo>
                  <a:pt x="290487" y="684530"/>
                </a:lnTo>
                <a:lnTo>
                  <a:pt x="291592" y="685800"/>
                </a:lnTo>
                <a:lnTo>
                  <a:pt x="294132" y="685800"/>
                </a:lnTo>
                <a:lnTo>
                  <a:pt x="296100" y="681990"/>
                </a:lnTo>
                <a:lnTo>
                  <a:pt x="295859" y="680923"/>
                </a:lnTo>
                <a:lnTo>
                  <a:pt x="295821" y="680745"/>
                </a:lnTo>
                <a:lnTo>
                  <a:pt x="299402" y="687070"/>
                </a:lnTo>
                <a:lnTo>
                  <a:pt x="302374" y="681990"/>
                </a:lnTo>
                <a:lnTo>
                  <a:pt x="304165" y="680745"/>
                </a:lnTo>
                <a:lnTo>
                  <a:pt x="303593" y="679450"/>
                </a:lnTo>
                <a:lnTo>
                  <a:pt x="301777" y="675640"/>
                </a:lnTo>
                <a:lnTo>
                  <a:pt x="302641" y="675640"/>
                </a:lnTo>
                <a:lnTo>
                  <a:pt x="306908" y="674370"/>
                </a:lnTo>
                <a:lnTo>
                  <a:pt x="304419" y="669290"/>
                </a:lnTo>
                <a:lnTo>
                  <a:pt x="300634" y="668020"/>
                </a:lnTo>
                <a:lnTo>
                  <a:pt x="300024" y="666750"/>
                </a:lnTo>
                <a:lnTo>
                  <a:pt x="299758" y="666432"/>
                </a:lnTo>
                <a:lnTo>
                  <a:pt x="299758" y="675640"/>
                </a:lnTo>
                <a:lnTo>
                  <a:pt x="299085" y="675640"/>
                </a:lnTo>
                <a:lnTo>
                  <a:pt x="298818" y="674370"/>
                </a:lnTo>
                <a:lnTo>
                  <a:pt x="298754" y="674128"/>
                </a:lnTo>
                <a:lnTo>
                  <a:pt x="299758" y="675640"/>
                </a:lnTo>
                <a:lnTo>
                  <a:pt x="299758" y="666432"/>
                </a:lnTo>
                <a:lnTo>
                  <a:pt x="298970" y="665480"/>
                </a:lnTo>
                <a:lnTo>
                  <a:pt x="298691" y="664997"/>
                </a:lnTo>
                <a:lnTo>
                  <a:pt x="298691" y="669290"/>
                </a:lnTo>
                <a:lnTo>
                  <a:pt x="297688" y="671068"/>
                </a:lnTo>
                <a:lnTo>
                  <a:pt x="296976" y="669290"/>
                </a:lnTo>
                <a:lnTo>
                  <a:pt x="296964" y="675640"/>
                </a:lnTo>
                <a:lnTo>
                  <a:pt x="294703" y="677875"/>
                </a:lnTo>
                <a:lnTo>
                  <a:pt x="294576" y="677811"/>
                </a:lnTo>
                <a:lnTo>
                  <a:pt x="294576" y="678002"/>
                </a:lnTo>
                <a:lnTo>
                  <a:pt x="294500" y="678370"/>
                </a:lnTo>
                <a:lnTo>
                  <a:pt x="294398" y="678180"/>
                </a:lnTo>
                <a:lnTo>
                  <a:pt x="294576" y="678002"/>
                </a:lnTo>
                <a:lnTo>
                  <a:pt x="294576" y="677811"/>
                </a:lnTo>
                <a:lnTo>
                  <a:pt x="293052" y="676910"/>
                </a:lnTo>
                <a:lnTo>
                  <a:pt x="292544" y="673112"/>
                </a:lnTo>
                <a:lnTo>
                  <a:pt x="291630" y="670560"/>
                </a:lnTo>
                <a:lnTo>
                  <a:pt x="290791" y="668959"/>
                </a:lnTo>
                <a:lnTo>
                  <a:pt x="290791" y="676910"/>
                </a:lnTo>
                <a:lnTo>
                  <a:pt x="290029" y="676910"/>
                </a:lnTo>
                <a:lnTo>
                  <a:pt x="288798" y="678599"/>
                </a:lnTo>
                <a:lnTo>
                  <a:pt x="288798" y="676910"/>
                </a:lnTo>
                <a:lnTo>
                  <a:pt x="287147" y="675640"/>
                </a:lnTo>
                <a:lnTo>
                  <a:pt x="287121" y="674370"/>
                </a:lnTo>
                <a:lnTo>
                  <a:pt x="287578" y="671830"/>
                </a:lnTo>
                <a:lnTo>
                  <a:pt x="287896" y="669290"/>
                </a:lnTo>
                <a:lnTo>
                  <a:pt x="288467" y="669290"/>
                </a:lnTo>
                <a:lnTo>
                  <a:pt x="289001" y="668020"/>
                </a:lnTo>
                <a:lnTo>
                  <a:pt x="289496" y="668020"/>
                </a:lnTo>
                <a:lnTo>
                  <a:pt x="289953" y="670560"/>
                </a:lnTo>
                <a:lnTo>
                  <a:pt x="290614" y="675640"/>
                </a:lnTo>
                <a:lnTo>
                  <a:pt x="290715" y="676389"/>
                </a:lnTo>
                <a:lnTo>
                  <a:pt x="290791" y="676910"/>
                </a:lnTo>
                <a:lnTo>
                  <a:pt x="290791" y="668959"/>
                </a:lnTo>
                <a:lnTo>
                  <a:pt x="290309" y="668020"/>
                </a:lnTo>
                <a:lnTo>
                  <a:pt x="291172" y="666750"/>
                </a:lnTo>
                <a:lnTo>
                  <a:pt x="291884" y="665480"/>
                </a:lnTo>
                <a:lnTo>
                  <a:pt x="292379" y="664210"/>
                </a:lnTo>
                <a:lnTo>
                  <a:pt x="295910" y="671830"/>
                </a:lnTo>
                <a:lnTo>
                  <a:pt x="296964" y="675640"/>
                </a:lnTo>
                <a:lnTo>
                  <a:pt x="296964" y="669277"/>
                </a:lnTo>
                <a:lnTo>
                  <a:pt x="295046" y="666750"/>
                </a:lnTo>
                <a:lnTo>
                  <a:pt x="292760" y="664210"/>
                </a:lnTo>
                <a:lnTo>
                  <a:pt x="293116" y="662940"/>
                </a:lnTo>
                <a:lnTo>
                  <a:pt x="293306" y="661670"/>
                </a:lnTo>
                <a:lnTo>
                  <a:pt x="293306" y="660400"/>
                </a:lnTo>
                <a:lnTo>
                  <a:pt x="295287" y="662940"/>
                </a:lnTo>
                <a:lnTo>
                  <a:pt x="297167" y="665480"/>
                </a:lnTo>
                <a:lnTo>
                  <a:pt x="298691" y="669290"/>
                </a:lnTo>
                <a:lnTo>
                  <a:pt x="298691" y="664997"/>
                </a:lnTo>
                <a:lnTo>
                  <a:pt x="297535" y="662940"/>
                </a:lnTo>
                <a:lnTo>
                  <a:pt x="295592" y="661670"/>
                </a:lnTo>
                <a:lnTo>
                  <a:pt x="294538" y="660400"/>
                </a:lnTo>
                <a:lnTo>
                  <a:pt x="293497" y="659130"/>
                </a:lnTo>
                <a:lnTo>
                  <a:pt x="294792" y="660400"/>
                </a:lnTo>
                <a:lnTo>
                  <a:pt x="296113" y="660400"/>
                </a:lnTo>
                <a:lnTo>
                  <a:pt x="297522" y="661670"/>
                </a:lnTo>
                <a:lnTo>
                  <a:pt x="301637" y="661670"/>
                </a:lnTo>
                <a:lnTo>
                  <a:pt x="305041" y="665480"/>
                </a:lnTo>
                <a:lnTo>
                  <a:pt x="308152" y="669290"/>
                </a:lnTo>
                <a:lnTo>
                  <a:pt x="315010" y="670560"/>
                </a:lnTo>
                <a:lnTo>
                  <a:pt x="317487" y="670560"/>
                </a:lnTo>
                <a:lnTo>
                  <a:pt x="319163" y="669290"/>
                </a:lnTo>
                <a:lnTo>
                  <a:pt x="320509" y="668020"/>
                </a:lnTo>
                <a:lnTo>
                  <a:pt x="321271" y="666750"/>
                </a:lnTo>
                <a:lnTo>
                  <a:pt x="323075" y="662940"/>
                </a:lnTo>
                <a:lnTo>
                  <a:pt x="327520" y="659130"/>
                </a:lnTo>
                <a:lnTo>
                  <a:pt x="328447" y="659130"/>
                </a:lnTo>
                <a:lnTo>
                  <a:pt x="328599" y="660400"/>
                </a:lnTo>
                <a:lnTo>
                  <a:pt x="328015" y="661670"/>
                </a:lnTo>
                <a:lnTo>
                  <a:pt x="327533" y="662940"/>
                </a:lnTo>
                <a:lnTo>
                  <a:pt x="325183" y="665480"/>
                </a:lnTo>
                <a:lnTo>
                  <a:pt x="323786" y="668020"/>
                </a:lnTo>
                <a:lnTo>
                  <a:pt x="325221" y="670560"/>
                </a:lnTo>
                <a:lnTo>
                  <a:pt x="329298" y="679450"/>
                </a:lnTo>
                <a:lnTo>
                  <a:pt x="329869" y="680745"/>
                </a:lnTo>
                <a:lnTo>
                  <a:pt x="329869" y="672668"/>
                </a:lnTo>
                <a:lnTo>
                  <a:pt x="328650" y="669290"/>
                </a:lnTo>
                <a:lnTo>
                  <a:pt x="328256" y="668020"/>
                </a:lnTo>
                <a:lnTo>
                  <a:pt x="330238" y="666750"/>
                </a:lnTo>
                <a:lnTo>
                  <a:pt x="330746" y="665480"/>
                </a:lnTo>
                <a:lnTo>
                  <a:pt x="331635" y="664210"/>
                </a:lnTo>
                <a:lnTo>
                  <a:pt x="332016" y="662940"/>
                </a:lnTo>
                <a:lnTo>
                  <a:pt x="332359" y="660400"/>
                </a:lnTo>
                <a:lnTo>
                  <a:pt x="332562" y="659130"/>
                </a:lnTo>
                <a:lnTo>
                  <a:pt x="332460" y="657860"/>
                </a:lnTo>
                <a:lnTo>
                  <a:pt x="332359" y="656590"/>
                </a:lnTo>
                <a:lnTo>
                  <a:pt x="330644" y="655320"/>
                </a:lnTo>
                <a:lnTo>
                  <a:pt x="329704" y="655320"/>
                </a:lnTo>
                <a:lnTo>
                  <a:pt x="328549" y="654050"/>
                </a:lnTo>
                <a:lnTo>
                  <a:pt x="326758" y="654050"/>
                </a:lnTo>
                <a:lnTo>
                  <a:pt x="325805" y="652780"/>
                </a:lnTo>
                <a:lnTo>
                  <a:pt x="324523" y="652449"/>
                </a:lnTo>
                <a:lnTo>
                  <a:pt x="324523" y="656590"/>
                </a:lnTo>
                <a:lnTo>
                  <a:pt x="321221" y="659130"/>
                </a:lnTo>
                <a:lnTo>
                  <a:pt x="319925" y="661670"/>
                </a:lnTo>
                <a:lnTo>
                  <a:pt x="318541" y="662940"/>
                </a:lnTo>
                <a:lnTo>
                  <a:pt x="318058" y="665480"/>
                </a:lnTo>
                <a:lnTo>
                  <a:pt x="316344" y="666750"/>
                </a:lnTo>
                <a:lnTo>
                  <a:pt x="311962" y="668020"/>
                </a:lnTo>
                <a:lnTo>
                  <a:pt x="308546" y="662940"/>
                </a:lnTo>
                <a:lnTo>
                  <a:pt x="304457" y="659130"/>
                </a:lnTo>
                <a:lnTo>
                  <a:pt x="302856" y="657860"/>
                </a:lnTo>
                <a:lnTo>
                  <a:pt x="298145" y="657860"/>
                </a:lnTo>
                <a:lnTo>
                  <a:pt x="296875" y="656590"/>
                </a:lnTo>
                <a:lnTo>
                  <a:pt x="295224" y="656590"/>
                </a:lnTo>
                <a:lnTo>
                  <a:pt x="296532" y="655320"/>
                </a:lnTo>
                <a:lnTo>
                  <a:pt x="297256" y="652780"/>
                </a:lnTo>
                <a:lnTo>
                  <a:pt x="297484" y="651510"/>
                </a:lnTo>
                <a:lnTo>
                  <a:pt x="301167" y="650240"/>
                </a:lnTo>
                <a:lnTo>
                  <a:pt x="305320" y="650240"/>
                </a:lnTo>
                <a:lnTo>
                  <a:pt x="309054" y="651510"/>
                </a:lnTo>
                <a:lnTo>
                  <a:pt x="314413" y="652780"/>
                </a:lnTo>
                <a:lnTo>
                  <a:pt x="319519" y="655320"/>
                </a:lnTo>
                <a:lnTo>
                  <a:pt x="324523" y="656590"/>
                </a:lnTo>
                <a:lnTo>
                  <a:pt x="324523" y="652449"/>
                </a:lnTo>
                <a:lnTo>
                  <a:pt x="320979" y="651510"/>
                </a:lnTo>
                <a:lnTo>
                  <a:pt x="318592" y="650240"/>
                </a:lnTo>
                <a:lnTo>
                  <a:pt x="316204" y="648970"/>
                </a:lnTo>
                <a:lnTo>
                  <a:pt x="311492" y="647801"/>
                </a:lnTo>
                <a:lnTo>
                  <a:pt x="307289" y="647801"/>
                </a:lnTo>
                <a:lnTo>
                  <a:pt x="302653" y="646430"/>
                </a:lnTo>
                <a:lnTo>
                  <a:pt x="298043" y="647801"/>
                </a:lnTo>
                <a:lnTo>
                  <a:pt x="297256" y="647801"/>
                </a:lnTo>
                <a:lnTo>
                  <a:pt x="296913" y="646430"/>
                </a:lnTo>
                <a:lnTo>
                  <a:pt x="296392" y="645160"/>
                </a:lnTo>
                <a:lnTo>
                  <a:pt x="295694" y="643890"/>
                </a:lnTo>
                <a:lnTo>
                  <a:pt x="294728" y="642620"/>
                </a:lnTo>
                <a:lnTo>
                  <a:pt x="294551" y="642467"/>
                </a:lnTo>
                <a:lnTo>
                  <a:pt x="294551" y="654050"/>
                </a:lnTo>
                <a:lnTo>
                  <a:pt x="288099" y="654050"/>
                </a:lnTo>
                <a:lnTo>
                  <a:pt x="287401" y="655320"/>
                </a:lnTo>
                <a:lnTo>
                  <a:pt x="288607" y="656590"/>
                </a:lnTo>
                <a:lnTo>
                  <a:pt x="290576" y="662940"/>
                </a:lnTo>
                <a:lnTo>
                  <a:pt x="288455" y="666750"/>
                </a:lnTo>
                <a:lnTo>
                  <a:pt x="286677" y="666750"/>
                </a:lnTo>
                <a:lnTo>
                  <a:pt x="286677" y="669290"/>
                </a:lnTo>
                <a:lnTo>
                  <a:pt x="286029" y="670560"/>
                </a:lnTo>
                <a:lnTo>
                  <a:pt x="286143" y="669290"/>
                </a:lnTo>
                <a:lnTo>
                  <a:pt x="286677" y="669290"/>
                </a:lnTo>
                <a:lnTo>
                  <a:pt x="286677" y="666750"/>
                </a:lnTo>
                <a:lnTo>
                  <a:pt x="284848" y="666750"/>
                </a:lnTo>
                <a:lnTo>
                  <a:pt x="284848" y="674370"/>
                </a:lnTo>
                <a:lnTo>
                  <a:pt x="284797" y="675640"/>
                </a:lnTo>
                <a:lnTo>
                  <a:pt x="284670" y="675640"/>
                </a:lnTo>
                <a:lnTo>
                  <a:pt x="284848" y="674370"/>
                </a:lnTo>
                <a:lnTo>
                  <a:pt x="284848" y="666750"/>
                </a:lnTo>
                <a:lnTo>
                  <a:pt x="284632" y="666750"/>
                </a:lnTo>
                <a:lnTo>
                  <a:pt x="284632" y="675640"/>
                </a:lnTo>
                <a:lnTo>
                  <a:pt x="284505" y="676376"/>
                </a:lnTo>
                <a:lnTo>
                  <a:pt x="284530" y="675640"/>
                </a:lnTo>
                <a:lnTo>
                  <a:pt x="284632" y="666750"/>
                </a:lnTo>
                <a:lnTo>
                  <a:pt x="282194" y="666750"/>
                </a:lnTo>
                <a:lnTo>
                  <a:pt x="280695" y="666280"/>
                </a:lnTo>
                <a:lnTo>
                  <a:pt x="280695" y="669290"/>
                </a:lnTo>
                <a:lnTo>
                  <a:pt x="279793" y="670560"/>
                </a:lnTo>
                <a:lnTo>
                  <a:pt x="279120" y="671830"/>
                </a:lnTo>
                <a:lnTo>
                  <a:pt x="278765" y="671830"/>
                </a:lnTo>
                <a:lnTo>
                  <a:pt x="278511" y="672896"/>
                </a:lnTo>
                <a:lnTo>
                  <a:pt x="278460" y="673112"/>
                </a:lnTo>
                <a:lnTo>
                  <a:pt x="278104" y="674128"/>
                </a:lnTo>
                <a:lnTo>
                  <a:pt x="278028" y="674370"/>
                </a:lnTo>
                <a:lnTo>
                  <a:pt x="277761" y="675640"/>
                </a:lnTo>
                <a:lnTo>
                  <a:pt x="275640" y="676389"/>
                </a:lnTo>
                <a:lnTo>
                  <a:pt x="275932" y="675640"/>
                </a:lnTo>
                <a:lnTo>
                  <a:pt x="276174" y="675640"/>
                </a:lnTo>
                <a:lnTo>
                  <a:pt x="276212" y="673112"/>
                </a:lnTo>
                <a:lnTo>
                  <a:pt x="275996" y="673112"/>
                </a:lnTo>
                <a:lnTo>
                  <a:pt x="276440" y="671830"/>
                </a:lnTo>
                <a:lnTo>
                  <a:pt x="276720" y="671830"/>
                </a:lnTo>
                <a:lnTo>
                  <a:pt x="277507" y="670560"/>
                </a:lnTo>
                <a:lnTo>
                  <a:pt x="278942" y="669290"/>
                </a:lnTo>
                <a:lnTo>
                  <a:pt x="280695" y="669290"/>
                </a:lnTo>
                <a:lnTo>
                  <a:pt x="280695" y="666280"/>
                </a:lnTo>
                <a:lnTo>
                  <a:pt x="278206" y="665480"/>
                </a:lnTo>
                <a:lnTo>
                  <a:pt x="273926" y="664210"/>
                </a:lnTo>
                <a:lnTo>
                  <a:pt x="270497" y="662940"/>
                </a:lnTo>
                <a:lnTo>
                  <a:pt x="268706" y="661670"/>
                </a:lnTo>
                <a:lnTo>
                  <a:pt x="267716" y="659790"/>
                </a:lnTo>
                <a:lnTo>
                  <a:pt x="267716" y="665480"/>
                </a:lnTo>
                <a:lnTo>
                  <a:pt x="267601" y="666750"/>
                </a:lnTo>
                <a:lnTo>
                  <a:pt x="266446" y="669290"/>
                </a:lnTo>
                <a:lnTo>
                  <a:pt x="264198" y="670560"/>
                </a:lnTo>
                <a:lnTo>
                  <a:pt x="262140" y="671830"/>
                </a:lnTo>
                <a:lnTo>
                  <a:pt x="261658" y="672896"/>
                </a:lnTo>
                <a:lnTo>
                  <a:pt x="261569" y="673112"/>
                </a:lnTo>
                <a:lnTo>
                  <a:pt x="260819" y="673112"/>
                </a:lnTo>
                <a:lnTo>
                  <a:pt x="259207" y="674370"/>
                </a:lnTo>
                <a:lnTo>
                  <a:pt x="257378" y="674370"/>
                </a:lnTo>
                <a:lnTo>
                  <a:pt x="255778" y="675640"/>
                </a:lnTo>
                <a:lnTo>
                  <a:pt x="254304" y="675640"/>
                </a:lnTo>
                <a:lnTo>
                  <a:pt x="253034" y="676910"/>
                </a:lnTo>
                <a:lnTo>
                  <a:pt x="251675" y="678180"/>
                </a:lnTo>
                <a:lnTo>
                  <a:pt x="246748" y="680745"/>
                </a:lnTo>
                <a:lnTo>
                  <a:pt x="242608" y="683260"/>
                </a:lnTo>
                <a:lnTo>
                  <a:pt x="239941" y="688340"/>
                </a:lnTo>
                <a:lnTo>
                  <a:pt x="237159" y="681990"/>
                </a:lnTo>
                <a:lnTo>
                  <a:pt x="237159" y="678180"/>
                </a:lnTo>
                <a:lnTo>
                  <a:pt x="241617" y="673112"/>
                </a:lnTo>
                <a:lnTo>
                  <a:pt x="241642" y="672896"/>
                </a:lnTo>
                <a:lnTo>
                  <a:pt x="241769" y="671830"/>
                </a:lnTo>
                <a:lnTo>
                  <a:pt x="244843" y="669290"/>
                </a:lnTo>
                <a:lnTo>
                  <a:pt x="246380" y="668020"/>
                </a:lnTo>
                <a:lnTo>
                  <a:pt x="253885" y="665480"/>
                </a:lnTo>
                <a:lnTo>
                  <a:pt x="257365" y="662940"/>
                </a:lnTo>
                <a:lnTo>
                  <a:pt x="251866" y="664210"/>
                </a:lnTo>
                <a:lnTo>
                  <a:pt x="245605" y="666750"/>
                </a:lnTo>
                <a:lnTo>
                  <a:pt x="241058" y="669290"/>
                </a:lnTo>
                <a:lnTo>
                  <a:pt x="240360" y="669290"/>
                </a:lnTo>
                <a:lnTo>
                  <a:pt x="239356" y="668020"/>
                </a:lnTo>
                <a:lnTo>
                  <a:pt x="238912" y="666750"/>
                </a:lnTo>
                <a:lnTo>
                  <a:pt x="238620" y="666750"/>
                </a:lnTo>
                <a:lnTo>
                  <a:pt x="238569" y="665480"/>
                </a:lnTo>
                <a:lnTo>
                  <a:pt x="239255" y="664210"/>
                </a:lnTo>
                <a:lnTo>
                  <a:pt x="240042" y="662940"/>
                </a:lnTo>
                <a:lnTo>
                  <a:pt x="240982" y="662940"/>
                </a:lnTo>
                <a:lnTo>
                  <a:pt x="246265" y="660400"/>
                </a:lnTo>
                <a:lnTo>
                  <a:pt x="252310" y="661670"/>
                </a:lnTo>
                <a:lnTo>
                  <a:pt x="257835" y="660400"/>
                </a:lnTo>
                <a:lnTo>
                  <a:pt x="254495" y="660400"/>
                </a:lnTo>
                <a:lnTo>
                  <a:pt x="250685" y="659130"/>
                </a:lnTo>
                <a:lnTo>
                  <a:pt x="247269" y="659130"/>
                </a:lnTo>
                <a:lnTo>
                  <a:pt x="247497" y="657860"/>
                </a:lnTo>
                <a:lnTo>
                  <a:pt x="248386" y="656590"/>
                </a:lnTo>
                <a:lnTo>
                  <a:pt x="249720" y="654050"/>
                </a:lnTo>
                <a:lnTo>
                  <a:pt x="255943" y="654050"/>
                </a:lnTo>
                <a:lnTo>
                  <a:pt x="256794" y="655320"/>
                </a:lnTo>
                <a:lnTo>
                  <a:pt x="258445" y="657860"/>
                </a:lnTo>
                <a:lnTo>
                  <a:pt x="260489" y="659130"/>
                </a:lnTo>
                <a:lnTo>
                  <a:pt x="262636" y="660400"/>
                </a:lnTo>
                <a:lnTo>
                  <a:pt x="264312" y="661670"/>
                </a:lnTo>
                <a:lnTo>
                  <a:pt x="265976" y="664210"/>
                </a:lnTo>
                <a:lnTo>
                  <a:pt x="267716" y="665480"/>
                </a:lnTo>
                <a:lnTo>
                  <a:pt x="267716" y="659790"/>
                </a:lnTo>
                <a:lnTo>
                  <a:pt x="267373" y="659130"/>
                </a:lnTo>
                <a:lnTo>
                  <a:pt x="264287" y="656590"/>
                </a:lnTo>
                <a:lnTo>
                  <a:pt x="262496" y="655320"/>
                </a:lnTo>
                <a:lnTo>
                  <a:pt x="261099" y="654050"/>
                </a:lnTo>
                <a:lnTo>
                  <a:pt x="257695" y="650240"/>
                </a:lnTo>
                <a:lnTo>
                  <a:pt x="252590" y="646430"/>
                </a:lnTo>
                <a:lnTo>
                  <a:pt x="247091" y="645160"/>
                </a:lnTo>
                <a:lnTo>
                  <a:pt x="249364" y="643890"/>
                </a:lnTo>
                <a:lnTo>
                  <a:pt x="251917" y="642620"/>
                </a:lnTo>
                <a:lnTo>
                  <a:pt x="264591" y="642620"/>
                </a:lnTo>
                <a:lnTo>
                  <a:pt x="267449" y="643890"/>
                </a:lnTo>
                <a:lnTo>
                  <a:pt x="270052" y="645160"/>
                </a:lnTo>
                <a:lnTo>
                  <a:pt x="275856" y="647801"/>
                </a:lnTo>
                <a:lnTo>
                  <a:pt x="270929" y="643890"/>
                </a:lnTo>
                <a:lnTo>
                  <a:pt x="268211" y="642620"/>
                </a:lnTo>
                <a:lnTo>
                  <a:pt x="265493" y="641350"/>
                </a:lnTo>
                <a:lnTo>
                  <a:pt x="263105" y="641350"/>
                </a:lnTo>
                <a:lnTo>
                  <a:pt x="263486" y="640080"/>
                </a:lnTo>
                <a:lnTo>
                  <a:pt x="265557" y="640080"/>
                </a:lnTo>
                <a:lnTo>
                  <a:pt x="266915" y="638810"/>
                </a:lnTo>
                <a:lnTo>
                  <a:pt x="268643" y="637540"/>
                </a:lnTo>
                <a:lnTo>
                  <a:pt x="270294" y="637540"/>
                </a:lnTo>
                <a:lnTo>
                  <a:pt x="272148" y="636270"/>
                </a:lnTo>
                <a:lnTo>
                  <a:pt x="276301" y="636270"/>
                </a:lnTo>
                <a:lnTo>
                  <a:pt x="278866" y="633730"/>
                </a:lnTo>
                <a:lnTo>
                  <a:pt x="281355" y="635000"/>
                </a:lnTo>
                <a:lnTo>
                  <a:pt x="282829" y="637540"/>
                </a:lnTo>
                <a:lnTo>
                  <a:pt x="284048" y="638810"/>
                </a:lnTo>
                <a:lnTo>
                  <a:pt x="286258" y="640080"/>
                </a:lnTo>
                <a:lnTo>
                  <a:pt x="287566" y="642620"/>
                </a:lnTo>
                <a:lnTo>
                  <a:pt x="290703" y="643890"/>
                </a:lnTo>
                <a:lnTo>
                  <a:pt x="294284" y="648970"/>
                </a:lnTo>
                <a:lnTo>
                  <a:pt x="294322" y="649706"/>
                </a:lnTo>
                <a:lnTo>
                  <a:pt x="294411" y="651510"/>
                </a:lnTo>
                <a:lnTo>
                  <a:pt x="294474" y="652780"/>
                </a:lnTo>
                <a:lnTo>
                  <a:pt x="294551" y="654050"/>
                </a:lnTo>
                <a:lnTo>
                  <a:pt x="294551" y="642467"/>
                </a:lnTo>
                <a:lnTo>
                  <a:pt x="293281" y="641350"/>
                </a:lnTo>
                <a:lnTo>
                  <a:pt x="291896" y="640080"/>
                </a:lnTo>
                <a:lnTo>
                  <a:pt x="292315" y="636270"/>
                </a:lnTo>
                <a:lnTo>
                  <a:pt x="293547" y="624840"/>
                </a:lnTo>
                <a:lnTo>
                  <a:pt x="293446" y="619760"/>
                </a:lnTo>
                <a:lnTo>
                  <a:pt x="293357" y="615950"/>
                </a:lnTo>
                <a:lnTo>
                  <a:pt x="291642" y="608330"/>
                </a:lnTo>
                <a:lnTo>
                  <a:pt x="294373" y="610870"/>
                </a:lnTo>
                <a:lnTo>
                  <a:pt x="298005" y="612140"/>
                </a:lnTo>
                <a:lnTo>
                  <a:pt x="301752" y="612140"/>
                </a:lnTo>
                <a:lnTo>
                  <a:pt x="298831" y="618490"/>
                </a:lnTo>
                <a:lnTo>
                  <a:pt x="299542" y="622300"/>
                </a:lnTo>
                <a:lnTo>
                  <a:pt x="302793" y="627380"/>
                </a:lnTo>
                <a:lnTo>
                  <a:pt x="302145" y="633730"/>
                </a:lnTo>
                <a:lnTo>
                  <a:pt x="305333" y="635000"/>
                </a:lnTo>
                <a:lnTo>
                  <a:pt x="310210" y="637540"/>
                </a:lnTo>
                <a:lnTo>
                  <a:pt x="309537" y="642620"/>
                </a:lnTo>
                <a:lnTo>
                  <a:pt x="312534" y="645160"/>
                </a:lnTo>
                <a:lnTo>
                  <a:pt x="316471" y="646430"/>
                </a:lnTo>
                <a:lnTo>
                  <a:pt x="316572" y="647801"/>
                </a:lnTo>
                <a:lnTo>
                  <a:pt x="317804" y="647801"/>
                </a:lnTo>
                <a:lnTo>
                  <a:pt x="322973" y="650240"/>
                </a:lnTo>
                <a:lnTo>
                  <a:pt x="327863" y="651510"/>
                </a:lnTo>
                <a:lnTo>
                  <a:pt x="332092" y="655320"/>
                </a:lnTo>
                <a:lnTo>
                  <a:pt x="332930" y="656590"/>
                </a:lnTo>
                <a:lnTo>
                  <a:pt x="333844" y="657860"/>
                </a:lnTo>
                <a:lnTo>
                  <a:pt x="334797" y="659130"/>
                </a:lnTo>
                <a:lnTo>
                  <a:pt x="334352" y="659130"/>
                </a:lnTo>
                <a:lnTo>
                  <a:pt x="333692" y="660400"/>
                </a:lnTo>
                <a:lnTo>
                  <a:pt x="335127" y="662940"/>
                </a:lnTo>
                <a:lnTo>
                  <a:pt x="336638" y="661670"/>
                </a:lnTo>
                <a:lnTo>
                  <a:pt x="338035" y="664210"/>
                </a:lnTo>
                <a:lnTo>
                  <a:pt x="338086" y="665480"/>
                </a:lnTo>
                <a:lnTo>
                  <a:pt x="338201" y="668020"/>
                </a:lnTo>
                <a:lnTo>
                  <a:pt x="339534" y="670560"/>
                </a:lnTo>
                <a:lnTo>
                  <a:pt x="341160" y="674128"/>
                </a:lnTo>
                <a:lnTo>
                  <a:pt x="341274" y="674370"/>
                </a:lnTo>
                <a:lnTo>
                  <a:pt x="344462" y="675640"/>
                </a:lnTo>
                <a:lnTo>
                  <a:pt x="346329" y="679450"/>
                </a:lnTo>
                <a:lnTo>
                  <a:pt x="346697" y="679450"/>
                </a:lnTo>
                <a:lnTo>
                  <a:pt x="347319" y="680745"/>
                </a:lnTo>
                <a:lnTo>
                  <a:pt x="347103" y="681990"/>
                </a:lnTo>
                <a:lnTo>
                  <a:pt x="348361" y="683260"/>
                </a:lnTo>
                <a:lnTo>
                  <a:pt x="348843" y="684530"/>
                </a:lnTo>
                <a:lnTo>
                  <a:pt x="349135" y="685800"/>
                </a:lnTo>
                <a:lnTo>
                  <a:pt x="349300" y="685800"/>
                </a:lnTo>
                <a:lnTo>
                  <a:pt x="349440" y="686765"/>
                </a:lnTo>
                <a:lnTo>
                  <a:pt x="349491" y="687070"/>
                </a:lnTo>
                <a:lnTo>
                  <a:pt x="346252" y="692150"/>
                </a:lnTo>
                <a:lnTo>
                  <a:pt x="346303" y="698500"/>
                </a:lnTo>
                <a:lnTo>
                  <a:pt x="347903" y="704850"/>
                </a:lnTo>
                <a:lnTo>
                  <a:pt x="349402" y="711200"/>
                </a:lnTo>
                <a:lnTo>
                  <a:pt x="348475" y="716280"/>
                </a:lnTo>
                <a:lnTo>
                  <a:pt x="351142" y="722630"/>
                </a:lnTo>
                <a:lnTo>
                  <a:pt x="354990" y="726440"/>
                </a:lnTo>
                <a:lnTo>
                  <a:pt x="356603" y="731520"/>
                </a:lnTo>
                <a:lnTo>
                  <a:pt x="359752" y="734060"/>
                </a:lnTo>
                <a:lnTo>
                  <a:pt x="362940" y="737870"/>
                </a:lnTo>
                <a:lnTo>
                  <a:pt x="363753" y="741680"/>
                </a:lnTo>
                <a:lnTo>
                  <a:pt x="374281" y="742950"/>
                </a:lnTo>
                <a:lnTo>
                  <a:pt x="377469" y="745490"/>
                </a:lnTo>
                <a:lnTo>
                  <a:pt x="381977" y="749300"/>
                </a:lnTo>
                <a:lnTo>
                  <a:pt x="382155" y="751840"/>
                </a:lnTo>
                <a:lnTo>
                  <a:pt x="382257" y="753110"/>
                </a:lnTo>
                <a:lnTo>
                  <a:pt x="382346" y="754380"/>
                </a:lnTo>
                <a:lnTo>
                  <a:pt x="382447" y="755650"/>
                </a:lnTo>
                <a:lnTo>
                  <a:pt x="383908" y="760730"/>
                </a:lnTo>
                <a:lnTo>
                  <a:pt x="384975" y="765810"/>
                </a:lnTo>
                <a:lnTo>
                  <a:pt x="383590" y="770890"/>
                </a:lnTo>
                <a:lnTo>
                  <a:pt x="385914" y="775970"/>
                </a:lnTo>
                <a:lnTo>
                  <a:pt x="388810" y="775970"/>
                </a:lnTo>
                <a:lnTo>
                  <a:pt x="389521" y="774700"/>
                </a:lnTo>
                <a:lnTo>
                  <a:pt x="390029" y="768350"/>
                </a:lnTo>
                <a:lnTo>
                  <a:pt x="390118" y="767181"/>
                </a:lnTo>
                <a:lnTo>
                  <a:pt x="391452" y="765810"/>
                </a:lnTo>
                <a:lnTo>
                  <a:pt x="393941" y="763270"/>
                </a:lnTo>
                <a:lnTo>
                  <a:pt x="396430" y="760730"/>
                </a:lnTo>
                <a:lnTo>
                  <a:pt x="398754" y="758190"/>
                </a:lnTo>
                <a:lnTo>
                  <a:pt x="399808" y="756920"/>
                </a:lnTo>
                <a:lnTo>
                  <a:pt x="399910" y="754380"/>
                </a:lnTo>
                <a:lnTo>
                  <a:pt x="400735" y="751840"/>
                </a:lnTo>
                <a:lnTo>
                  <a:pt x="400977" y="749300"/>
                </a:lnTo>
                <a:lnTo>
                  <a:pt x="400558" y="746760"/>
                </a:lnTo>
                <a:lnTo>
                  <a:pt x="400888" y="746760"/>
                </a:lnTo>
                <a:lnTo>
                  <a:pt x="399669" y="744220"/>
                </a:lnTo>
                <a:lnTo>
                  <a:pt x="400659" y="739140"/>
                </a:lnTo>
                <a:lnTo>
                  <a:pt x="408089" y="737870"/>
                </a:lnTo>
                <a:lnTo>
                  <a:pt x="408190" y="735330"/>
                </a:lnTo>
                <a:lnTo>
                  <a:pt x="408292" y="732790"/>
                </a:lnTo>
                <a:lnTo>
                  <a:pt x="408406" y="730250"/>
                </a:lnTo>
                <a:lnTo>
                  <a:pt x="408470" y="728980"/>
                </a:lnTo>
                <a:lnTo>
                  <a:pt x="408533" y="727710"/>
                </a:lnTo>
                <a:lnTo>
                  <a:pt x="407847" y="725170"/>
                </a:lnTo>
                <a:lnTo>
                  <a:pt x="406920" y="721360"/>
                </a:lnTo>
                <a:lnTo>
                  <a:pt x="406361" y="720090"/>
                </a:lnTo>
                <a:lnTo>
                  <a:pt x="405066" y="716280"/>
                </a:lnTo>
                <a:lnTo>
                  <a:pt x="404291" y="715670"/>
                </a:lnTo>
                <a:lnTo>
                  <a:pt x="404291" y="727710"/>
                </a:lnTo>
                <a:lnTo>
                  <a:pt x="399465" y="720090"/>
                </a:lnTo>
                <a:lnTo>
                  <a:pt x="392531" y="717550"/>
                </a:lnTo>
                <a:lnTo>
                  <a:pt x="385940" y="713740"/>
                </a:lnTo>
                <a:lnTo>
                  <a:pt x="391096" y="717550"/>
                </a:lnTo>
                <a:lnTo>
                  <a:pt x="396913" y="721360"/>
                </a:lnTo>
                <a:lnTo>
                  <a:pt x="400900" y="726440"/>
                </a:lnTo>
                <a:lnTo>
                  <a:pt x="402031" y="727710"/>
                </a:lnTo>
                <a:lnTo>
                  <a:pt x="403974" y="730250"/>
                </a:lnTo>
                <a:lnTo>
                  <a:pt x="404050" y="731520"/>
                </a:lnTo>
                <a:lnTo>
                  <a:pt x="404139" y="732790"/>
                </a:lnTo>
                <a:lnTo>
                  <a:pt x="402996" y="735330"/>
                </a:lnTo>
                <a:lnTo>
                  <a:pt x="400062" y="736600"/>
                </a:lnTo>
                <a:lnTo>
                  <a:pt x="397941" y="739140"/>
                </a:lnTo>
                <a:lnTo>
                  <a:pt x="395706" y="732790"/>
                </a:lnTo>
                <a:lnTo>
                  <a:pt x="391045" y="728980"/>
                </a:lnTo>
                <a:lnTo>
                  <a:pt x="386511" y="723900"/>
                </a:lnTo>
                <a:lnTo>
                  <a:pt x="390080" y="728980"/>
                </a:lnTo>
                <a:lnTo>
                  <a:pt x="394487" y="735330"/>
                </a:lnTo>
                <a:lnTo>
                  <a:pt x="396328" y="740410"/>
                </a:lnTo>
                <a:lnTo>
                  <a:pt x="395998" y="741260"/>
                </a:lnTo>
                <a:lnTo>
                  <a:pt x="395998" y="753110"/>
                </a:lnTo>
                <a:lnTo>
                  <a:pt x="395833" y="753110"/>
                </a:lnTo>
                <a:lnTo>
                  <a:pt x="395871" y="754380"/>
                </a:lnTo>
                <a:lnTo>
                  <a:pt x="394855" y="758190"/>
                </a:lnTo>
                <a:lnTo>
                  <a:pt x="390486" y="760730"/>
                </a:lnTo>
                <a:lnTo>
                  <a:pt x="388124" y="763270"/>
                </a:lnTo>
                <a:lnTo>
                  <a:pt x="386930" y="756920"/>
                </a:lnTo>
                <a:lnTo>
                  <a:pt x="385800" y="746760"/>
                </a:lnTo>
                <a:lnTo>
                  <a:pt x="379717" y="742950"/>
                </a:lnTo>
                <a:lnTo>
                  <a:pt x="386321" y="742950"/>
                </a:lnTo>
                <a:lnTo>
                  <a:pt x="394944" y="745490"/>
                </a:lnTo>
                <a:lnTo>
                  <a:pt x="395998" y="753110"/>
                </a:lnTo>
                <a:lnTo>
                  <a:pt x="395998" y="741260"/>
                </a:lnTo>
                <a:lnTo>
                  <a:pt x="395833" y="741680"/>
                </a:lnTo>
                <a:lnTo>
                  <a:pt x="395554" y="742950"/>
                </a:lnTo>
                <a:lnTo>
                  <a:pt x="395630" y="744220"/>
                </a:lnTo>
                <a:lnTo>
                  <a:pt x="394182" y="742950"/>
                </a:lnTo>
                <a:lnTo>
                  <a:pt x="392455" y="741680"/>
                </a:lnTo>
                <a:lnTo>
                  <a:pt x="390613" y="740410"/>
                </a:lnTo>
                <a:lnTo>
                  <a:pt x="388924" y="740410"/>
                </a:lnTo>
                <a:lnTo>
                  <a:pt x="387134" y="739140"/>
                </a:lnTo>
                <a:lnTo>
                  <a:pt x="385622" y="739140"/>
                </a:lnTo>
                <a:lnTo>
                  <a:pt x="385521" y="737870"/>
                </a:lnTo>
                <a:lnTo>
                  <a:pt x="385330" y="737870"/>
                </a:lnTo>
                <a:lnTo>
                  <a:pt x="383362" y="729526"/>
                </a:lnTo>
                <a:lnTo>
                  <a:pt x="383362" y="739140"/>
                </a:lnTo>
                <a:lnTo>
                  <a:pt x="373964" y="739140"/>
                </a:lnTo>
                <a:lnTo>
                  <a:pt x="369481" y="737870"/>
                </a:lnTo>
                <a:lnTo>
                  <a:pt x="365264" y="734060"/>
                </a:lnTo>
                <a:lnTo>
                  <a:pt x="360908" y="730250"/>
                </a:lnTo>
                <a:lnTo>
                  <a:pt x="358851" y="725170"/>
                </a:lnTo>
                <a:lnTo>
                  <a:pt x="358317" y="725170"/>
                </a:lnTo>
                <a:lnTo>
                  <a:pt x="356412" y="720090"/>
                </a:lnTo>
                <a:lnTo>
                  <a:pt x="355942" y="718820"/>
                </a:lnTo>
                <a:lnTo>
                  <a:pt x="358394" y="712470"/>
                </a:lnTo>
                <a:lnTo>
                  <a:pt x="360502" y="702310"/>
                </a:lnTo>
                <a:lnTo>
                  <a:pt x="357936" y="707390"/>
                </a:lnTo>
                <a:lnTo>
                  <a:pt x="354876" y="713740"/>
                </a:lnTo>
                <a:lnTo>
                  <a:pt x="354939" y="716280"/>
                </a:lnTo>
                <a:lnTo>
                  <a:pt x="355053" y="720090"/>
                </a:lnTo>
                <a:lnTo>
                  <a:pt x="354418" y="718820"/>
                </a:lnTo>
                <a:lnTo>
                  <a:pt x="353898" y="717550"/>
                </a:lnTo>
                <a:lnTo>
                  <a:pt x="353021" y="713740"/>
                </a:lnTo>
                <a:lnTo>
                  <a:pt x="353555" y="711200"/>
                </a:lnTo>
                <a:lnTo>
                  <a:pt x="352983" y="708660"/>
                </a:lnTo>
                <a:lnTo>
                  <a:pt x="354012" y="704850"/>
                </a:lnTo>
                <a:lnTo>
                  <a:pt x="354368" y="703580"/>
                </a:lnTo>
                <a:lnTo>
                  <a:pt x="356895" y="698500"/>
                </a:lnTo>
                <a:lnTo>
                  <a:pt x="358559" y="692150"/>
                </a:lnTo>
                <a:lnTo>
                  <a:pt x="356984" y="694690"/>
                </a:lnTo>
                <a:lnTo>
                  <a:pt x="355473" y="697230"/>
                </a:lnTo>
                <a:lnTo>
                  <a:pt x="354063" y="699770"/>
                </a:lnTo>
                <a:lnTo>
                  <a:pt x="352539" y="702310"/>
                </a:lnTo>
                <a:lnTo>
                  <a:pt x="351878" y="704850"/>
                </a:lnTo>
                <a:lnTo>
                  <a:pt x="350202" y="698500"/>
                </a:lnTo>
                <a:lnTo>
                  <a:pt x="350113" y="697230"/>
                </a:lnTo>
                <a:lnTo>
                  <a:pt x="350024" y="695960"/>
                </a:lnTo>
                <a:lnTo>
                  <a:pt x="349948" y="694690"/>
                </a:lnTo>
                <a:lnTo>
                  <a:pt x="349110" y="690880"/>
                </a:lnTo>
                <a:lnTo>
                  <a:pt x="354787" y="688340"/>
                </a:lnTo>
                <a:lnTo>
                  <a:pt x="355460" y="684530"/>
                </a:lnTo>
                <a:lnTo>
                  <a:pt x="355892" y="680923"/>
                </a:lnTo>
                <a:lnTo>
                  <a:pt x="355917" y="680745"/>
                </a:lnTo>
                <a:lnTo>
                  <a:pt x="356082" y="679450"/>
                </a:lnTo>
                <a:lnTo>
                  <a:pt x="356069" y="676910"/>
                </a:lnTo>
                <a:lnTo>
                  <a:pt x="357987" y="679450"/>
                </a:lnTo>
                <a:lnTo>
                  <a:pt x="360362" y="683260"/>
                </a:lnTo>
                <a:lnTo>
                  <a:pt x="362229" y="685800"/>
                </a:lnTo>
                <a:lnTo>
                  <a:pt x="364934" y="689610"/>
                </a:lnTo>
                <a:lnTo>
                  <a:pt x="367449" y="694690"/>
                </a:lnTo>
                <a:lnTo>
                  <a:pt x="369849" y="698500"/>
                </a:lnTo>
                <a:lnTo>
                  <a:pt x="374116" y="708660"/>
                </a:lnTo>
                <a:lnTo>
                  <a:pt x="377583" y="717550"/>
                </a:lnTo>
                <a:lnTo>
                  <a:pt x="382981" y="736600"/>
                </a:lnTo>
                <a:lnTo>
                  <a:pt x="383108" y="737870"/>
                </a:lnTo>
                <a:lnTo>
                  <a:pt x="383362" y="739140"/>
                </a:lnTo>
                <a:lnTo>
                  <a:pt x="383362" y="729526"/>
                </a:lnTo>
                <a:lnTo>
                  <a:pt x="383235" y="728980"/>
                </a:lnTo>
                <a:lnTo>
                  <a:pt x="381304" y="721360"/>
                </a:lnTo>
                <a:lnTo>
                  <a:pt x="375602" y="706120"/>
                </a:lnTo>
                <a:lnTo>
                  <a:pt x="371881" y="698500"/>
                </a:lnTo>
                <a:lnTo>
                  <a:pt x="367576" y="690880"/>
                </a:lnTo>
                <a:lnTo>
                  <a:pt x="365671" y="687070"/>
                </a:lnTo>
                <a:lnTo>
                  <a:pt x="363664" y="684530"/>
                </a:lnTo>
                <a:lnTo>
                  <a:pt x="361569" y="680923"/>
                </a:lnTo>
                <a:lnTo>
                  <a:pt x="361480" y="680745"/>
                </a:lnTo>
                <a:lnTo>
                  <a:pt x="363308" y="681990"/>
                </a:lnTo>
                <a:lnTo>
                  <a:pt x="366826" y="685800"/>
                </a:lnTo>
                <a:lnTo>
                  <a:pt x="369443" y="687070"/>
                </a:lnTo>
                <a:lnTo>
                  <a:pt x="370039" y="690880"/>
                </a:lnTo>
                <a:lnTo>
                  <a:pt x="373646" y="694690"/>
                </a:lnTo>
                <a:lnTo>
                  <a:pt x="376377" y="698500"/>
                </a:lnTo>
                <a:lnTo>
                  <a:pt x="381038" y="706120"/>
                </a:lnTo>
                <a:lnTo>
                  <a:pt x="388264" y="709930"/>
                </a:lnTo>
                <a:lnTo>
                  <a:pt x="396189" y="712470"/>
                </a:lnTo>
                <a:lnTo>
                  <a:pt x="396494" y="712470"/>
                </a:lnTo>
                <a:lnTo>
                  <a:pt x="397484" y="713740"/>
                </a:lnTo>
                <a:lnTo>
                  <a:pt x="398094" y="715010"/>
                </a:lnTo>
                <a:lnTo>
                  <a:pt x="399135" y="715010"/>
                </a:lnTo>
                <a:lnTo>
                  <a:pt x="399351" y="716280"/>
                </a:lnTo>
                <a:lnTo>
                  <a:pt x="402005" y="718820"/>
                </a:lnTo>
                <a:lnTo>
                  <a:pt x="403860" y="722630"/>
                </a:lnTo>
                <a:lnTo>
                  <a:pt x="403923" y="723900"/>
                </a:lnTo>
                <a:lnTo>
                  <a:pt x="403987" y="725170"/>
                </a:lnTo>
                <a:lnTo>
                  <a:pt x="404050" y="726440"/>
                </a:lnTo>
                <a:lnTo>
                  <a:pt x="404291" y="727710"/>
                </a:lnTo>
                <a:lnTo>
                  <a:pt x="404291" y="715670"/>
                </a:lnTo>
                <a:lnTo>
                  <a:pt x="403466" y="715010"/>
                </a:lnTo>
                <a:lnTo>
                  <a:pt x="407454" y="715010"/>
                </a:lnTo>
                <a:lnTo>
                  <a:pt x="416242" y="713740"/>
                </a:lnTo>
                <a:lnTo>
                  <a:pt x="419747" y="715010"/>
                </a:lnTo>
                <a:lnTo>
                  <a:pt x="421779" y="713740"/>
                </a:lnTo>
                <a:lnTo>
                  <a:pt x="425856" y="711200"/>
                </a:lnTo>
                <a:lnTo>
                  <a:pt x="427901" y="709930"/>
                </a:lnTo>
                <a:lnTo>
                  <a:pt x="431774" y="707390"/>
                </a:lnTo>
                <a:lnTo>
                  <a:pt x="433717" y="706120"/>
                </a:lnTo>
                <a:lnTo>
                  <a:pt x="435660" y="704850"/>
                </a:lnTo>
                <a:lnTo>
                  <a:pt x="440169" y="708660"/>
                </a:lnTo>
                <a:lnTo>
                  <a:pt x="447738" y="712470"/>
                </a:lnTo>
                <a:lnTo>
                  <a:pt x="449160" y="712470"/>
                </a:lnTo>
                <a:lnTo>
                  <a:pt x="451497" y="713740"/>
                </a:lnTo>
                <a:lnTo>
                  <a:pt x="452361" y="711200"/>
                </a:lnTo>
                <a:lnTo>
                  <a:pt x="453034" y="708660"/>
                </a:lnTo>
                <a:lnTo>
                  <a:pt x="450494" y="707390"/>
                </a:lnTo>
                <a:lnTo>
                  <a:pt x="449999" y="706120"/>
                </a:lnTo>
                <a:lnTo>
                  <a:pt x="449516" y="704850"/>
                </a:lnTo>
                <a:lnTo>
                  <a:pt x="448030" y="702310"/>
                </a:lnTo>
                <a:lnTo>
                  <a:pt x="445808" y="698500"/>
                </a:lnTo>
                <a:lnTo>
                  <a:pt x="444207" y="696315"/>
                </a:lnTo>
                <a:lnTo>
                  <a:pt x="444207" y="706120"/>
                </a:lnTo>
                <a:lnTo>
                  <a:pt x="441604" y="704850"/>
                </a:lnTo>
                <a:lnTo>
                  <a:pt x="436422" y="702310"/>
                </a:lnTo>
                <a:lnTo>
                  <a:pt x="432752" y="703580"/>
                </a:lnTo>
                <a:lnTo>
                  <a:pt x="427596" y="706120"/>
                </a:lnTo>
                <a:lnTo>
                  <a:pt x="425018" y="704850"/>
                </a:lnTo>
                <a:lnTo>
                  <a:pt x="422465" y="704850"/>
                </a:lnTo>
                <a:lnTo>
                  <a:pt x="420077" y="703580"/>
                </a:lnTo>
                <a:lnTo>
                  <a:pt x="416026" y="701040"/>
                </a:lnTo>
                <a:lnTo>
                  <a:pt x="412407" y="698500"/>
                </a:lnTo>
                <a:lnTo>
                  <a:pt x="408457" y="695960"/>
                </a:lnTo>
                <a:lnTo>
                  <a:pt x="413105" y="701040"/>
                </a:lnTo>
                <a:lnTo>
                  <a:pt x="417106" y="704850"/>
                </a:lnTo>
                <a:lnTo>
                  <a:pt x="422986" y="707390"/>
                </a:lnTo>
                <a:lnTo>
                  <a:pt x="413562" y="707390"/>
                </a:lnTo>
                <a:lnTo>
                  <a:pt x="411403" y="706120"/>
                </a:lnTo>
                <a:lnTo>
                  <a:pt x="409435" y="704964"/>
                </a:lnTo>
                <a:lnTo>
                  <a:pt x="409435" y="709930"/>
                </a:lnTo>
                <a:lnTo>
                  <a:pt x="408470" y="711200"/>
                </a:lnTo>
                <a:lnTo>
                  <a:pt x="404558" y="711200"/>
                </a:lnTo>
                <a:lnTo>
                  <a:pt x="401053" y="709930"/>
                </a:lnTo>
                <a:lnTo>
                  <a:pt x="397675" y="708660"/>
                </a:lnTo>
                <a:lnTo>
                  <a:pt x="397217" y="708660"/>
                </a:lnTo>
                <a:lnTo>
                  <a:pt x="391248" y="707390"/>
                </a:lnTo>
                <a:lnTo>
                  <a:pt x="385711" y="703580"/>
                </a:lnTo>
                <a:lnTo>
                  <a:pt x="381711" y="699770"/>
                </a:lnTo>
                <a:lnTo>
                  <a:pt x="378828" y="694690"/>
                </a:lnTo>
                <a:lnTo>
                  <a:pt x="374472" y="690880"/>
                </a:lnTo>
                <a:lnTo>
                  <a:pt x="373227" y="685800"/>
                </a:lnTo>
                <a:lnTo>
                  <a:pt x="373087" y="684530"/>
                </a:lnTo>
                <a:lnTo>
                  <a:pt x="376593" y="689610"/>
                </a:lnTo>
                <a:lnTo>
                  <a:pt x="384162" y="692150"/>
                </a:lnTo>
                <a:lnTo>
                  <a:pt x="389763" y="695960"/>
                </a:lnTo>
                <a:lnTo>
                  <a:pt x="392010" y="698500"/>
                </a:lnTo>
                <a:lnTo>
                  <a:pt x="393077" y="701040"/>
                </a:lnTo>
                <a:lnTo>
                  <a:pt x="395300" y="703580"/>
                </a:lnTo>
                <a:lnTo>
                  <a:pt x="399376" y="707390"/>
                </a:lnTo>
                <a:lnTo>
                  <a:pt x="404279" y="709930"/>
                </a:lnTo>
                <a:lnTo>
                  <a:pt x="409435" y="709930"/>
                </a:lnTo>
                <a:lnTo>
                  <a:pt x="409435" y="704964"/>
                </a:lnTo>
                <a:lnTo>
                  <a:pt x="407111" y="703580"/>
                </a:lnTo>
                <a:lnTo>
                  <a:pt x="403339" y="697230"/>
                </a:lnTo>
                <a:lnTo>
                  <a:pt x="398716" y="692150"/>
                </a:lnTo>
                <a:lnTo>
                  <a:pt x="401053" y="697230"/>
                </a:lnTo>
                <a:lnTo>
                  <a:pt x="403479" y="702310"/>
                </a:lnTo>
                <a:lnTo>
                  <a:pt x="407504" y="706120"/>
                </a:lnTo>
                <a:lnTo>
                  <a:pt x="400215" y="702310"/>
                </a:lnTo>
                <a:lnTo>
                  <a:pt x="396532" y="698500"/>
                </a:lnTo>
                <a:lnTo>
                  <a:pt x="393458" y="694690"/>
                </a:lnTo>
                <a:lnTo>
                  <a:pt x="387997" y="690880"/>
                </a:lnTo>
                <a:lnTo>
                  <a:pt x="382409" y="688340"/>
                </a:lnTo>
                <a:lnTo>
                  <a:pt x="378968" y="684530"/>
                </a:lnTo>
                <a:lnTo>
                  <a:pt x="377812" y="683260"/>
                </a:lnTo>
                <a:lnTo>
                  <a:pt x="377164" y="681990"/>
                </a:lnTo>
                <a:lnTo>
                  <a:pt x="375450" y="678599"/>
                </a:lnTo>
                <a:lnTo>
                  <a:pt x="375551" y="674128"/>
                </a:lnTo>
                <a:lnTo>
                  <a:pt x="375640" y="672896"/>
                </a:lnTo>
                <a:lnTo>
                  <a:pt x="375729" y="671830"/>
                </a:lnTo>
                <a:lnTo>
                  <a:pt x="376199" y="672896"/>
                </a:lnTo>
                <a:lnTo>
                  <a:pt x="376301" y="673112"/>
                </a:lnTo>
                <a:lnTo>
                  <a:pt x="377520" y="673112"/>
                </a:lnTo>
                <a:lnTo>
                  <a:pt x="385038" y="678180"/>
                </a:lnTo>
                <a:lnTo>
                  <a:pt x="392836" y="681990"/>
                </a:lnTo>
                <a:lnTo>
                  <a:pt x="400773" y="684530"/>
                </a:lnTo>
                <a:lnTo>
                  <a:pt x="405434" y="686765"/>
                </a:lnTo>
                <a:lnTo>
                  <a:pt x="400050" y="683260"/>
                </a:lnTo>
                <a:lnTo>
                  <a:pt x="392874" y="679450"/>
                </a:lnTo>
                <a:lnTo>
                  <a:pt x="385381" y="675640"/>
                </a:lnTo>
                <a:lnTo>
                  <a:pt x="378421" y="671830"/>
                </a:lnTo>
                <a:lnTo>
                  <a:pt x="376745" y="670560"/>
                </a:lnTo>
                <a:lnTo>
                  <a:pt x="375958" y="669290"/>
                </a:lnTo>
                <a:lnTo>
                  <a:pt x="375107" y="669290"/>
                </a:lnTo>
                <a:lnTo>
                  <a:pt x="375119" y="668020"/>
                </a:lnTo>
                <a:lnTo>
                  <a:pt x="376415" y="668020"/>
                </a:lnTo>
                <a:lnTo>
                  <a:pt x="382612" y="665480"/>
                </a:lnTo>
                <a:lnTo>
                  <a:pt x="385724" y="664210"/>
                </a:lnTo>
                <a:lnTo>
                  <a:pt x="395363" y="661670"/>
                </a:lnTo>
                <a:lnTo>
                  <a:pt x="404939" y="661670"/>
                </a:lnTo>
                <a:lnTo>
                  <a:pt x="409473" y="662940"/>
                </a:lnTo>
                <a:lnTo>
                  <a:pt x="404342" y="662940"/>
                </a:lnTo>
                <a:lnTo>
                  <a:pt x="392049" y="670560"/>
                </a:lnTo>
                <a:lnTo>
                  <a:pt x="397471" y="668020"/>
                </a:lnTo>
                <a:lnTo>
                  <a:pt x="402590" y="666750"/>
                </a:lnTo>
                <a:lnTo>
                  <a:pt x="408266" y="665480"/>
                </a:lnTo>
                <a:lnTo>
                  <a:pt x="416801" y="665480"/>
                </a:lnTo>
                <a:lnTo>
                  <a:pt x="420700" y="666750"/>
                </a:lnTo>
                <a:lnTo>
                  <a:pt x="423659" y="669290"/>
                </a:lnTo>
                <a:lnTo>
                  <a:pt x="426339" y="671830"/>
                </a:lnTo>
                <a:lnTo>
                  <a:pt x="428675" y="675640"/>
                </a:lnTo>
                <a:lnTo>
                  <a:pt x="427367" y="675640"/>
                </a:lnTo>
                <a:lnTo>
                  <a:pt x="425996" y="674370"/>
                </a:lnTo>
                <a:lnTo>
                  <a:pt x="418985" y="674370"/>
                </a:lnTo>
                <a:lnTo>
                  <a:pt x="408000" y="676910"/>
                </a:lnTo>
                <a:lnTo>
                  <a:pt x="413461" y="676910"/>
                </a:lnTo>
                <a:lnTo>
                  <a:pt x="419100" y="675640"/>
                </a:lnTo>
                <a:lnTo>
                  <a:pt x="424573" y="676910"/>
                </a:lnTo>
                <a:lnTo>
                  <a:pt x="428548" y="676910"/>
                </a:lnTo>
                <a:lnTo>
                  <a:pt x="430276" y="678180"/>
                </a:lnTo>
                <a:lnTo>
                  <a:pt x="431393" y="680745"/>
                </a:lnTo>
                <a:lnTo>
                  <a:pt x="432193" y="683260"/>
                </a:lnTo>
                <a:lnTo>
                  <a:pt x="433260" y="685800"/>
                </a:lnTo>
                <a:lnTo>
                  <a:pt x="428980" y="684530"/>
                </a:lnTo>
                <a:lnTo>
                  <a:pt x="419785" y="684530"/>
                </a:lnTo>
                <a:lnTo>
                  <a:pt x="424700" y="685800"/>
                </a:lnTo>
                <a:lnTo>
                  <a:pt x="430657" y="685800"/>
                </a:lnTo>
                <a:lnTo>
                  <a:pt x="434898" y="688340"/>
                </a:lnTo>
                <a:lnTo>
                  <a:pt x="437883" y="693420"/>
                </a:lnTo>
                <a:lnTo>
                  <a:pt x="440766" y="698500"/>
                </a:lnTo>
                <a:lnTo>
                  <a:pt x="443433" y="702310"/>
                </a:lnTo>
                <a:lnTo>
                  <a:pt x="426923" y="694690"/>
                </a:lnTo>
                <a:lnTo>
                  <a:pt x="421335" y="692150"/>
                </a:lnTo>
                <a:lnTo>
                  <a:pt x="427202" y="695960"/>
                </a:lnTo>
                <a:lnTo>
                  <a:pt x="433120" y="698500"/>
                </a:lnTo>
                <a:lnTo>
                  <a:pt x="438873" y="702310"/>
                </a:lnTo>
                <a:lnTo>
                  <a:pt x="444207" y="706120"/>
                </a:lnTo>
                <a:lnTo>
                  <a:pt x="444207" y="696315"/>
                </a:lnTo>
                <a:lnTo>
                  <a:pt x="441159" y="692150"/>
                </a:lnTo>
                <a:lnTo>
                  <a:pt x="437108" y="684530"/>
                </a:lnTo>
                <a:lnTo>
                  <a:pt x="434479" y="676910"/>
                </a:lnTo>
                <a:lnTo>
                  <a:pt x="431292" y="670560"/>
                </a:lnTo>
                <a:lnTo>
                  <a:pt x="424726" y="665480"/>
                </a:lnTo>
                <a:lnTo>
                  <a:pt x="422592" y="664210"/>
                </a:lnTo>
                <a:lnTo>
                  <a:pt x="420458" y="662940"/>
                </a:lnTo>
                <a:lnTo>
                  <a:pt x="418325" y="661670"/>
                </a:lnTo>
                <a:lnTo>
                  <a:pt x="416191" y="660400"/>
                </a:lnTo>
                <a:lnTo>
                  <a:pt x="407377" y="657860"/>
                </a:lnTo>
                <a:lnTo>
                  <a:pt x="398157" y="657860"/>
                </a:lnTo>
                <a:lnTo>
                  <a:pt x="388429" y="659130"/>
                </a:lnTo>
                <a:lnTo>
                  <a:pt x="385813" y="660400"/>
                </a:lnTo>
                <a:lnTo>
                  <a:pt x="375678" y="661670"/>
                </a:lnTo>
                <a:lnTo>
                  <a:pt x="373278" y="665480"/>
                </a:lnTo>
                <a:lnTo>
                  <a:pt x="370954" y="663384"/>
                </a:lnTo>
                <a:lnTo>
                  <a:pt x="370954" y="671830"/>
                </a:lnTo>
                <a:lnTo>
                  <a:pt x="370827" y="672896"/>
                </a:lnTo>
                <a:lnTo>
                  <a:pt x="370801" y="673112"/>
                </a:lnTo>
                <a:lnTo>
                  <a:pt x="370586" y="673112"/>
                </a:lnTo>
                <a:lnTo>
                  <a:pt x="369951" y="675640"/>
                </a:lnTo>
                <a:lnTo>
                  <a:pt x="369316" y="679450"/>
                </a:lnTo>
                <a:lnTo>
                  <a:pt x="369239" y="680745"/>
                </a:lnTo>
                <a:lnTo>
                  <a:pt x="369176" y="681990"/>
                </a:lnTo>
                <a:lnTo>
                  <a:pt x="368566" y="681990"/>
                </a:lnTo>
                <a:lnTo>
                  <a:pt x="368084" y="680923"/>
                </a:lnTo>
                <a:lnTo>
                  <a:pt x="367995" y="680745"/>
                </a:lnTo>
                <a:lnTo>
                  <a:pt x="367614" y="680745"/>
                </a:lnTo>
                <a:lnTo>
                  <a:pt x="364680" y="678180"/>
                </a:lnTo>
                <a:lnTo>
                  <a:pt x="361657" y="676910"/>
                </a:lnTo>
                <a:lnTo>
                  <a:pt x="357479" y="673112"/>
                </a:lnTo>
                <a:lnTo>
                  <a:pt x="356425" y="671830"/>
                </a:lnTo>
                <a:lnTo>
                  <a:pt x="355206" y="670560"/>
                </a:lnTo>
                <a:lnTo>
                  <a:pt x="352031" y="665683"/>
                </a:lnTo>
                <a:lnTo>
                  <a:pt x="352031" y="680732"/>
                </a:lnTo>
                <a:lnTo>
                  <a:pt x="351218" y="679450"/>
                </a:lnTo>
                <a:lnTo>
                  <a:pt x="349250" y="676910"/>
                </a:lnTo>
                <a:lnTo>
                  <a:pt x="348627" y="675640"/>
                </a:lnTo>
                <a:lnTo>
                  <a:pt x="346837" y="673112"/>
                </a:lnTo>
                <a:lnTo>
                  <a:pt x="343801" y="671830"/>
                </a:lnTo>
                <a:lnTo>
                  <a:pt x="342709" y="668020"/>
                </a:lnTo>
                <a:lnTo>
                  <a:pt x="341591" y="665480"/>
                </a:lnTo>
                <a:lnTo>
                  <a:pt x="341541" y="663829"/>
                </a:lnTo>
                <a:lnTo>
                  <a:pt x="348310" y="669290"/>
                </a:lnTo>
                <a:lnTo>
                  <a:pt x="350253" y="672896"/>
                </a:lnTo>
                <a:lnTo>
                  <a:pt x="350367" y="673112"/>
                </a:lnTo>
                <a:lnTo>
                  <a:pt x="351167" y="674370"/>
                </a:lnTo>
                <a:lnTo>
                  <a:pt x="351269" y="676910"/>
                </a:lnTo>
                <a:lnTo>
                  <a:pt x="352005" y="676910"/>
                </a:lnTo>
                <a:lnTo>
                  <a:pt x="352031" y="680732"/>
                </a:lnTo>
                <a:lnTo>
                  <a:pt x="352031" y="665683"/>
                </a:lnTo>
                <a:lnTo>
                  <a:pt x="351904" y="665480"/>
                </a:lnTo>
                <a:lnTo>
                  <a:pt x="350050" y="662940"/>
                </a:lnTo>
                <a:lnTo>
                  <a:pt x="348856" y="661670"/>
                </a:lnTo>
                <a:lnTo>
                  <a:pt x="347624" y="660400"/>
                </a:lnTo>
                <a:lnTo>
                  <a:pt x="346456" y="659130"/>
                </a:lnTo>
                <a:lnTo>
                  <a:pt x="353923" y="659130"/>
                </a:lnTo>
                <a:lnTo>
                  <a:pt x="364261" y="664210"/>
                </a:lnTo>
                <a:lnTo>
                  <a:pt x="369011" y="669290"/>
                </a:lnTo>
                <a:lnTo>
                  <a:pt x="369265" y="670560"/>
                </a:lnTo>
                <a:lnTo>
                  <a:pt x="370090" y="671830"/>
                </a:lnTo>
                <a:lnTo>
                  <a:pt x="370954" y="671830"/>
                </a:lnTo>
                <a:lnTo>
                  <a:pt x="370954" y="663384"/>
                </a:lnTo>
                <a:lnTo>
                  <a:pt x="366255" y="659130"/>
                </a:lnTo>
                <a:lnTo>
                  <a:pt x="359156" y="655320"/>
                </a:lnTo>
                <a:lnTo>
                  <a:pt x="351370" y="652780"/>
                </a:lnTo>
                <a:lnTo>
                  <a:pt x="342328" y="651510"/>
                </a:lnTo>
                <a:lnTo>
                  <a:pt x="340880" y="651510"/>
                </a:lnTo>
                <a:lnTo>
                  <a:pt x="340880" y="655320"/>
                </a:lnTo>
                <a:lnTo>
                  <a:pt x="340728" y="656590"/>
                </a:lnTo>
                <a:lnTo>
                  <a:pt x="340588" y="656590"/>
                </a:lnTo>
                <a:lnTo>
                  <a:pt x="339559" y="657860"/>
                </a:lnTo>
                <a:lnTo>
                  <a:pt x="338505" y="659015"/>
                </a:lnTo>
                <a:lnTo>
                  <a:pt x="339496" y="657860"/>
                </a:lnTo>
                <a:lnTo>
                  <a:pt x="339788" y="656590"/>
                </a:lnTo>
                <a:lnTo>
                  <a:pt x="337223" y="655320"/>
                </a:lnTo>
                <a:lnTo>
                  <a:pt x="340880" y="655320"/>
                </a:lnTo>
                <a:lnTo>
                  <a:pt x="340880" y="651510"/>
                </a:lnTo>
                <a:lnTo>
                  <a:pt x="340283" y="651510"/>
                </a:lnTo>
                <a:lnTo>
                  <a:pt x="337883" y="646430"/>
                </a:lnTo>
                <a:lnTo>
                  <a:pt x="336562" y="645629"/>
                </a:lnTo>
                <a:lnTo>
                  <a:pt x="336562" y="654583"/>
                </a:lnTo>
                <a:lnTo>
                  <a:pt x="336105" y="654050"/>
                </a:lnTo>
                <a:lnTo>
                  <a:pt x="333184" y="651510"/>
                </a:lnTo>
                <a:lnTo>
                  <a:pt x="329666" y="648970"/>
                </a:lnTo>
                <a:lnTo>
                  <a:pt x="325869" y="646430"/>
                </a:lnTo>
                <a:lnTo>
                  <a:pt x="326555" y="646430"/>
                </a:lnTo>
                <a:lnTo>
                  <a:pt x="328587" y="647801"/>
                </a:lnTo>
                <a:lnTo>
                  <a:pt x="331673" y="647801"/>
                </a:lnTo>
                <a:lnTo>
                  <a:pt x="333019" y="648970"/>
                </a:lnTo>
                <a:lnTo>
                  <a:pt x="336486" y="650240"/>
                </a:lnTo>
                <a:lnTo>
                  <a:pt x="336562" y="654583"/>
                </a:lnTo>
                <a:lnTo>
                  <a:pt x="336562" y="645629"/>
                </a:lnTo>
                <a:lnTo>
                  <a:pt x="335788" y="645160"/>
                </a:lnTo>
                <a:lnTo>
                  <a:pt x="334518" y="645160"/>
                </a:lnTo>
                <a:lnTo>
                  <a:pt x="331787" y="643890"/>
                </a:lnTo>
                <a:lnTo>
                  <a:pt x="335407" y="642620"/>
                </a:lnTo>
                <a:lnTo>
                  <a:pt x="339712" y="641350"/>
                </a:lnTo>
                <a:lnTo>
                  <a:pt x="340918" y="637540"/>
                </a:lnTo>
                <a:lnTo>
                  <a:pt x="341642" y="635000"/>
                </a:lnTo>
                <a:lnTo>
                  <a:pt x="342988" y="629920"/>
                </a:lnTo>
                <a:lnTo>
                  <a:pt x="344817" y="631190"/>
                </a:lnTo>
                <a:lnTo>
                  <a:pt x="346773" y="633730"/>
                </a:lnTo>
                <a:lnTo>
                  <a:pt x="349250" y="633730"/>
                </a:lnTo>
                <a:lnTo>
                  <a:pt x="353288" y="635000"/>
                </a:lnTo>
                <a:lnTo>
                  <a:pt x="357543" y="633730"/>
                </a:lnTo>
                <a:lnTo>
                  <a:pt x="360807" y="631190"/>
                </a:lnTo>
                <a:lnTo>
                  <a:pt x="363067" y="632460"/>
                </a:lnTo>
                <a:lnTo>
                  <a:pt x="365252" y="631190"/>
                </a:lnTo>
                <a:lnTo>
                  <a:pt x="368414" y="631190"/>
                </a:lnTo>
                <a:lnTo>
                  <a:pt x="377901" y="633730"/>
                </a:lnTo>
                <a:lnTo>
                  <a:pt x="382663" y="628650"/>
                </a:lnTo>
                <a:lnTo>
                  <a:pt x="385597" y="619760"/>
                </a:lnTo>
                <a:lnTo>
                  <a:pt x="387946" y="613410"/>
                </a:lnTo>
                <a:lnTo>
                  <a:pt x="387870" y="607060"/>
                </a:lnTo>
                <a:lnTo>
                  <a:pt x="385406" y="600710"/>
                </a:lnTo>
                <a:lnTo>
                  <a:pt x="384911" y="600329"/>
                </a:lnTo>
                <a:lnTo>
                  <a:pt x="384911" y="609600"/>
                </a:lnTo>
                <a:lnTo>
                  <a:pt x="383933" y="613410"/>
                </a:lnTo>
                <a:lnTo>
                  <a:pt x="383235" y="615950"/>
                </a:lnTo>
                <a:lnTo>
                  <a:pt x="382104" y="618490"/>
                </a:lnTo>
                <a:lnTo>
                  <a:pt x="380022" y="622300"/>
                </a:lnTo>
                <a:lnTo>
                  <a:pt x="378879" y="626110"/>
                </a:lnTo>
                <a:lnTo>
                  <a:pt x="376034" y="627380"/>
                </a:lnTo>
                <a:lnTo>
                  <a:pt x="374383" y="628650"/>
                </a:lnTo>
                <a:lnTo>
                  <a:pt x="372592" y="627380"/>
                </a:lnTo>
                <a:lnTo>
                  <a:pt x="370814" y="627380"/>
                </a:lnTo>
                <a:lnTo>
                  <a:pt x="365975" y="624840"/>
                </a:lnTo>
                <a:lnTo>
                  <a:pt x="361848" y="621030"/>
                </a:lnTo>
                <a:lnTo>
                  <a:pt x="357454" y="618490"/>
                </a:lnTo>
                <a:lnTo>
                  <a:pt x="360045" y="621030"/>
                </a:lnTo>
                <a:lnTo>
                  <a:pt x="362889" y="624840"/>
                </a:lnTo>
                <a:lnTo>
                  <a:pt x="366318" y="627380"/>
                </a:lnTo>
                <a:lnTo>
                  <a:pt x="361873" y="627380"/>
                </a:lnTo>
                <a:lnTo>
                  <a:pt x="356654" y="624840"/>
                </a:lnTo>
                <a:lnTo>
                  <a:pt x="352818" y="619760"/>
                </a:lnTo>
                <a:lnTo>
                  <a:pt x="348678" y="615950"/>
                </a:lnTo>
                <a:lnTo>
                  <a:pt x="351218" y="619760"/>
                </a:lnTo>
                <a:lnTo>
                  <a:pt x="354228" y="624840"/>
                </a:lnTo>
                <a:lnTo>
                  <a:pt x="358597" y="628650"/>
                </a:lnTo>
                <a:lnTo>
                  <a:pt x="357670" y="628650"/>
                </a:lnTo>
                <a:lnTo>
                  <a:pt x="356857" y="629920"/>
                </a:lnTo>
                <a:lnTo>
                  <a:pt x="355854" y="629920"/>
                </a:lnTo>
                <a:lnTo>
                  <a:pt x="352221" y="631190"/>
                </a:lnTo>
                <a:lnTo>
                  <a:pt x="348195" y="629920"/>
                </a:lnTo>
                <a:lnTo>
                  <a:pt x="345262" y="626110"/>
                </a:lnTo>
                <a:lnTo>
                  <a:pt x="344170" y="626110"/>
                </a:lnTo>
                <a:lnTo>
                  <a:pt x="345795" y="619760"/>
                </a:lnTo>
                <a:lnTo>
                  <a:pt x="345871" y="618490"/>
                </a:lnTo>
                <a:lnTo>
                  <a:pt x="345948" y="617220"/>
                </a:lnTo>
                <a:lnTo>
                  <a:pt x="346024" y="615950"/>
                </a:lnTo>
                <a:lnTo>
                  <a:pt x="346100" y="614680"/>
                </a:lnTo>
                <a:lnTo>
                  <a:pt x="342938" y="607060"/>
                </a:lnTo>
                <a:lnTo>
                  <a:pt x="350215" y="607060"/>
                </a:lnTo>
                <a:lnTo>
                  <a:pt x="351586" y="608330"/>
                </a:lnTo>
                <a:lnTo>
                  <a:pt x="354431" y="607060"/>
                </a:lnTo>
                <a:lnTo>
                  <a:pt x="360006" y="603250"/>
                </a:lnTo>
                <a:lnTo>
                  <a:pt x="351701" y="596900"/>
                </a:lnTo>
                <a:lnTo>
                  <a:pt x="347599" y="598170"/>
                </a:lnTo>
                <a:lnTo>
                  <a:pt x="346405" y="598170"/>
                </a:lnTo>
                <a:lnTo>
                  <a:pt x="344449" y="596900"/>
                </a:lnTo>
                <a:lnTo>
                  <a:pt x="346519" y="595630"/>
                </a:lnTo>
                <a:lnTo>
                  <a:pt x="345249" y="593090"/>
                </a:lnTo>
                <a:lnTo>
                  <a:pt x="344195" y="590981"/>
                </a:lnTo>
                <a:lnTo>
                  <a:pt x="343992" y="590550"/>
                </a:lnTo>
                <a:lnTo>
                  <a:pt x="344119" y="590816"/>
                </a:lnTo>
                <a:lnTo>
                  <a:pt x="344195" y="590981"/>
                </a:lnTo>
                <a:lnTo>
                  <a:pt x="348335" y="591820"/>
                </a:lnTo>
                <a:lnTo>
                  <a:pt x="354647" y="591820"/>
                </a:lnTo>
                <a:lnTo>
                  <a:pt x="355282" y="595630"/>
                </a:lnTo>
                <a:lnTo>
                  <a:pt x="361454" y="598170"/>
                </a:lnTo>
                <a:lnTo>
                  <a:pt x="364070" y="595630"/>
                </a:lnTo>
                <a:lnTo>
                  <a:pt x="364604" y="594360"/>
                </a:lnTo>
                <a:lnTo>
                  <a:pt x="364832" y="594360"/>
                </a:lnTo>
                <a:lnTo>
                  <a:pt x="364782" y="590550"/>
                </a:lnTo>
                <a:lnTo>
                  <a:pt x="358292" y="585470"/>
                </a:lnTo>
                <a:lnTo>
                  <a:pt x="356095" y="589280"/>
                </a:lnTo>
                <a:lnTo>
                  <a:pt x="355346" y="589280"/>
                </a:lnTo>
                <a:lnTo>
                  <a:pt x="355104" y="590550"/>
                </a:lnTo>
                <a:lnTo>
                  <a:pt x="343369" y="588365"/>
                </a:lnTo>
                <a:lnTo>
                  <a:pt x="343369" y="590816"/>
                </a:lnTo>
                <a:lnTo>
                  <a:pt x="343077" y="590943"/>
                </a:lnTo>
                <a:lnTo>
                  <a:pt x="343077" y="598893"/>
                </a:lnTo>
                <a:lnTo>
                  <a:pt x="342176" y="599198"/>
                </a:lnTo>
                <a:lnTo>
                  <a:pt x="342176" y="622300"/>
                </a:lnTo>
                <a:lnTo>
                  <a:pt x="338455" y="629920"/>
                </a:lnTo>
                <a:lnTo>
                  <a:pt x="336956" y="636270"/>
                </a:lnTo>
                <a:lnTo>
                  <a:pt x="335267" y="638810"/>
                </a:lnTo>
                <a:lnTo>
                  <a:pt x="331851" y="640080"/>
                </a:lnTo>
                <a:lnTo>
                  <a:pt x="329145" y="641350"/>
                </a:lnTo>
                <a:lnTo>
                  <a:pt x="325120" y="643890"/>
                </a:lnTo>
                <a:lnTo>
                  <a:pt x="320103" y="645160"/>
                </a:lnTo>
                <a:lnTo>
                  <a:pt x="315849" y="642620"/>
                </a:lnTo>
                <a:lnTo>
                  <a:pt x="313601" y="641350"/>
                </a:lnTo>
                <a:lnTo>
                  <a:pt x="314477" y="637540"/>
                </a:lnTo>
                <a:lnTo>
                  <a:pt x="313969" y="636270"/>
                </a:lnTo>
                <a:lnTo>
                  <a:pt x="319227" y="633730"/>
                </a:lnTo>
                <a:lnTo>
                  <a:pt x="323113" y="627380"/>
                </a:lnTo>
                <a:lnTo>
                  <a:pt x="324942" y="619760"/>
                </a:lnTo>
                <a:lnTo>
                  <a:pt x="325412" y="617220"/>
                </a:lnTo>
                <a:lnTo>
                  <a:pt x="325831" y="615950"/>
                </a:lnTo>
                <a:lnTo>
                  <a:pt x="324662" y="618490"/>
                </a:lnTo>
                <a:lnTo>
                  <a:pt x="323634" y="619760"/>
                </a:lnTo>
                <a:lnTo>
                  <a:pt x="322529" y="622300"/>
                </a:lnTo>
                <a:lnTo>
                  <a:pt x="320509" y="626110"/>
                </a:lnTo>
                <a:lnTo>
                  <a:pt x="316788" y="632460"/>
                </a:lnTo>
                <a:lnTo>
                  <a:pt x="312420" y="633730"/>
                </a:lnTo>
                <a:lnTo>
                  <a:pt x="310476" y="632460"/>
                </a:lnTo>
                <a:lnTo>
                  <a:pt x="307492" y="632460"/>
                </a:lnTo>
                <a:lnTo>
                  <a:pt x="306793" y="629920"/>
                </a:lnTo>
                <a:lnTo>
                  <a:pt x="306743" y="627380"/>
                </a:lnTo>
                <a:lnTo>
                  <a:pt x="308698" y="624840"/>
                </a:lnTo>
                <a:lnTo>
                  <a:pt x="310629" y="623570"/>
                </a:lnTo>
                <a:lnTo>
                  <a:pt x="312331" y="621030"/>
                </a:lnTo>
                <a:lnTo>
                  <a:pt x="310210" y="622300"/>
                </a:lnTo>
                <a:lnTo>
                  <a:pt x="308038" y="623570"/>
                </a:lnTo>
                <a:lnTo>
                  <a:pt x="306082" y="624840"/>
                </a:lnTo>
                <a:lnTo>
                  <a:pt x="305295" y="623570"/>
                </a:lnTo>
                <a:lnTo>
                  <a:pt x="304038" y="622300"/>
                </a:lnTo>
                <a:lnTo>
                  <a:pt x="303923" y="621030"/>
                </a:lnTo>
                <a:lnTo>
                  <a:pt x="303822" y="619760"/>
                </a:lnTo>
                <a:lnTo>
                  <a:pt x="303720" y="618490"/>
                </a:lnTo>
                <a:lnTo>
                  <a:pt x="304279" y="614680"/>
                </a:lnTo>
                <a:lnTo>
                  <a:pt x="306324" y="613410"/>
                </a:lnTo>
                <a:lnTo>
                  <a:pt x="306793" y="613410"/>
                </a:lnTo>
                <a:lnTo>
                  <a:pt x="306946" y="612140"/>
                </a:lnTo>
                <a:lnTo>
                  <a:pt x="308356" y="612140"/>
                </a:lnTo>
                <a:lnTo>
                  <a:pt x="310946" y="610870"/>
                </a:lnTo>
                <a:lnTo>
                  <a:pt x="314109" y="608330"/>
                </a:lnTo>
                <a:lnTo>
                  <a:pt x="318884" y="605790"/>
                </a:lnTo>
                <a:lnTo>
                  <a:pt x="324065" y="603250"/>
                </a:lnTo>
                <a:lnTo>
                  <a:pt x="328879" y="599440"/>
                </a:lnTo>
                <a:lnTo>
                  <a:pt x="329882" y="599440"/>
                </a:lnTo>
                <a:lnTo>
                  <a:pt x="330276" y="598170"/>
                </a:lnTo>
                <a:lnTo>
                  <a:pt x="330377" y="609600"/>
                </a:lnTo>
                <a:lnTo>
                  <a:pt x="332803" y="600710"/>
                </a:lnTo>
                <a:lnTo>
                  <a:pt x="332295" y="596900"/>
                </a:lnTo>
                <a:lnTo>
                  <a:pt x="337312" y="600710"/>
                </a:lnTo>
                <a:lnTo>
                  <a:pt x="339928" y="609600"/>
                </a:lnTo>
                <a:lnTo>
                  <a:pt x="341363" y="615950"/>
                </a:lnTo>
                <a:lnTo>
                  <a:pt x="342176" y="622300"/>
                </a:lnTo>
                <a:lnTo>
                  <a:pt x="342176" y="599198"/>
                </a:lnTo>
                <a:lnTo>
                  <a:pt x="341452" y="599440"/>
                </a:lnTo>
                <a:lnTo>
                  <a:pt x="339940" y="598170"/>
                </a:lnTo>
                <a:lnTo>
                  <a:pt x="337959" y="596900"/>
                </a:lnTo>
                <a:lnTo>
                  <a:pt x="336130" y="594360"/>
                </a:lnTo>
                <a:lnTo>
                  <a:pt x="335610" y="594360"/>
                </a:lnTo>
                <a:lnTo>
                  <a:pt x="335102" y="593090"/>
                </a:lnTo>
                <a:lnTo>
                  <a:pt x="334619" y="593090"/>
                </a:lnTo>
                <a:lnTo>
                  <a:pt x="332905" y="591820"/>
                </a:lnTo>
                <a:lnTo>
                  <a:pt x="332524" y="590981"/>
                </a:lnTo>
                <a:lnTo>
                  <a:pt x="332447" y="590816"/>
                </a:lnTo>
                <a:lnTo>
                  <a:pt x="332333" y="590550"/>
                </a:lnTo>
                <a:lnTo>
                  <a:pt x="333425" y="591820"/>
                </a:lnTo>
                <a:lnTo>
                  <a:pt x="335140" y="593090"/>
                </a:lnTo>
                <a:lnTo>
                  <a:pt x="338061" y="595630"/>
                </a:lnTo>
                <a:lnTo>
                  <a:pt x="341160" y="598170"/>
                </a:lnTo>
                <a:lnTo>
                  <a:pt x="343077" y="598893"/>
                </a:lnTo>
                <a:lnTo>
                  <a:pt x="343077" y="590943"/>
                </a:lnTo>
                <a:lnTo>
                  <a:pt x="340995" y="591820"/>
                </a:lnTo>
                <a:lnTo>
                  <a:pt x="340855" y="591820"/>
                </a:lnTo>
                <a:lnTo>
                  <a:pt x="338658" y="590550"/>
                </a:lnTo>
                <a:lnTo>
                  <a:pt x="336575" y="589280"/>
                </a:lnTo>
                <a:lnTo>
                  <a:pt x="334619" y="588010"/>
                </a:lnTo>
                <a:lnTo>
                  <a:pt x="336169" y="588010"/>
                </a:lnTo>
                <a:lnTo>
                  <a:pt x="342099" y="590550"/>
                </a:lnTo>
                <a:lnTo>
                  <a:pt x="343369" y="590816"/>
                </a:lnTo>
                <a:lnTo>
                  <a:pt x="343369" y="588365"/>
                </a:lnTo>
                <a:lnTo>
                  <a:pt x="341503" y="588010"/>
                </a:lnTo>
                <a:lnTo>
                  <a:pt x="333870" y="584200"/>
                </a:lnTo>
                <a:lnTo>
                  <a:pt x="332663" y="584200"/>
                </a:lnTo>
                <a:lnTo>
                  <a:pt x="331457" y="582930"/>
                </a:lnTo>
                <a:lnTo>
                  <a:pt x="331508" y="581660"/>
                </a:lnTo>
                <a:lnTo>
                  <a:pt x="335788" y="581660"/>
                </a:lnTo>
                <a:lnTo>
                  <a:pt x="339928" y="582930"/>
                </a:lnTo>
                <a:lnTo>
                  <a:pt x="342074" y="582930"/>
                </a:lnTo>
                <a:lnTo>
                  <a:pt x="344144" y="584200"/>
                </a:lnTo>
                <a:lnTo>
                  <a:pt x="344766" y="586740"/>
                </a:lnTo>
                <a:lnTo>
                  <a:pt x="349262" y="589280"/>
                </a:lnTo>
                <a:lnTo>
                  <a:pt x="351523" y="586740"/>
                </a:lnTo>
                <a:lnTo>
                  <a:pt x="355066" y="582930"/>
                </a:lnTo>
                <a:lnTo>
                  <a:pt x="353225" y="581875"/>
                </a:lnTo>
                <a:lnTo>
                  <a:pt x="348449" y="579120"/>
                </a:lnTo>
                <a:lnTo>
                  <a:pt x="345300" y="581660"/>
                </a:lnTo>
                <a:lnTo>
                  <a:pt x="344601" y="581660"/>
                </a:lnTo>
                <a:lnTo>
                  <a:pt x="340360" y="580390"/>
                </a:lnTo>
                <a:lnTo>
                  <a:pt x="335940" y="580390"/>
                </a:lnTo>
                <a:lnTo>
                  <a:pt x="331571" y="579120"/>
                </a:lnTo>
                <a:lnTo>
                  <a:pt x="333400" y="579120"/>
                </a:lnTo>
                <a:lnTo>
                  <a:pt x="335026" y="577850"/>
                </a:lnTo>
                <a:lnTo>
                  <a:pt x="354355" y="577850"/>
                </a:lnTo>
                <a:lnTo>
                  <a:pt x="354469" y="581660"/>
                </a:lnTo>
                <a:lnTo>
                  <a:pt x="352856" y="581660"/>
                </a:lnTo>
                <a:lnTo>
                  <a:pt x="353225" y="581875"/>
                </a:lnTo>
                <a:lnTo>
                  <a:pt x="359371" y="584200"/>
                </a:lnTo>
                <a:lnTo>
                  <a:pt x="366483" y="584200"/>
                </a:lnTo>
                <a:lnTo>
                  <a:pt x="373062" y="586740"/>
                </a:lnTo>
                <a:lnTo>
                  <a:pt x="374599" y="586740"/>
                </a:lnTo>
                <a:lnTo>
                  <a:pt x="376237" y="588010"/>
                </a:lnTo>
                <a:lnTo>
                  <a:pt x="377253" y="589280"/>
                </a:lnTo>
                <a:lnTo>
                  <a:pt x="377342" y="590550"/>
                </a:lnTo>
                <a:lnTo>
                  <a:pt x="377672" y="591820"/>
                </a:lnTo>
                <a:lnTo>
                  <a:pt x="377507" y="593090"/>
                </a:lnTo>
                <a:lnTo>
                  <a:pt x="374840" y="591820"/>
                </a:lnTo>
                <a:lnTo>
                  <a:pt x="371487" y="590550"/>
                </a:lnTo>
                <a:lnTo>
                  <a:pt x="370039" y="590550"/>
                </a:lnTo>
                <a:lnTo>
                  <a:pt x="372160" y="591820"/>
                </a:lnTo>
                <a:lnTo>
                  <a:pt x="374523" y="593090"/>
                </a:lnTo>
                <a:lnTo>
                  <a:pt x="376745" y="594360"/>
                </a:lnTo>
                <a:lnTo>
                  <a:pt x="376580" y="595630"/>
                </a:lnTo>
                <a:lnTo>
                  <a:pt x="374777" y="595630"/>
                </a:lnTo>
                <a:lnTo>
                  <a:pt x="373113" y="594360"/>
                </a:lnTo>
                <a:lnTo>
                  <a:pt x="371309" y="594360"/>
                </a:lnTo>
                <a:lnTo>
                  <a:pt x="369176" y="593090"/>
                </a:lnTo>
                <a:lnTo>
                  <a:pt x="364832" y="593090"/>
                </a:lnTo>
                <a:lnTo>
                  <a:pt x="369252" y="595630"/>
                </a:lnTo>
                <a:lnTo>
                  <a:pt x="373595" y="596900"/>
                </a:lnTo>
                <a:lnTo>
                  <a:pt x="377469" y="599440"/>
                </a:lnTo>
                <a:lnTo>
                  <a:pt x="378866" y="600710"/>
                </a:lnTo>
                <a:lnTo>
                  <a:pt x="380847" y="601980"/>
                </a:lnTo>
                <a:lnTo>
                  <a:pt x="382092" y="603250"/>
                </a:lnTo>
                <a:lnTo>
                  <a:pt x="383971" y="605790"/>
                </a:lnTo>
                <a:lnTo>
                  <a:pt x="384911" y="609600"/>
                </a:lnTo>
                <a:lnTo>
                  <a:pt x="384911" y="600329"/>
                </a:lnTo>
                <a:lnTo>
                  <a:pt x="380555" y="596900"/>
                </a:lnTo>
                <a:lnTo>
                  <a:pt x="380911" y="596900"/>
                </a:lnTo>
                <a:lnTo>
                  <a:pt x="380936" y="595630"/>
                </a:lnTo>
                <a:lnTo>
                  <a:pt x="381711" y="593090"/>
                </a:lnTo>
                <a:lnTo>
                  <a:pt x="382104" y="591820"/>
                </a:lnTo>
                <a:lnTo>
                  <a:pt x="381596" y="589280"/>
                </a:lnTo>
                <a:lnTo>
                  <a:pt x="379679" y="586740"/>
                </a:lnTo>
                <a:lnTo>
                  <a:pt x="386918" y="581660"/>
                </a:lnTo>
                <a:lnTo>
                  <a:pt x="392836" y="575310"/>
                </a:lnTo>
                <a:lnTo>
                  <a:pt x="396621" y="566420"/>
                </a:lnTo>
                <a:lnTo>
                  <a:pt x="397421" y="558800"/>
                </a:lnTo>
                <a:lnTo>
                  <a:pt x="397421" y="556260"/>
                </a:lnTo>
                <a:lnTo>
                  <a:pt x="397256" y="554990"/>
                </a:lnTo>
                <a:lnTo>
                  <a:pt x="396938" y="552450"/>
                </a:lnTo>
                <a:lnTo>
                  <a:pt x="394182" y="549910"/>
                </a:lnTo>
                <a:lnTo>
                  <a:pt x="394169" y="561340"/>
                </a:lnTo>
                <a:lnTo>
                  <a:pt x="393166" y="567690"/>
                </a:lnTo>
                <a:lnTo>
                  <a:pt x="390156" y="571500"/>
                </a:lnTo>
                <a:lnTo>
                  <a:pt x="387642" y="576580"/>
                </a:lnTo>
                <a:lnTo>
                  <a:pt x="383971" y="580390"/>
                </a:lnTo>
                <a:lnTo>
                  <a:pt x="379272" y="581660"/>
                </a:lnTo>
                <a:lnTo>
                  <a:pt x="378345" y="582930"/>
                </a:lnTo>
                <a:lnTo>
                  <a:pt x="376999" y="582930"/>
                </a:lnTo>
                <a:lnTo>
                  <a:pt x="376237" y="584200"/>
                </a:lnTo>
                <a:lnTo>
                  <a:pt x="374243" y="584200"/>
                </a:lnTo>
                <a:lnTo>
                  <a:pt x="370941" y="582930"/>
                </a:lnTo>
                <a:lnTo>
                  <a:pt x="364312" y="582930"/>
                </a:lnTo>
                <a:lnTo>
                  <a:pt x="361657" y="582091"/>
                </a:lnTo>
                <a:lnTo>
                  <a:pt x="361746" y="581875"/>
                </a:lnTo>
                <a:lnTo>
                  <a:pt x="361835" y="581660"/>
                </a:lnTo>
                <a:lnTo>
                  <a:pt x="362826" y="579120"/>
                </a:lnTo>
                <a:lnTo>
                  <a:pt x="363613" y="576580"/>
                </a:lnTo>
                <a:lnTo>
                  <a:pt x="360857" y="574040"/>
                </a:lnTo>
                <a:lnTo>
                  <a:pt x="358775" y="575310"/>
                </a:lnTo>
                <a:lnTo>
                  <a:pt x="339712" y="575310"/>
                </a:lnTo>
                <a:lnTo>
                  <a:pt x="342252" y="574040"/>
                </a:lnTo>
                <a:lnTo>
                  <a:pt x="344957" y="574040"/>
                </a:lnTo>
                <a:lnTo>
                  <a:pt x="347535" y="572770"/>
                </a:lnTo>
                <a:lnTo>
                  <a:pt x="350113" y="571500"/>
                </a:lnTo>
                <a:lnTo>
                  <a:pt x="351802" y="572770"/>
                </a:lnTo>
                <a:lnTo>
                  <a:pt x="354215" y="572770"/>
                </a:lnTo>
                <a:lnTo>
                  <a:pt x="355841" y="571500"/>
                </a:lnTo>
                <a:lnTo>
                  <a:pt x="358571" y="570230"/>
                </a:lnTo>
                <a:lnTo>
                  <a:pt x="358660" y="568960"/>
                </a:lnTo>
                <a:lnTo>
                  <a:pt x="358762" y="567690"/>
                </a:lnTo>
                <a:lnTo>
                  <a:pt x="358863" y="566420"/>
                </a:lnTo>
                <a:lnTo>
                  <a:pt x="355841" y="566420"/>
                </a:lnTo>
                <a:lnTo>
                  <a:pt x="354876" y="565150"/>
                </a:lnTo>
                <a:lnTo>
                  <a:pt x="353631" y="565150"/>
                </a:lnTo>
                <a:lnTo>
                  <a:pt x="352793" y="566420"/>
                </a:lnTo>
                <a:lnTo>
                  <a:pt x="350088" y="566420"/>
                </a:lnTo>
                <a:lnTo>
                  <a:pt x="348805" y="567690"/>
                </a:lnTo>
                <a:lnTo>
                  <a:pt x="348119" y="568960"/>
                </a:lnTo>
                <a:lnTo>
                  <a:pt x="348513" y="570001"/>
                </a:lnTo>
                <a:lnTo>
                  <a:pt x="348602" y="570230"/>
                </a:lnTo>
                <a:lnTo>
                  <a:pt x="343916" y="571500"/>
                </a:lnTo>
                <a:lnTo>
                  <a:pt x="341515" y="572770"/>
                </a:lnTo>
                <a:lnTo>
                  <a:pt x="342379" y="571500"/>
                </a:lnTo>
                <a:lnTo>
                  <a:pt x="342582" y="570230"/>
                </a:lnTo>
                <a:lnTo>
                  <a:pt x="336359" y="570230"/>
                </a:lnTo>
                <a:lnTo>
                  <a:pt x="336359" y="575310"/>
                </a:lnTo>
                <a:lnTo>
                  <a:pt x="333095" y="576580"/>
                </a:lnTo>
                <a:lnTo>
                  <a:pt x="333260" y="575310"/>
                </a:lnTo>
                <a:lnTo>
                  <a:pt x="336359" y="575310"/>
                </a:lnTo>
                <a:lnTo>
                  <a:pt x="336359" y="570230"/>
                </a:lnTo>
                <a:lnTo>
                  <a:pt x="331520" y="570230"/>
                </a:lnTo>
                <a:lnTo>
                  <a:pt x="331381" y="570230"/>
                </a:lnTo>
                <a:lnTo>
                  <a:pt x="330784" y="572770"/>
                </a:lnTo>
                <a:lnTo>
                  <a:pt x="328930" y="575310"/>
                </a:lnTo>
                <a:lnTo>
                  <a:pt x="327126" y="576580"/>
                </a:lnTo>
                <a:lnTo>
                  <a:pt x="326263" y="577850"/>
                </a:lnTo>
                <a:lnTo>
                  <a:pt x="312572" y="577850"/>
                </a:lnTo>
                <a:lnTo>
                  <a:pt x="315010" y="579120"/>
                </a:lnTo>
                <a:lnTo>
                  <a:pt x="317588" y="579120"/>
                </a:lnTo>
                <a:lnTo>
                  <a:pt x="320179" y="580390"/>
                </a:lnTo>
                <a:lnTo>
                  <a:pt x="321741" y="580390"/>
                </a:lnTo>
                <a:lnTo>
                  <a:pt x="323354" y="581660"/>
                </a:lnTo>
                <a:lnTo>
                  <a:pt x="324726" y="581660"/>
                </a:lnTo>
                <a:lnTo>
                  <a:pt x="325424" y="582930"/>
                </a:lnTo>
                <a:lnTo>
                  <a:pt x="326351" y="584200"/>
                </a:lnTo>
                <a:lnTo>
                  <a:pt x="327139" y="585470"/>
                </a:lnTo>
                <a:lnTo>
                  <a:pt x="328422" y="589280"/>
                </a:lnTo>
                <a:lnTo>
                  <a:pt x="329133" y="593090"/>
                </a:lnTo>
                <a:lnTo>
                  <a:pt x="326898" y="595630"/>
                </a:lnTo>
                <a:lnTo>
                  <a:pt x="325374" y="598170"/>
                </a:lnTo>
                <a:lnTo>
                  <a:pt x="322808" y="598170"/>
                </a:lnTo>
                <a:lnTo>
                  <a:pt x="320954" y="599440"/>
                </a:lnTo>
                <a:lnTo>
                  <a:pt x="318376" y="601980"/>
                </a:lnTo>
                <a:lnTo>
                  <a:pt x="313029" y="604520"/>
                </a:lnTo>
                <a:lnTo>
                  <a:pt x="311048" y="605790"/>
                </a:lnTo>
                <a:lnTo>
                  <a:pt x="309359" y="608330"/>
                </a:lnTo>
                <a:lnTo>
                  <a:pt x="307022" y="608330"/>
                </a:lnTo>
                <a:lnTo>
                  <a:pt x="299643" y="610870"/>
                </a:lnTo>
                <a:lnTo>
                  <a:pt x="296976" y="608330"/>
                </a:lnTo>
                <a:lnTo>
                  <a:pt x="293001" y="604520"/>
                </a:lnTo>
                <a:lnTo>
                  <a:pt x="288912" y="599440"/>
                </a:lnTo>
                <a:lnTo>
                  <a:pt x="288226" y="598170"/>
                </a:lnTo>
                <a:lnTo>
                  <a:pt x="287642" y="596900"/>
                </a:lnTo>
                <a:lnTo>
                  <a:pt x="287566" y="595630"/>
                </a:lnTo>
                <a:lnTo>
                  <a:pt x="297446" y="595630"/>
                </a:lnTo>
                <a:lnTo>
                  <a:pt x="295605" y="594360"/>
                </a:lnTo>
                <a:lnTo>
                  <a:pt x="291668" y="594360"/>
                </a:lnTo>
                <a:lnTo>
                  <a:pt x="287909" y="593090"/>
                </a:lnTo>
                <a:lnTo>
                  <a:pt x="287985" y="591820"/>
                </a:lnTo>
                <a:lnTo>
                  <a:pt x="302539" y="591820"/>
                </a:lnTo>
                <a:lnTo>
                  <a:pt x="308787" y="590550"/>
                </a:lnTo>
                <a:lnTo>
                  <a:pt x="315048" y="589280"/>
                </a:lnTo>
                <a:lnTo>
                  <a:pt x="308419" y="589280"/>
                </a:lnTo>
                <a:lnTo>
                  <a:pt x="300304" y="590550"/>
                </a:lnTo>
                <a:lnTo>
                  <a:pt x="292417" y="590550"/>
                </a:lnTo>
                <a:lnTo>
                  <a:pt x="286524" y="588010"/>
                </a:lnTo>
                <a:lnTo>
                  <a:pt x="284010" y="582930"/>
                </a:lnTo>
                <a:lnTo>
                  <a:pt x="286118" y="581660"/>
                </a:lnTo>
                <a:lnTo>
                  <a:pt x="287045" y="580390"/>
                </a:lnTo>
                <a:lnTo>
                  <a:pt x="287972" y="579120"/>
                </a:lnTo>
                <a:lnTo>
                  <a:pt x="288277" y="577850"/>
                </a:lnTo>
                <a:lnTo>
                  <a:pt x="290779" y="579120"/>
                </a:lnTo>
                <a:lnTo>
                  <a:pt x="300418" y="579120"/>
                </a:lnTo>
                <a:lnTo>
                  <a:pt x="295351" y="577850"/>
                </a:lnTo>
                <a:lnTo>
                  <a:pt x="292150" y="577850"/>
                </a:lnTo>
                <a:lnTo>
                  <a:pt x="289153" y="576580"/>
                </a:lnTo>
                <a:lnTo>
                  <a:pt x="288226" y="576580"/>
                </a:lnTo>
                <a:lnTo>
                  <a:pt x="287274" y="575310"/>
                </a:lnTo>
                <a:lnTo>
                  <a:pt x="286385" y="575310"/>
                </a:lnTo>
                <a:lnTo>
                  <a:pt x="283845" y="572770"/>
                </a:lnTo>
                <a:lnTo>
                  <a:pt x="283756" y="577850"/>
                </a:lnTo>
                <a:lnTo>
                  <a:pt x="283057" y="579120"/>
                </a:lnTo>
                <a:lnTo>
                  <a:pt x="282524" y="579120"/>
                </a:lnTo>
                <a:lnTo>
                  <a:pt x="282117" y="580390"/>
                </a:lnTo>
                <a:lnTo>
                  <a:pt x="280060" y="576580"/>
                </a:lnTo>
                <a:lnTo>
                  <a:pt x="282473" y="576580"/>
                </a:lnTo>
                <a:lnTo>
                  <a:pt x="282867" y="577850"/>
                </a:lnTo>
                <a:lnTo>
                  <a:pt x="283756" y="577850"/>
                </a:lnTo>
                <a:lnTo>
                  <a:pt x="283756" y="572770"/>
                </a:lnTo>
                <a:lnTo>
                  <a:pt x="282409" y="572770"/>
                </a:lnTo>
                <a:lnTo>
                  <a:pt x="284048" y="568960"/>
                </a:lnTo>
                <a:lnTo>
                  <a:pt x="284988" y="567690"/>
                </a:lnTo>
                <a:lnTo>
                  <a:pt x="285597" y="566420"/>
                </a:lnTo>
                <a:lnTo>
                  <a:pt x="286893" y="565150"/>
                </a:lnTo>
                <a:lnTo>
                  <a:pt x="289585" y="562610"/>
                </a:lnTo>
                <a:lnTo>
                  <a:pt x="292468" y="561340"/>
                </a:lnTo>
                <a:lnTo>
                  <a:pt x="294805" y="558800"/>
                </a:lnTo>
                <a:lnTo>
                  <a:pt x="297192" y="556260"/>
                </a:lnTo>
                <a:lnTo>
                  <a:pt x="298831" y="553720"/>
                </a:lnTo>
                <a:lnTo>
                  <a:pt x="301345" y="551180"/>
                </a:lnTo>
                <a:lnTo>
                  <a:pt x="303314" y="549910"/>
                </a:lnTo>
                <a:lnTo>
                  <a:pt x="305549" y="549910"/>
                </a:lnTo>
                <a:lnTo>
                  <a:pt x="312191" y="544830"/>
                </a:lnTo>
                <a:lnTo>
                  <a:pt x="315607" y="543560"/>
                </a:lnTo>
                <a:lnTo>
                  <a:pt x="319468" y="544830"/>
                </a:lnTo>
                <a:lnTo>
                  <a:pt x="320344" y="546100"/>
                </a:lnTo>
                <a:lnTo>
                  <a:pt x="321970" y="546100"/>
                </a:lnTo>
                <a:lnTo>
                  <a:pt x="322783" y="547370"/>
                </a:lnTo>
                <a:lnTo>
                  <a:pt x="323011" y="547370"/>
                </a:lnTo>
                <a:lnTo>
                  <a:pt x="323710" y="548640"/>
                </a:lnTo>
                <a:lnTo>
                  <a:pt x="324065" y="548640"/>
                </a:lnTo>
                <a:lnTo>
                  <a:pt x="326415" y="549910"/>
                </a:lnTo>
                <a:lnTo>
                  <a:pt x="327609" y="552450"/>
                </a:lnTo>
                <a:lnTo>
                  <a:pt x="328206" y="554990"/>
                </a:lnTo>
                <a:lnTo>
                  <a:pt x="329120" y="557530"/>
                </a:lnTo>
                <a:lnTo>
                  <a:pt x="329488" y="560070"/>
                </a:lnTo>
                <a:lnTo>
                  <a:pt x="329514" y="560641"/>
                </a:lnTo>
                <a:lnTo>
                  <a:pt x="329628" y="562610"/>
                </a:lnTo>
                <a:lnTo>
                  <a:pt x="325640" y="558800"/>
                </a:lnTo>
                <a:lnTo>
                  <a:pt x="319951" y="557530"/>
                </a:lnTo>
                <a:lnTo>
                  <a:pt x="314972" y="554990"/>
                </a:lnTo>
                <a:lnTo>
                  <a:pt x="320929" y="558800"/>
                </a:lnTo>
                <a:lnTo>
                  <a:pt x="328625" y="562610"/>
                </a:lnTo>
                <a:lnTo>
                  <a:pt x="331431" y="570001"/>
                </a:lnTo>
                <a:lnTo>
                  <a:pt x="342404" y="570001"/>
                </a:lnTo>
                <a:lnTo>
                  <a:pt x="341591" y="568960"/>
                </a:lnTo>
                <a:lnTo>
                  <a:pt x="339991" y="567690"/>
                </a:lnTo>
                <a:lnTo>
                  <a:pt x="338264" y="567690"/>
                </a:lnTo>
                <a:lnTo>
                  <a:pt x="339674" y="566420"/>
                </a:lnTo>
                <a:lnTo>
                  <a:pt x="344131" y="566420"/>
                </a:lnTo>
                <a:lnTo>
                  <a:pt x="345655" y="565150"/>
                </a:lnTo>
                <a:lnTo>
                  <a:pt x="346786" y="563880"/>
                </a:lnTo>
                <a:lnTo>
                  <a:pt x="350189" y="563880"/>
                </a:lnTo>
                <a:lnTo>
                  <a:pt x="351917" y="562610"/>
                </a:lnTo>
                <a:lnTo>
                  <a:pt x="352818" y="563880"/>
                </a:lnTo>
                <a:lnTo>
                  <a:pt x="357263" y="563880"/>
                </a:lnTo>
                <a:lnTo>
                  <a:pt x="359156" y="562610"/>
                </a:lnTo>
                <a:lnTo>
                  <a:pt x="360794" y="561340"/>
                </a:lnTo>
                <a:lnTo>
                  <a:pt x="362724" y="560070"/>
                </a:lnTo>
                <a:lnTo>
                  <a:pt x="361340" y="557530"/>
                </a:lnTo>
                <a:lnTo>
                  <a:pt x="359244" y="557530"/>
                </a:lnTo>
                <a:lnTo>
                  <a:pt x="353656" y="556260"/>
                </a:lnTo>
                <a:lnTo>
                  <a:pt x="351612" y="558800"/>
                </a:lnTo>
                <a:lnTo>
                  <a:pt x="350735" y="560070"/>
                </a:lnTo>
                <a:lnTo>
                  <a:pt x="350494" y="560070"/>
                </a:lnTo>
                <a:lnTo>
                  <a:pt x="350558" y="560641"/>
                </a:lnTo>
                <a:lnTo>
                  <a:pt x="350659" y="561340"/>
                </a:lnTo>
                <a:lnTo>
                  <a:pt x="348297" y="561340"/>
                </a:lnTo>
                <a:lnTo>
                  <a:pt x="348627" y="560070"/>
                </a:lnTo>
                <a:lnTo>
                  <a:pt x="348399" y="558800"/>
                </a:lnTo>
                <a:lnTo>
                  <a:pt x="347179" y="558800"/>
                </a:lnTo>
                <a:lnTo>
                  <a:pt x="344970" y="557872"/>
                </a:lnTo>
                <a:lnTo>
                  <a:pt x="345440" y="557530"/>
                </a:lnTo>
                <a:lnTo>
                  <a:pt x="347141" y="553720"/>
                </a:lnTo>
                <a:lnTo>
                  <a:pt x="349389" y="549910"/>
                </a:lnTo>
                <a:lnTo>
                  <a:pt x="351320" y="547370"/>
                </a:lnTo>
                <a:lnTo>
                  <a:pt x="353656" y="546100"/>
                </a:lnTo>
                <a:lnTo>
                  <a:pt x="355917" y="543560"/>
                </a:lnTo>
                <a:lnTo>
                  <a:pt x="358660" y="541020"/>
                </a:lnTo>
                <a:lnTo>
                  <a:pt x="361137" y="538480"/>
                </a:lnTo>
                <a:lnTo>
                  <a:pt x="363842" y="534670"/>
                </a:lnTo>
                <a:lnTo>
                  <a:pt x="364490" y="534670"/>
                </a:lnTo>
                <a:lnTo>
                  <a:pt x="365010" y="533400"/>
                </a:lnTo>
                <a:lnTo>
                  <a:pt x="365404" y="532130"/>
                </a:lnTo>
                <a:lnTo>
                  <a:pt x="369951" y="532130"/>
                </a:lnTo>
                <a:lnTo>
                  <a:pt x="373684" y="530860"/>
                </a:lnTo>
                <a:lnTo>
                  <a:pt x="380720" y="533400"/>
                </a:lnTo>
                <a:lnTo>
                  <a:pt x="383374" y="534670"/>
                </a:lnTo>
                <a:lnTo>
                  <a:pt x="386422" y="535940"/>
                </a:lnTo>
                <a:lnTo>
                  <a:pt x="388480" y="537210"/>
                </a:lnTo>
                <a:lnTo>
                  <a:pt x="390029" y="539750"/>
                </a:lnTo>
                <a:lnTo>
                  <a:pt x="392620" y="541020"/>
                </a:lnTo>
                <a:lnTo>
                  <a:pt x="393052" y="543560"/>
                </a:lnTo>
                <a:lnTo>
                  <a:pt x="391299" y="544830"/>
                </a:lnTo>
                <a:lnTo>
                  <a:pt x="389724" y="546100"/>
                </a:lnTo>
                <a:lnTo>
                  <a:pt x="389153" y="547370"/>
                </a:lnTo>
                <a:lnTo>
                  <a:pt x="384759" y="551180"/>
                </a:lnTo>
                <a:lnTo>
                  <a:pt x="380022" y="552450"/>
                </a:lnTo>
                <a:lnTo>
                  <a:pt x="375577" y="554990"/>
                </a:lnTo>
                <a:lnTo>
                  <a:pt x="371094" y="558800"/>
                </a:lnTo>
                <a:lnTo>
                  <a:pt x="362585" y="563880"/>
                </a:lnTo>
                <a:lnTo>
                  <a:pt x="375158" y="557530"/>
                </a:lnTo>
                <a:lnTo>
                  <a:pt x="381444" y="554990"/>
                </a:lnTo>
                <a:lnTo>
                  <a:pt x="387705" y="551180"/>
                </a:lnTo>
                <a:lnTo>
                  <a:pt x="389140" y="549910"/>
                </a:lnTo>
                <a:lnTo>
                  <a:pt x="389305" y="551180"/>
                </a:lnTo>
                <a:lnTo>
                  <a:pt x="389547" y="551180"/>
                </a:lnTo>
                <a:lnTo>
                  <a:pt x="390220" y="552450"/>
                </a:lnTo>
                <a:lnTo>
                  <a:pt x="391045" y="552450"/>
                </a:lnTo>
                <a:lnTo>
                  <a:pt x="385127" y="557530"/>
                </a:lnTo>
                <a:lnTo>
                  <a:pt x="378269" y="561340"/>
                </a:lnTo>
                <a:lnTo>
                  <a:pt x="371944" y="565150"/>
                </a:lnTo>
                <a:lnTo>
                  <a:pt x="377215" y="562610"/>
                </a:lnTo>
                <a:lnTo>
                  <a:pt x="382600" y="560070"/>
                </a:lnTo>
                <a:lnTo>
                  <a:pt x="389343" y="556260"/>
                </a:lnTo>
                <a:lnTo>
                  <a:pt x="391007" y="556260"/>
                </a:lnTo>
                <a:lnTo>
                  <a:pt x="392582" y="554990"/>
                </a:lnTo>
                <a:lnTo>
                  <a:pt x="393039" y="554990"/>
                </a:lnTo>
                <a:lnTo>
                  <a:pt x="393395" y="556260"/>
                </a:lnTo>
                <a:lnTo>
                  <a:pt x="393966" y="560070"/>
                </a:lnTo>
                <a:lnTo>
                  <a:pt x="394055" y="560641"/>
                </a:lnTo>
                <a:lnTo>
                  <a:pt x="394169" y="561340"/>
                </a:lnTo>
                <a:lnTo>
                  <a:pt x="394169" y="549910"/>
                </a:lnTo>
                <a:lnTo>
                  <a:pt x="393192" y="549910"/>
                </a:lnTo>
                <a:lnTo>
                  <a:pt x="392925" y="548640"/>
                </a:lnTo>
                <a:lnTo>
                  <a:pt x="395465" y="547370"/>
                </a:lnTo>
                <a:lnTo>
                  <a:pt x="397878" y="546100"/>
                </a:lnTo>
                <a:lnTo>
                  <a:pt x="396849" y="542467"/>
                </a:lnTo>
                <a:lnTo>
                  <a:pt x="385470" y="530860"/>
                </a:lnTo>
                <a:lnTo>
                  <a:pt x="382206" y="529590"/>
                </a:lnTo>
                <a:lnTo>
                  <a:pt x="379818" y="528320"/>
                </a:lnTo>
                <a:lnTo>
                  <a:pt x="375056" y="525780"/>
                </a:lnTo>
                <a:lnTo>
                  <a:pt x="367817" y="528320"/>
                </a:lnTo>
                <a:lnTo>
                  <a:pt x="366141" y="528320"/>
                </a:lnTo>
                <a:lnTo>
                  <a:pt x="366014" y="527050"/>
                </a:lnTo>
                <a:lnTo>
                  <a:pt x="364197" y="523443"/>
                </a:lnTo>
                <a:lnTo>
                  <a:pt x="364096" y="523240"/>
                </a:lnTo>
                <a:lnTo>
                  <a:pt x="365074" y="523240"/>
                </a:lnTo>
                <a:lnTo>
                  <a:pt x="368922" y="521970"/>
                </a:lnTo>
                <a:lnTo>
                  <a:pt x="371894" y="520700"/>
                </a:lnTo>
                <a:lnTo>
                  <a:pt x="375513" y="519430"/>
                </a:lnTo>
                <a:lnTo>
                  <a:pt x="379298" y="518160"/>
                </a:lnTo>
                <a:lnTo>
                  <a:pt x="380923" y="521970"/>
                </a:lnTo>
                <a:lnTo>
                  <a:pt x="385978" y="521970"/>
                </a:lnTo>
                <a:lnTo>
                  <a:pt x="386892" y="520700"/>
                </a:lnTo>
                <a:lnTo>
                  <a:pt x="387388" y="519430"/>
                </a:lnTo>
                <a:lnTo>
                  <a:pt x="388086" y="518160"/>
                </a:lnTo>
                <a:lnTo>
                  <a:pt x="388797" y="516890"/>
                </a:lnTo>
                <a:lnTo>
                  <a:pt x="390740" y="514350"/>
                </a:lnTo>
                <a:lnTo>
                  <a:pt x="390677" y="511810"/>
                </a:lnTo>
                <a:lnTo>
                  <a:pt x="394030" y="510540"/>
                </a:lnTo>
                <a:lnTo>
                  <a:pt x="397598" y="510540"/>
                </a:lnTo>
                <a:lnTo>
                  <a:pt x="401078" y="509270"/>
                </a:lnTo>
                <a:lnTo>
                  <a:pt x="404749" y="508000"/>
                </a:lnTo>
                <a:lnTo>
                  <a:pt x="408622" y="506730"/>
                </a:lnTo>
                <a:lnTo>
                  <a:pt x="412445" y="506730"/>
                </a:lnTo>
                <a:lnTo>
                  <a:pt x="416179" y="505460"/>
                </a:lnTo>
                <a:lnTo>
                  <a:pt x="419938" y="506730"/>
                </a:lnTo>
                <a:lnTo>
                  <a:pt x="423672" y="505460"/>
                </a:lnTo>
                <a:lnTo>
                  <a:pt x="426148" y="505460"/>
                </a:lnTo>
                <a:lnTo>
                  <a:pt x="428625" y="506730"/>
                </a:lnTo>
                <a:lnTo>
                  <a:pt x="431101" y="505460"/>
                </a:lnTo>
                <a:lnTo>
                  <a:pt x="435483" y="505460"/>
                </a:lnTo>
                <a:lnTo>
                  <a:pt x="439508" y="502920"/>
                </a:lnTo>
                <a:lnTo>
                  <a:pt x="443953" y="502920"/>
                </a:lnTo>
                <a:lnTo>
                  <a:pt x="445681" y="504190"/>
                </a:lnTo>
                <a:lnTo>
                  <a:pt x="446925" y="505460"/>
                </a:lnTo>
                <a:lnTo>
                  <a:pt x="448551" y="506730"/>
                </a:lnTo>
                <a:lnTo>
                  <a:pt x="449630" y="508000"/>
                </a:lnTo>
                <a:lnTo>
                  <a:pt x="452145" y="508000"/>
                </a:lnTo>
                <a:lnTo>
                  <a:pt x="452945" y="510540"/>
                </a:lnTo>
                <a:lnTo>
                  <a:pt x="455447" y="513080"/>
                </a:lnTo>
                <a:lnTo>
                  <a:pt x="456577" y="513080"/>
                </a:lnTo>
                <a:lnTo>
                  <a:pt x="456958" y="515620"/>
                </a:lnTo>
                <a:lnTo>
                  <a:pt x="460832" y="527050"/>
                </a:lnTo>
                <a:lnTo>
                  <a:pt x="463283" y="529590"/>
                </a:lnTo>
                <a:lnTo>
                  <a:pt x="461810" y="533400"/>
                </a:lnTo>
                <a:lnTo>
                  <a:pt x="460603" y="537210"/>
                </a:lnTo>
                <a:lnTo>
                  <a:pt x="458660" y="539750"/>
                </a:lnTo>
                <a:lnTo>
                  <a:pt x="455282" y="537210"/>
                </a:lnTo>
                <a:lnTo>
                  <a:pt x="451662" y="539750"/>
                </a:lnTo>
                <a:lnTo>
                  <a:pt x="449414" y="542290"/>
                </a:lnTo>
                <a:lnTo>
                  <a:pt x="449008" y="542290"/>
                </a:lnTo>
                <a:lnTo>
                  <a:pt x="446481" y="539203"/>
                </a:lnTo>
                <a:lnTo>
                  <a:pt x="446481" y="546925"/>
                </a:lnTo>
                <a:lnTo>
                  <a:pt x="442125" y="546100"/>
                </a:lnTo>
                <a:lnTo>
                  <a:pt x="438365" y="546100"/>
                </a:lnTo>
                <a:lnTo>
                  <a:pt x="440423" y="543560"/>
                </a:lnTo>
                <a:lnTo>
                  <a:pt x="444195" y="543560"/>
                </a:lnTo>
                <a:lnTo>
                  <a:pt x="446100" y="544830"/>
                </a:lnTo>
                <a:lnTo>
                  <a:pt x="446176" y="546100"/>
                </a:lnTo>
                <a:lnTo>
                  <a:pt x="446481" y="546925"/>
                </a:lnTo>
                <a:lnTo>
                  <a:pt x="446481" y="539203"/>
                </a:lnTo>
                <a:lnTo>
                  <a:pt x="445897" y="538480"/>
                </a:lnTo>
                <a:lnTo>
                  <a:pt x="439064" y="539750"/>
                </a:lnTo>
                <a:lnTo>
                  <a:pt x="435457" y="542290"/>
                </a:lnTo>
                <a:lnTo>
                  <a:pt x="433984" y="543560"/>
                </a:lnTo>
                <a:lnTo>
                  <a:pt x="431507" y="543560"/>
                </a:lnTo>
                <a:lnTo>
                  <a:pt x="430555" y="546100"/>
                </a:lnTo>
                <a:lnTo>
                  <a:pt x="429806" y="547370"/>
                </a:lnTo>
                <a:lnTo>
                  <a:pt x="431787" y="548640"/>
                </a:lnTo>
                <a:lnTo>
                  <a:pt x="433578" y="548640"/>
                </a:lnTo>
                <a:lnTo>
                  <a:pt x="430695" y="551180"/>
                </a:lnTo>
                <a:lnTo>
                  <a:pt x="428167" y="554990"/>
                </a:lnTo>
                <a:lnTo>
                  <a:pt x="427113" y="557530"/>
                </a:lnTo>
                <a:lnTo>
                  <a:pt x="425132" y="561340"/>
                </a:lnTo>
                <a:lnTo>
                  <a:pt x="422325" y="568960"/>
                </a:lnTo>
                <a:lnTo>
                  <a:pt x="426212" y="572770"/>
                </a:lnTo>
                <a:lnTo>
                  <a:pt x="426123" y="576580"/>
                </a:lnTo>
                <a:lnTo>
                  <a:pt x="426021" y="581660"/>
                </a:lnTo>
                <a:lnTo>
                  <a:pt x="438899" y="577850"/>
                </a:lnTo>
                <a:lnTo>
                  <a:pt x="444360" y="575310"/>
                </a:lnTo>
                <a:lnTo>
                  <a:pt x="444144" y="576580"/>
                </a:lnTo>
                <a:lnTo>
                  <a:pt x="446214" y="577850"/>
                </a:lnTo>
                <a:lnTo>
                  <a:pt x="447700" y="576580"/>
                </a:lnTo>
                <a:lnTo>
                  <a:pt x="451053" y="574040"/>
                </a:lnTo>
                <a:lnTo>
                  <a:pt x="454939" y="570230"/>
                </a:lnTo>
                <a:lnTo>
                  <a:pt x="455917" y="568960"/>
                </a:lnTo>
                <a:lnTo>
                  <a:pt x="457898" y="566420"/>
                </a:lnTo>
                <a:lnTo>
                  <a:pt x="461314" y="562610"/>
                </a:lnTo>
                <a:lnTo>
                  <a:pt x="463334" y="554990"/>
                </a:lnTo>
                <a:lnTo>
                  <a:pt x="461225" y="553250"/>
                </a:lnTo>
                <a:lnTo>
                  <a:pt x="461225" y="557530"/>
                </a:lnTo>
                <a:lnTo>
                  <a:pt x="454037" y="565150"/>
                </a:lnTo>
                <a:lnTo>
                  <a:pt x="449973" y="568960"/>
                </a:lnTo>
                <a:lnTo>
                  <a:pt x="451104" y="566420"/>
                </a:lnTo>
                <a:lnTo>
                  <a:pt x="451485" y="565150"/>
                </a:lnTo>
                <a:lnTo>
                  <a:pt x="452488" y="561340"/>
                </a:lnTo>
                <a:lnTo>
                  <a:pt x="451650" y="558800"/>
                </a:lnTo>
                <a:lnTo>
                  <a:pt x="448741" y="556260"/>
                </a:lnTo>
                <a:lnTo>
                  <a:pt x="448271" y="555345"/>
                </a:lnTo>
                <a:lnTo>
                  <a:pt x="448271" y="560070"/>
                </a:lnTo>
                <a:lnTo>
                  <a:pt x="447916" y="562610"/>
                </a:lnTo>
                <a:lnTo>
                  <a:pt x="447611" y="565150"/>
                </a:lnTo>
                <a:lnTo>
                  <a:pt x="446633" y="566420"/>
                </a:lnTo>
                <a:lnTo>
                  <a:pt x="445757" y="568960"/>
                </a:lnTo>
                <a:lnTo>
                  <a:pt x="442925" y="571500"/>
                </a:lnTo>
                <a:lnTo>
                  <a:pt x="434835" y="575310"/>
                </a:lnTo>
                <a:lnTo>
                  <a:pt x="430987" y="574040"/>
                </a:lnTo>
                <a:lnTo>
                  <a:pt x="430936" y="572770"/>
                </a:lnTo>
                <a:lnTo>
                  <a:pt x="430847" y="571500"/>
                </a:lnTo>
                <a:lnTo>
                  <a:pt x="430771" y="570230"/>
                </a:lnTo>
                <a:lnTo>
                  <a:pt x="430695" y="568960"/>
                </a:lnTo>
                <a:lnTo>
                  <a:pt x="433400" y="566420"/>
                </a:lnTo>
                <a:lnTo>
                  <a:pt x="434949" y="562610"/>
                </a:lnTo>
                <a:lnTo>
                  <a:pt x="433298" y="563880"/>
                </a:lnTo>
                <a:lnTo>
                  <a:pt x="431711" y="566420"/>
                </a:lnTo>
                <a:lnTo>
                  <a:pt x="430301" y="567690"/>
                </a:lnTo>
                <a:lnTo>
                  <a:pt x="429818" y="567690"/>
                </a:lnTo>
                <a:lnTo>
                  <a:pt x="429450" y="568960"/>
                </a:lnTo>
                <a:lnTo>
                  <a:pt x="429209" y="570001"/>
                </a:lnTo>
                <a:lnTo>
                  <a:pt x="429171" y="570230"/>
                </a:lnTo>
                <a:lnTo>
                  <a:pt x="428663" y="568960"/>
                </a:lnTo>
                <a:lnTo>
                  <a:pt x="428358" y="568960"/>
                </a:lnTo>
                <a:lnTo>
                  <a:pt x="428282" y="567690"/>
                </a:lnTo>
                <a:lnTo>
                  <a:pt x="428205" y="566420"/>
                </a:lnTo>
                <a:lnTo>
                  <a:pt x="428129" y="565150"/>
                </a:lnTo>
                <a:lnTo>
                  <a:pt x="428053" y="563880"/>
                </a:lnTo>
                <a:lnTo>
                  <a:pt x="427990" y="562610"/>
                </a:lnTo>
                <a:lnTo>
                  <a:pt x="431380" y="554990"/>
                </a:lnTo>
                <a:lnTo>
                  <a:pt x="436473" y="551180"/>
                </a:lnTo>
                <a:lnTo>
                  <a:pt x="441274" y="551180"/>
                </a:lnTo>
                <a:lnTo>
                  <a:pt x="436714" y="556260"/>
                </a:lnTo>
                <a:lnTo>
                  <a:pt x="436638" y="558800"/>
                </a:lnTo>
                <a:lnTo>
                  <a:pt x="436524" y="562610"/>
                </a:lnTo>
                <a:lnTo>
                  <a:pt x="445909" y="558800"/>
                </a:lnTo>
                <a:lnTo>
                  <a:pt x="446798" y="560070"/>
                </a:lnTo>
                <a:lnTo>
                  <a:pt x="448271" y="560070"/>
                </a:lnTo>
                <a:lnTo>
                  <a:pt x="448271" y="555345"/>
                </a:lnTo>
                <a:lnTo>
                  <a:pt x="447446" y="553720"/>
                </a:lnTo>
                <a:lnTo>
                  <a:pt x="444703" y="554990"/>
                </a:lnTo>
                <a:lnTo>
                  <a:pt x="442772" y="556260"/>
                </a:lnTo>
                <a:lnTo>
                  <a:pt x="443268" y="554990"/>
                </a:lnTo>
                <a:lnTo>
                  <a:pt x="444944" y="552450"/>
                </a:lnTo>
                <a:lnTo>
                  <a:pt x="445909" y="551180"/>
                </a:lnTo>
                <a:lnTo>
                  <a:pt x="447852" y="548640"/>
                </a:lnTo>
                <a:lnTo>
                  <a:pt x="449287" y="548640"/>
                </a:lnTo>
                <a:lnTo>
                  <a:pt x="450494" y="547370"/>
                </a:lnTo>
                <a:lnTo>
                  <a:pt x="451192" y="546100"/>
                </a:lnTo>
                <a:lnTo>
                  <a:pt x="451891" y="546100"/>
                </a:lnTo>
                <a:lnTo>
                  <a:pt x="452005" y="544830"/>
                </a:lnTo>
                <a:lnTo>
                  <a:pt x="452818" y="543560"/>
                </a:lnTo>
                <a:lnTo>
                  <a:pt x="454152" y="543560"/>
                </a:lnTo>
                <a:lnTo>
                  <a:pt x="455587" y="542290"/>
                </a:lnTo>
                <a:lnTo>
                  <a:pt x="457098" y="542290"/>
                </a:lnTo>
                <a:lnTo>
                  <a:pt x="457885" y="543560"/>
                </a:lnTo>
                <a:lnTo>
                  <a:pt x="458533" y="546100"/>
                </a:lnTo>
                <a:lnTo>
                  <a:pt x="457123" y="548640"/>
                </a:lnTo>
                <a:lnTo>
                  <a:pt x="454901" y="549910"/>
                </a:lnTo>
                <a:lnTo>
                  <a:pt x="454380" y="549910"/>
                </a:lnTo>
                <a:lnTo>
                  <a:pt x="454253" y="551180"/>
                </a:lnTo>
                <a:lnTo>
                  <a:pt x="454025" y="551180"/>
                </a:lnTo>
                <a:lnTo>
                  <a:pt x="452907" y="552450"/>
                </a:lnTo>
                <a:lnTo>
                  <a:pt x="453936" y="553720"/>
                </a:lnTo>
                <a:lnTo>
                  <a:pt x="455396" y="554990"/>
                </a:lnTo>
                <a:lnTo>
                  <a:pt x="461225" y="557530"/>
                </a:lnTo>
                <a:lnTo>
                  <a:pt x="461225" y="553250"/>
                </a:lnTo>
                <a:lnTo>
                  <a:pt x="458749" y="551180"/>
                </a:lnTo>
                <a:lnTo>
                  <a:pt x="460705" y="549910"/>
                </a:lnTo>
                <a:lnTo>
                  <a:pt x="462153" y="547370"/>
                </a:lnTo>
                <a:lnTo>
                  <a:pt x="462051" y="546100"/>
                </a:lnTo>
                <a:lnTo>
                  <a:pt x="461962" y="544830"/>
                </a:lnTo>
                <a:lnTo>
                  <a:pt x="462457" y="543560"/>
                </a:lnTo>
                <a:lnTo>
                  <a:pt x="462153" y="542467"/>
                </a:lnTo>
                <a:lnTo>
                  <a:pt x="462102" y="542290"/>
                </a:lnTo>
                <a:lnTo>
                  <a:pt x="461441" y="542290"/>
                </a:lnTo>
                <a:lnTo>
                  <a:pt x="463245" y="539750"/>
                </a:lnTo>
                <a:lnTo>
                  <a:pt x="464705" y="537210"/>
                </a:lnTo>
                <a:lnTo>
                  <a:pt x="465645" y="534670"/>
                </a:lnTo>
                <a:lnTo>
                  <a:pt x="465975" y="533400"/>
                </a:lnTo>
                <a:lnTo>
                  <a:pt x="466178" y="533400"/>
                </a:lnTo>
                <a:lnTo>
                  <a:pt x="466509" y="532130"/>
                </a:lnTo>
                <a:lnTo>
                  <a:pt x="467334" y="533400"/>
                </a:lnTo>
                <a:lnTo>
                  <a:pt x="468109" y="533400"/>
                </a:lnTo>
                <a:lnTo>
                  <a:pt x="471436" y="537210"/>
                </a:lnTo>
                <a:lnTo>
                  <a:pt x="473214" y="541020"/>
                </a:lnTo>
                <a:lnTo>
                  <a:pt x="475399" y="544830"/>
                </a:lnTo>
                <a:lnTo>
                  <a:pt x="476808" y="546100"/>
                </a:lnTo>
                <a:lnTo>
                  <a:pt x="479018" y="544830"/>
                </a:lnTo>
                <a:lnTo>
                  <a:pt x="478548" y="543560"/>
                </a:lnTo>
                <a:lnTo>
                  <a:pt x="478370" y="542467"/>
                </a:lnTo>
                <a:lnTo>
                  <a:pt x="478345" y="542290"/>
                </a:lnTo>
                <a:lnTo>
                  <a:pt x="478231" y="541629"/>
                </a:lnTo>
                <a:lnTo>
                  <a:pt x="478142" y="541020"/>
                </a:lnTo>
                <a:lnTo>
                  <a:pt x="478015" y="539394"/>
                </a:lnTo>
                <a:lnTo>
                  <a:pt x="477939" y="538480"/>
                </a:lnTo>
                <a:lnTo>
                  <a:pt x="477850" y="537210"/>
                </a:lnTo>
                <a:lnTo>
                  <a:pt x="477735" y="534670"/>
                </a:lnTo>
                <a:lnTo>
                  <a:pt x="477659" y="525119"/>
                </a:lnTo>
                <a:lnTo>
                  <a:pt x="477164" y="524510"/>
                </a:lnTo>
                <a:lnTo>
                  <a:pt x="476008" y="523240"/>
                </a:lnTo>
                <a:lnTo>
                  <a:pt x="475615" y="522986"/>
                </a:lnTo>
                <a:lnTo>
                  <a:pt x="472706" y="520700"/>
                </a:lnTo>
                <a:lnTo>
                  <a:pt x="472643" y="520573"/>
                </a:lnTo>
                <a:lnTo>
                  <a:pt x="471627" y="519430"/>
                </a:lnTo>
                <a:lnTo>
                  <a:pt x="471017" y="518160"/>
                </a:lnTo>
                <a:lnTo>
                  <a:pt x="470319" y="516890"/>
                </a:lnTo>
                <a:lnTo>
                  <a:pt x="469417" y="515620"/>
                </a:lnTo>
                <a:lnTo>
                  <a:pt x="468414" y="513080"/>
                </a:lnTo>
                <a:lnTo>
                  <a:pt x="467512" y="511810"/>
                </a:lnTo>
                <a:lnTo>
                  <a:pt x="467690" y="511810"/>
                </a:lnTo>
                <a:lnTo>
                  <a:pt x="470649" y="515620"/>
                </a:lnTo>
                <a:lnTo>
                  <a:pt x="472643" y="520573"/>
                </a:lnTo>
                <a:lnTo>
                  <a:pt x="472770" y="520700"/>
                </a:lnTo>
                <a:lnTo>
                  <a:pt x="476008" y="523240"/>
                </a:lnTo>
                <a:lnTo>
                  <a:pt x="476288" y="523443"/>
                </a:lnTo>
                <a:lnTo>
                  <a:pt x="477164" y="524510"/>
                </a:lnTo>
                <a:lnTo>
                  <a:pt x="477710" y="525119"/>
                </a:lnTo>
                <a:lnTo>
                  <a:pt x="480606" y="528320"/>
                </a:lnTo>
                <a:lnTo>
                  <a:pt x="484733" y="533400"/>
                </a:lnTo>
                <a:lnTo>
                  <a:pt x="487972" y="538480"/>
                </a:lnTo>
                <a:lnTo>
                  <a:pt x="484327" y="541020"/>
                </a:lnTo>
                <a:lnTo>
                  <a:pt x="485025" y="546100"/>
                </a:lnTo>
                <a:lnTo>
                  <a:pt x="485140" y="546925"/>
                </a:lnTo>
                <a:lnTo>
                  <a:pt x="485203" y="547370"/>
                </a:lnTo>
                <a:lnTo>
                  <a:pt x="486791" y="551180"/>
                </a:lnTo>
                <a:lnTo>
                  <a:pt x="484771" y="552450"/>
                </a:lnTo>
                <a:lnTo>
                  <a:pt x="483603" y="554990"/>
                </a:lnTo>
                <a:lnTo>
                  <a:pt x="482396" y="557530"/>
                </a:lnTo>
                <a:lnTo>
                  <a:pt x="478993" y="563880"/>
                </a:lnTo>
                <a:lnTo>
                  <a:pt x="483146" y="570230"/>
                </a:lnTo>
                <a:lnTo>
                  <a:pt x="486498" y="576580"/>
                </a:lnTo>
                <a:lnTo>
                  <a:pt x="486994" y="577850"/>
                </a:lnTo>
                <a:lnTo>
                  <a:pt x="487337" y="577850"/>
                </a:lnTo>
                <a:lnTo>
                  <a:pt x="487718" y="579120"/>
                </a:lnTo>
                <a:lnTo>
                  <a:pt x="488797" y="581660"/>
                </a:lnTo>
                <a:lnTo>
                  <a:pt x="490169" y="581660"/>
                </a:lnTo>
                <a:lnTo>
                  <a:pt x="491134" y="580390"/>
                </a:lnTo>
                <a:lnTo>
                  <a:pt x="493356" y="582930"/>
                </a:lnTo>
                <a:lnTo>
                  <a:pt x="498360" y="586740"/>
                </a:lnTo>
                <a:lnTo>
                  <a:pt x="501370" y="585470"/>
                </a:lnTo>
                <a:lnTo>
                  <a:pt x="503275" y="585470"/>
                </a:lnTo>
                <a:lnTo>
                  <a:pt x="504748" y="584200"/>
                </a:lnTo>
                <a:lnTo>
                  <a:pt x="504926" y="582930"/>
                </a:lnTo>
                <a:lnTo>
                  <a:pt x="505028" y="581875"/>
                </a:lnTo>
                <a:lnTo>
                  <a:pt x="505053" y="581660"/>
                </a:lnTo>
                <a:lnTo>
                  <a:pt x="505193" y="580390"/>
                </a:lnTo>
                <a:lnTo>
                  <a:pt x="506120" y="580390"/>
                </a:lnTo>
                <a:lnTo>
                  <a:pt x="506869" y="579120"/>
                </a:lnTo>
                <a:lnTo>
                  <a:pt x="507542" y="577850"/>
                </a:lnTo>
                <a:lnTo>
                  <a:pt x="510806" y="581660"/>
                </a:lnTo>
                <a:lnTo>
                  <a:pt x="517093" y="586740"/>
                </a:lnTo>
                <a:lnTo>
                  <a:pt x="517182" y="584200"/>
                </a:lnTo>
                <a:lnTo>
                  <a:pt x="517271" y="581660"/>
                </a:lnTo>
                <a:lnTo>
                  <a:pt x="517359" y="579120"/>
                </a:lnTo>
                <a:lnTo>
                  <a:pt x="518591" y="574040"/>
                </a:lnTo>
                <a:lnTo>
                  <a:pt x="519239" y="568960"/>
                </a:lnTo>
                <a:lnTo>
                  <a:pt x="518693" y="565150"/>
                </a:lnTo>
                <a:lnTo>
                  <a:pt x="518629" y="557530"/>
                </a:lnTo>
                <a:lnTo>
                  <a:pt x="515658" y="554329"/>
                </a:lnTo>
                <a:lnTo>
                  <a:pt x="515658" y="565150"/>
                </a:lnTo>
                <a:lnTo>
                  <a:pt x="515543" y="566420"/>
                </a:lnTo>
                <a:lnTo>
                  <a:pt x="515442" y="567690"/>
                </a:lnTo>
                <a:lnTo>
                  <a:pt x="515327" y="568960"/>
                </a:lnTo>
                <a:lnTo>
                  <a:pt x="515239" y="570001"/>
                </a:lnTo>
                <a:lnTo>
                  <a:pt x="515124" y="571500"/>
                </a:lnTo>
                <a:lnTo>
                  <a:pt x="513537" y="577850"/>
                </a:lnTo>
                <a:lnTo>
                  <a:pt x="512051" y="576580"/>
                </a:lnTo>
                <a:lnTo>
                  <a:pt x="510832" y="575310"/>
                </a:lnTo>
                <a:lnTo>
                  <a:pt x="509727" y="574040"/>
                </a:lnTo>
                <a:lnTo>
                  <a:pt x="511238" y="571500"/>
                </a:lnTo>
                <a:lnTo>
                  <a:pt x="511886" y="567690"/>
                </a:lnTo>
                <a:lnTo>
                  <a:pt x="511403" y="563880"/>
                </a:lnTo>
                <a:lnTo>
                  <a:pt x="510857" y="561340"/>
                </a:lnTo>
                <a:lnTo>
                  <a:pt x="509752" y="557872"/>
                </a:lnTo>
                <a:lnTo>
                  <a:pt x="509651" y="557530"/>
                </a:lnTo>
                <a:lnTo>
                  <a:pt x="508190" y="554990"/>
                </a:lnTo>
                <a:lnTo>
                  <a:pt x="508177" y="565150"/>
                </a:lnTo>
                <a:lnTo>
                  <a:pt x="507250" y="570001"/>
                </a:lnTo>
                <a:lnTo>
                  <a:pt x="507212" y="570230"/>
                </a:lnTo>
                <a:lnTo>
                  <a:pt x="506183" y="574040"/>
                </a:lnTo>
                <a:lnTo>
                  <a:pt x="501675" y="577850"/>
                </a:lnTo>
                <a:lnTo>
                  <a:pt x="501002" y="581660"/>
                </a:lnTo>
                <a:lnTo>
                  <a:pt x="498360" y="581660"/>
                </a:lnTo>
                <a:lnTo>
                  <a:pt x="495846" y="580390"/>
                </a:lnTo>
                <a:lnTo>
                  <a:pt x="494347" y="577850"/>
                </a:lnTo>
                <a:lnTo>
                  <a:pt x="493852" y="576580"/>
                </a:lnTo>
                <a:lnTo>
                  <a:pt x="493509" y="576580"/>
                </a:lnTo>
                <a:lnTo>
                  <a:pt x="493356" y="575310"/>
                </a:lnTo>
                <a:lnTo>
                  <a:pt x="494093" y="574040"/>
                </a:lnTo>
                <a:lnTo>
                  <a:pt x="495579" y="571500"/>
                </a:lnTo>
                <a:lnTo>
                  <a:pt x="495554" y="568960"/>
                </a:lnTo>
                <a:lnTo>
                  <a:pt x="498335" y="572770"/>
                </a:lnTo>
                <a:lnTo>
                  <a:pt x="502323" y="571500"/>
                </a:lnTo>
                <a:lnTo>
                  <a:pt x="503313" y="568960"/>
                </a:lnTo>
                <a:lnTo>
                  <a:pt x="503809" y="567690"/>
                </a:lnTo>
                <a:lnTo>
                  <a:pt x="505218" y="563880"/>
                </a:lnTo>
                <a:lnTo>
                  <a:pt x="503580" y="560070"/>
                </a:lnTo>
                <a:lnTo>
                  <a:pt x="503694" y="554990"/>
                </a:lnTo>
                <a:lnTo>
                  <a:pt x="506996" y="560070"/>
                </a:lnTo>
                <a:lnTo>
                  <a:pt x="508177" y="565150"/>
                </a:lnTo>
                <a:lnTo>
                  <a:pt x="508177" y="554977"/>
                </a:lnTo>
                <a:lnTo>
                  <a:pt x="515658" y="565150"/>
                </a:lnTo>
                <a:lnTo>
                  <a:pt x="515658" y="554329"/>
                </a:lnTo>
                <a:lnTo>
                  <a:pt x="515099" y="553720"/>
                </a:lnTo>
                <a:lnTo>
                  <a:pt x="509625" y="549910"/>
                </a:lnTo>
                <a:lnTo>
                  <a:pt x="506476" y="549910"/>
                </a:lnTo>
                <a:lnTo>
                  <a:pt x="504952" y="548640"/>
                </a:lnTo>
                <a:lnTo>
                  <a:pt x="504444" y="548640"/>
                </a:lnTo>
                <a:lnTo>
                  <a:pt x="505028" y="546100"/>
                </a:lnTo>
                <a:lnTo>
                  <a:pt x="503885" y="544830"/>
                </a:lnTo>
                <a:lnTo>
                  <a:pt x="503250" y="543560"/>
                </a:lnTo>
                <a:lnTo>
                  <a:pt x="502158" y="541020"/>
                </a:lnTo>
                <a:lnTo>
                  <a:pt x="501611" y="539750"/>
                </a:lnTo>
                <a:lnTo>
                  <a:pt x="500494" y="539000"/>
                </a:lnTo>
                <a:lnTo>
                  <a:pt x="500494" y="563880"/>
                </a:lnTo>
                <a:lnTo>
                  <a:pt x="499376" y="561340"/>
                </a:lnTo>
                <a:lnTo>
                  <a:pt x="497611" y="558800"/>
                </a:lnTo>
                <a:lnTo>
                  <a:pt x="497332" y="557872"/>
                </a:lnTo>
                <a:lnTo>
                  <a:pt x="497370" y="558800"/>
                </a:lnTo>
                <a:lnTo>
                  <a:pt x="497522" y="560070"/>
                </a:lnTo>
                <a:lnTo>
                  <a:pt x="497586" y="560641"/>
                </a:lnTo>
                <a:lnTo>
                  <a:pt x="497674" y="561340"/>
                </a:lnTo>
                <a:lnTo>
                  <a:pt x="498640" y="563880"/>
                </a:lnTo>
                <a:lnTo>
                  <a:pt x="499198" y="566420"/>
                </a:lnTo>
                <a:lnTo>
                  <a:pt x="499325" y="567690"/>
                </a:lnTo>
                <a:lnTo>
                  <a:pt x="497192" y="566420"/>
                </a:lnTo>
                <a:lnTo>
                  <a:pt x="493331" y="561340"/>
                </a:lnTo>
                <a:lnTo>
                  <a:pt x="491693" y="566420"/>
                </a:lnTo>
                <a:lnTo>
                  <a:pt x="491401" y="567690"/>
                </a:lnTo>
                <a:lnTo>
                  <a:pt x="491705" y="568960"/>
                </a:lnTo>
                <a:lnTo>
                  <a:pt x="491617" y="570230"/>
                </a:lnTo>
                <a:lnTo>
                  <a:pt x="491324" y="571500"/>
                </a:lnTo>
                <a:lnTo>
                  <a:pt x="490397" y="572770"/>
                </a:lnTo>
                <a:lnTo>
                  <a:pt x="489813" y="574040"/>
                </a:lnTo>
                <a:lnTo>
                  <a:pt x="485140" y="566420"/>
                </a:lnTo>
                <a:lnTo>
                  <a:pt x="482333" y="560070"/>
                </a:lnTo>
                <a:lnTo>
                  <a:pt x="489585" y="553720"/>
                </a:lnTo>
                <a:lnTo>
                  <a:pt x="490918" y="552450"/>
                </a:lnTo>
                <a:lnTo>
                  <a:pt x="491083" y="551180"/>
                </a:lnTo>
                <a:lnTo>
                  <a:pt x="490639" y="551180"/>
                </a:lnTo>
                <a:lnTo>
                  <a:pt x="490766" y="549910"/>
                </a:lnTo>
                <a:lnTo>
                  <a:pt x="490575" y="549910"/>
                </a:lnTo>
                <a:lnTo>
                  <a:pt x="489978" y="547370"/>
                </a:lnTo>
                <a:lnTo>
                  <a:pt x="488416" y="543560"/>
                </a:lnTo>
                <a:lnTo>
                  <a:pt x="489800" y="542290"/>
                </a:lnTo>
                <a:lnTo>
                  <a:pt x="489940" y="542290"/>
                </a:lnTo>
                <a:lnTo>
                  <a:pt x="491591" y="543560"/>
                </a:lnTo>
                <a:lnTo>
                  <a:pt x="492493" y="546100"/>
                </a:lnTo>
                <a:lnTo>
                  <a:pt x="493966" y="548640"/>
                </a:lnTo>
                <a:lnTo>
                  <a:pt x="493115" y="543560"/>
                </a:lnTo>
                <a:lnTo>
                  <a:pt x="492518" y="542467"/>
                </a:lnTo>
                <a:lnTo>
                  <a:pt x="492417" y="542290"/>
                </a:lnTo>
                <a:lnTo>
                  <a:pt x="491731" y="541020"/>
                </a:lnTo>
                <a:lnTo>
                  <a:pt x="492366" y="541020"/>
                </a:lnTo>
                <a:lnTo>
                  <a:pt x="493623" y="542290"/>
                </a:lnTo>
                <a:lnTo>
                  <a:pt x="494601" y="542290"/>
                </a:lnTo>
                <a:lnTo>
                  <a:pt x="495363" y="543560"/>
                </a:lnTo>
                <a:lnTo>
                  <a:pt x="496341" y="546100"/>
                </a:lnTo>
                <a:lnTo>
                  <a:pt x="497230" y="547370"/>
                </a:lnTo>
                <a:lnTo>
                  <a:pt x="498233" y="548640"/>
                </a:lnTo>
                <a:lnTo>
                  <a:pt x="497840" y="546100"/>
                </a:lnTo>
                <a:lnTo>
                  <a:pt x="497281" y="543560"/>
                </a:lnTo>
                <a:lnTo>
                  <a:pt x="495846" y="541020"/>
                </a:lnTo>
                <a:lnTo>
                  <a:pt x="497560" y="542290"/>
                </a:lnTo>
                <a:lnTo>
                  <a:pt x="499046" y="543560"/>
                </a:lnTo>
                <a:lnTo>
                  <a:pt x="499770" y="544830"/>
                </a:lnTo>
                <a:lnTo>
                  <a:pt x="500405" y="546100"/>
                </a:lnTo>
                <a:lnTo>
                  <a:pt x="500481" y="548640"/>
                </a:lnTo>
                <a:lnTo>
                  <a:pt x="499960" y="549910"/>
                </a:lnTo>
                <a:lnTo>
                  <a:pt x="500392" y="551180"/>
                </a:lnTo>
                <a:lnTo>
                  <a:pt x="500202" y="551180"/>
                </a:lnTo>
                <a:lnTo>
                  <a:pt x="499224" y="553720"/>
                </a:lnTo>
                <a:lnTo>
                  <a:pt x="499770" y="554990"/>
                </a:lnTo>
                <a:lnTo>
                  <a:pt x="499897" y="556260"/>
                </a:lnTo>
                <a:lnTo>
                  <a:pt x="499732" y="557530"/>
                </a:lnTo>
                <a:lnTo>
                  <a:pt x="499694" y="557872"/>
                </a:lnTo>
                <a:lnTo>
                  <a:pt x="499579" y="558800"/>
                </a:lnTo>
                <a:lnTo>
                  <a:pt x="500443" y="561340"/>
                </a:lnTo>
                <a:lnTo>
                  <a:pt x="500494" y="563880"/>
                </a:lnTo>
                <a:lnTo>
                  <a:pt x="500494" y="539000"/>
                </a:lnTo>
                <a:lnTo>
                  <a:pt x="497827" y="537210"/>
                </a:lnTo>
                <a:lnTo>
                  <a:pt x="491667" y="537210"/>
                </a:lnTo>
                <a:lnTo>
                  <a:pt x="490080" y="533400"/>
                </a:lnTo>
                <a:lnTo>
                  <a:pt x="484911" y="527050"/>
                </a:lnTo>
                <a:lnTo>
                  <a:pt x="483654" y="525780"/>
                </a:lnTo>
                <a:lnTo>
                  <a:pt x="480783" y="523240"/>
                </a:lnTo>
                <a:lnTo>
                  <a:pt x="478028" y="520700"/>
                </a:lnTo>
                <a:lnTo>
                  <a:pt x="475703" y="516890"/>
                </a:lnTo>
                <a:lnTo>
                  <a:pt x="476135" y="516890"/>
                </a:lnTo>
                <a:lnTo>
                  <a:pt x="476580" y="518160"/>
                </a:lnTo>
                <a:lnTo>
                  <a:pt x="477062" y="518160"/>
                </a:lnTo>
                <a:lnTo>
                  <a:pt x="480275" y="520700"/>
                </a:lnTo>
                <a:lnTo>
                  <a:pt x="484187" y="521970"/>
                </a:lnTo>
                <a:lnTo>
                  <a:pt x="487718" y="524510"/>
                </a:lnTo>
                <a:lnTo>
                  <a:pt x="492747" y="528320"/>
                </a:lnTo>
                <a:lnTo>
                  <a:pt x="495376" y="529590"/>
                </a:lnTo>
                <a:lnTo>
                  <a:pt x="496620" y="530860"/>
                </a:lnTo>
                <a:lnTo>
                  <a:pt x="499440" y="530860"/>
                </a:lnTo>
                <a:lnTo>
                  <a:pt x="499313" y="529590"/>
                </a:lnTo>
                <a:lnTo>
                  <a:pt x="499198" y="528320"/>
                </a:lnTo>
                <a:lnTo>
                  <a:pt x="499084" y="527050"/>
                </a:lnTo>
                <a:lnTo>
                  <a:pt x="498525" y="527050"/>
                </a:lnTo>
                <a:lnTo>
                  <a:pt x="497878" y="525780"/>
                </a:lnTo>
                <a:lnTo>
                  <a:pt x="490499" y="507860"/>
                </a:lnTo>
                <a:lnTo>
                  <a:pt x="490499" y="521970"/>
                </a:lnTo>
                <a:lnTo>
                  <a:pt x="485559" y="518160"/>
                </a:lnTo>
                <a:lnTo>
                  <a:pt x="479920" y="516890"/>
                </a:lnTo>
                <a:lnTo>
                  <a:pt x="476097" y="511810"/>
                </a:lnTo>
                <a:lnTo>
                  <a:pt x="474281" y="509270"/>
                </a:lnTo>
                <a:lnTo>
                  <a:pt x="472173" y="506730"/>
                </a:lnTo>
                <a:lnTo>
                  <a:pt x="469201" y="505460"/>
                </a:lnTo>
                <a:lnTo>
                  <a:pt x="467690" y="505460"/>
                </a:lnTo>
                <a:lnTo>
                  <a:pt x="466280" y="504190"/>
                </a:lnTo>
                <a:lnTo>
                  <a:pt x="465124" y="502920"/>
                </a:lnTo>
                <a:lnTo>
                  <a:pt x="464680" y="501650"/>
                </a:lnTo>
                <a:lnTo>
                  <a:pt x="471766" y="501650"/>
                </a:lnTo>
                <a:lnTo>
                  <a:pt x="474014" y="502920"/>
                </a:lnTo>
                <a:lnTo>
                  <a:pt x="476351" y="502920"/>
                </a:lnTo>
                <a:lnTo>
                  <a:pt x="475183" y="504190"/>
                </a:lnTo>
                <a:lnTo>
                  <a:pt x="473163" y="505460"/>
                </a:lnTo>
                <a:lnTo>
                  <a:pt x="475437" y="505460"/>
                </a:lnTo>
                <a:lnTo>
                  <a:pt x="477621" y="502920"/>
                </a:lnTo>
                <a:lnTo>
                  <a:pt x="482003" y="502920"/>
                </a:lnTo>
                <a:lnTo>
                  <a:pt x="482320" y="504190"/>
                </a:lnTo>
                <a:lnTo>
                  <a:pt x="482854" y="504190"/>
                </a:lnTo>
                <a:lnTo>
                  <a:pt x="486918" y="509270"/>
                </a:lnTo>
                <a:lnTo>
                  <a:pt x="488251" y="515620"/>
                </a:lnTo>
                <a:lnTo>
                  <a:pt x="490499" y="521970"/>
                </a:lnTo>
                <a:lnTo>
                  <a:pt x="490499" y="507860"/>
                </a:lnTo>
                <a:lnTo>
                  <a:pt x="490283" y="506730"/>
                </a:lnTo>
                <a:lnTo>
                  <a:pt x="486143" y="501650"/>
                </a:lnTo>
                <a:lnTo>
                  <a:pt x="485114" y="500380"/>
                </a:lnTo>
                <a:lnTo>
                  <a:pt x="483895" y="499110"/>
                </a:lnTo>
                <a:lnTo>
                  <a:pt x="482688" y="497840"/>
                </a:lnTo>
                <a:lnTo>
                  <a:pt x="478866" y="499110"/>
                </a:lnTo>
                <a:lnTo>
                  <a:pt x="475703" y="499110"/>
                </a:lnTo>
                <a:lnTo>
                  <a:pt x="474573" y="497840"/>
                </a:lnTo>
                <a:lnTo>
                  <a:pt x="472274" y="497840"/>
                </a:lnTo>
                <a:lnTo>
                  <a:pt x="474903" y="496570"/>
                </a:lnTo>
                <a:lnTo>
                  <a:pt x="475018" y="495300"/>
                </a:lnTo>
                <a:lnTo>
                  <a:pt x="475145" y="494030"/>
                </a:lnTo>
                <a:lnTo>
                  <a:pt x="475259" y="492760"/>
                </a:lnTo>
                <a:lnTo>
                  <a:pt x="475386" y="491490"/>
                </a:lnTo>
                <a:lnTo>
                  <a:pt x="472630" y="490220"/>
                </a:lnTo>
                <a:lnTo>
                  <a:pt x="474052" y="490220"/>
                </a:lnTo>
                <a:lnTo>
                  <a:pt x="477062" y="487680"/>
                </a:lnTo>
                <a:lnTo>
                  <a:pt x="479056" y="490220"/>
                </a:lnTo>
                <a:lnTo>
                  <a:pt x="483412" y="491490"/>
                </a:lnTo>
                <a:lnTo>
                  <a:pt x="484695" y="492760"/>
                </a:lnTo>
                <a:lnTo>
                  <a:pt x="493636" y="497840"/>
                </a:lnTo>
                <a:lnTo>
                  <a:pt x="503123" y="500380"/>
                </a:lnTo>
                <a:lnTo>
                  <a:pt x="512927" y="501650"/>
                </a:lnTo>
                <a:lnTo>
                  <a:pt x="522820" y="500380"/>
                </a:lnTo>
                <a:lnTo>
                  <a:pt x="526910" y="500380"/>
                </a:lnTo>
                <a:lnTo>
                  <a:pt x="530567" y="499110"/>
                </a:lnTo>
                <a:lnTo>
                  <a:pt x="532409" y="497840"/>
                </a:lnTo>
                <a:lnTo>
                  <a:pt x="534263" y="496570"/>
                </a:lnTo>
                <a:lnTo>
                  <a:pt x="538035" y="495300"/>
                </a:lnTo>
                <a:lnTo>
                  <a:pt x="541502" y="494030"/>
                </a:lnTo>
                <a:lnTo>
                  <a:pt x="544715" y="491490"/>
                </a:lnTo>
                <a:lnTo>
                  <a:pt x="547585" y="490220"/>
                </a:lnTo>
                <a:lnTo>
                  <a:pt x="549541" y="487680"/>
                </a:lnTo>
                <a:lnTo>
                  <a:pt x="550506" y="486448"/>
                </a:lnTo>
                <a:lnTo>
                  <a:pt x="550646" y="486448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799"/>
            <a:ext cx="257810" cy="417830"/>
          </a:xfrm>
          <a:custGeom>
            <a:avLst/>
            <a:gdLst/>
            <a:ahLst/>
            <a:cxnLst/>
            <a:rect l="l" t="t" r="r" b="b"/>
            <a:pathLst>
              <a:path w="257810" h="417830">
                <a:moveTo>
                  <a:pt x="1397" y="104140"/>
                </a:moveTo>
                <a:lnTo>
                  <a:pt x="0" y="97790"/>
                </a:lnTo>
                <a:lnTo>
                  <a:pt x="0" y="106680"/>
                </a:lnTo>
                <a:lnTo>
                  <a:pt x="1397" y="104140"/>
                </a:lnTo>
                <a:close/>
              </a:path>
              <a:path w="257810" h="417830">
                <a:moveTo>
                  <a:pt x="5626" y="219710"/>
                </a:moveTo>
                <a:lnTo>
                  <a:pt x="4673" y="222250"/>
                </a:lnTo>
                <a:lnTo>
                  <a:pt x="3975" y="226060"/>
                </a:lnTo>
                <a:lnTo>
                  <a:pt x="3136" y="228600"/>
                </a:lnTo>
                <a:lnTo>
                  <a:pt x="1397" y="233680"/>
                </a:lnTo>
                <a:lnTo>
                  <a:pt x="0" y="238760"/>
                </a:lnTo>
                <a:lnTo>
                  <a:pt x="0" y="246380"/>
                </a:lnTo>
                <a:lnTo>
                  <a:pt x="1701" y="246380"/>
                </a:lnTo>
                <a:lnTo>
                  <a:pt x="5181" y="234950"/>
                </a:lnTo>
                <a:lnTo>
                  <a:pt x="5283" y="233680"/>
                </a:lnTo>
                <a:lnTo>
                  <a:pt x="5384" y="231140"/>
                </a:lnTo>
                <a:lnTo>
                  <a:pt x="5511" y="227330"/>
                </a:lnTo>
                <a:lnTo>
                  <a:pt x="5626" y="219710"/>
                </a:lnTo>
                <a:close/>
              </a:path>
              <a:path w="257810" h="417830">
                <a:moveTo>
                  <a:pt x="74066" y="5080"/>
                </a:moveTo>
                <a:lnTo>
                  <a:pt x="72021" y="2540"/>
                </a:lnTo>
                <a:lnTo>
                  <a:pt x="70281" y="0"/>
                </a:lnTo>
                <a:lnTo>
                  <a:pt x="67945" y="0"/>
                </a:lnTo>
                <a:lnTo>
                  <a:pt x="71183" y="3810"/>
                </a:lnTo>
                <a:lnTo>
                  <a:pt x="72313" y="5080"/>
                </a:lnTo>
                <a:lnTo>
                  <a:pt x="74066" y="5080"/>
                </a:lnTo>
                <a:close/>
              </a:path>
              <a:path w="257810" h="417830">
                <a:moveTo>
                  <a:pt x="95694" y="0"/>
                </a:moveTo>
                <a:lnTo>
                  <a:pt x="90220" y="0"/>
                </a:lnTo>
                <a:lnTo>
                  <a:pt x="89535" y="3810"/>
                </a:lnTo>
                <a:lnTo>
                  <a:pt x="87630" y="0"/>
                </a:lnTo>
                <a:lnTo>
                  <a:pt x="84391" y="0"/>
                </a:lnTo>
                <a:lnTo>
                  <a:pt x="84328" y="2540"/>
                </a:lnTo>
                <a:lnTo>
                  <a:pt x="84226" y="5080"/>
                </a:lnTo>
                <a:lnTo>
                  <a:pt x="84124" y="10160"/>
                </a:lnTo>
                <a:lnTo>
                  <a:pt x="90208" y="12700"/>
                </a:lnTo>
                <a:lnTo>
                  <a:pt x="92595" y="15240"/>
                </a:lnTo>
                <a:lnTo>
                  <a:pt x="94208" y="11430"/>
                </a:lnTo>
                <a:lnTo>
                  <a:pt x="93954" y="10160"/>
                </a:lnTo>
                <a:lnTo>
                  <a:pt x="94246" y="6350"/>
                </a:lnTo>
                <a:lnTo>
                  <a:pt x="94348" y="5080"/>
                </a:lnTo>
                <a:lnTo>
                  <a:pt x="94957" y="3810"/>
                </a:lnTo>
                <a:lnTo>
                  <a:pt x="95262" y="2540"/>
                </a:lnTo>
                <a:lnTo>
                  <a:pt x="95694" y="0"/>
                </a:lnTo>
                <a:close/>
              </a:path>
              <a:path w="257810" h="417830">
                <a:moveTo>
                  <a:pt x="107696" y="0"/>
                </a:moveTo>
                <a:lnTo>
                  <a:pt x="101447" y="0"/>
                </a:lnTo>
                <a:lnTo>
                  <a:pt x="100012" y="2540"/>
                </a:lnTo>
                <a:lnTo>
                  <a:pt x="99021" y="5080"/>
                </a:lnTo>
                <a:lnTo>
                  <a:pt x="96977" y="10160"/>
                </a:lnTo>
                <a:lnTo>
                  <a:pt x="92202" y="17780"/>
                </a:lnTo>
                <a:lnTo>
                  <a:pt x="89293" y="20320"/>
                </a:lnTo>
                <a:lnTo>
                  <a:pt x="96558" y="20320"/>
                </a:lnTo>
                <a:lnTo>
                  <a:pt x="97790" y="17780"/>
                </a:lnTo>
                <a:lnTo>
                  <a:pt x="102628" y="11430"/>
                </a:lnTo>
                <a:lnTo>
                  <a:pt x="104851" y="5080"/>
                </a:lnTo>
                <a:lnTo>
                  <a:pt x="107696" y="0"/>
                </a:lnTo>
                <a:close/>
              </a:path>
              <a:path w="257810" h="417830">
                <a:moveTo>
                  <a:pt x="109588" y="81076"/>
                </a:moveTo>
                <a:lnTo>
                  <a:pt x="107505" y="78066"/>
                </a:lnTo>
                <a:lnTo>
                  <a:pt x="104648" y="79121"/>
                </a:lnTo>
                <a:lnTo>
                  <a:pt x="101206" y="79768"/>
                </a:lnTo>
                <a:lnTo>
                  <a:pt x="99339" y="82994"/>
                </a:lnTo>
                <a:lnTo>
                  <a:pt x="99974" y="86334"/>
                </a:lnTo>
                <a:lnTo>
                  <a:pt x="100063" y="87274"/>
                </a:lnTo>
                <a:lnTo>
                  <a:pt x="100203" y="88214"/>
                </a:lnTo>
                <a:lnTo>
                  <a:pt x="100406" y="89128"/>
                </a:lnTo>
                <a:lnTo>
                  <a:pt x="100685" y="88658"/>
                </a:lnTo>
                <a:lnTo>
                  <a:pt x="100914" y="88011"/>
                </a:lnTo>
                <a:lnTo>
                  <a:pt x="101168" y="87477"/>
                </a:lnTo>
                <a:lnTo>
                  <a:pt x="102120" y="85191"/>
                </a:lnTo>
                <a:lnTo>
                  <a:pt x="103060" y="82219"/>
                </a:lnTo>
                <a:lnTo>
                  <a:pt x="105918" y="81775"/>
                </a:lnTo>
                <a:lnTo>
                  <a:pt x="109588" y="81076"/>
                </a:lnTo>
                <a:close/>
              </a:path>
              <a:path w="257810" h="417830">
                <a:moveTo>
                  <a:pt x="159588" y="0"/>
                </a:moveTo>
                <a:lnTo>
                  <a:pt x="153365" y="0"/>
                </a:lnTo>
                <a:lnTo>
                  <a:pt x="152920" y="2540"/>
                </a:lnTo>
                <a:lnTo>
                  <a:pt x="152844" y="3810"/>
                </a:lnTo>
                <a:lnTo>
                  <a:pt x="152488" y="3810"/>
                </a:lnTo>
                <a:lnTo>
                  <a:pt x="152438" y="5080"/>
                </a:lnTo>
                <a:lnTo>
                  <a:pt x="151828" y="0"/>
                </a:lnTo>
                <a:lnTo>
                  <a:pt x="146507" y="0"/>
                </a:lnTo>
                <a:lnTo>
                  <a:pt x="147205" y="5080"/>
                </a:lnTo>
                <a:lnTo>
                  <a:pt x="144373" y="5080"/>
                </a:lnTo>
                <a:lnTo>
                  <a:pt x="142608" y="6350"/>
                </a:lnTo>
                <a:lnTo>
                  <a:pt x="141566" y="8890"/>
                </a:lnTo>
                <a:lnTo>
                  <a:pt x="138658" y="8890"/>
                </a:lnTo>
                <a:lnTo>
                  <a:pt x="134391" y="10160"/>
                </a:lnTo>
                <a:lnTo>
                  <a:pt x="132689" y="11430"/>
                </a:lnTo>
                <a:lnTo>
                  <a:pt x="129946" y="12700"/>
                </a:lnTo>
                <a:lnTo>
                  <a:pt x="128320" y="17780"/>
                </a:lnTo>
                <a:lnTo>
                  <a:pt x="127596" y="19050"/>
                </a:lnTo>
                <a:lnTo>
                  <a:pt x="124650" y="21590"/>
                </a:lnTo>
                <a:lnTo>
                  <a:pt x="121246" y="21590"/>
                </a:lnTo>
                <a:lnTo>
                  <a:pt x="113144" y="24130"/>
                </a:lnTo>
                <a:lnTo>
                  <a:pt x="110629" y="24130"/>
                </a:lnTo>
                <a:lnTo>
                  <a:pt x="105041" y="25400"/>
                </a:lnTo>
                <a:lnTo>
                  <a:pt x="99644" y="29210"/>
                </a:lnTo>
                <a:lnTo>
                  <a:pt x="94081" y="30480"/>
                </a:lnTo>
                <a:lnTo>
                  <a:pt x="95262" y="29210"/>
                </a:lnTo>
                <a:lnTo>
                  <a:pt x="95669" y="25400"/>
                </a:lnTo>
                <a:lnTo>
                  <a:pt x="95440" y="24130"/>
                </a:lnTo>
                <a:lnTo>
                  <a:pt x="95326" y="22860"/>
                </a:lnTo>
                <a:lnTo>
                  <a:pt x="95935" y="21590"/>
                </a:lnTo>
                <a:lnTo>
                  <a:pt x="89395" y="21590"/>
                </a:lnTo>
                <a:lnTo>
                  <a:pt x="88823" y="21590"/>
                </a:lnTo>
                <a:lnTo>
                  <a:pt x="87998" y="22860"/>
                </a:lnTo>
                <a:lnTo>
                  <a:pt x="92011" y="24130"/>
                </a:lnTo>
                <a:lnTo>
                  <a:pt x="87757" y="30480"/>
                </a:lnTo>
                <a:lnTo>
                  <a:pt x="86741" y="34290"/>
                </a:lnTo>
                <a:lnTo>
                  <a:pt x="87122" y="36830"/>
                </a:lnTo>
                <a:lnTo>
                  <a:pt x="95008" y="36830"/>
                </a:lnTo>
                <a:lnTo>
                  <a:pt x="97967" y="35560"/>
                </a:lnTo>
                <a:lnTo>
                  <a:pt x="101066" y="34290"/>
                </a:lnTo>
                <a:lnTo>
                  <a:pt x="107492" y="30480"/>
                </a:lnTo>
                <a:lnTo>
                  <a:pt x="114058" y="29210"/>
                </a:lnTo>
                <a:lnTo>
                  <a:pt x="127558" y="25400"/>
                </a:lnTo>
                <a:lnTo>
                  <a:pt x="129133" y="24130"/>
                </a:lnTo>
                <a:lnTo>
                  <a:pt x="132892" y="24130"/>
                </a:lnTo>
                <a:lnTo>
                  <a:pt x="133477" y="25400"/>
                </a:lnTo>
                <a:lnTo>
                  <a:pt x="133807" y="24130"/>
                </a:lnTo>
                <a:lnTo>
                  <a:pt x="133375" y="21590"/>
                </a:lnTo>
                <a:lnTo>
                  <a:pt x="133426" y="20320"/>
                </a:lnTo>
                <a:lnTo>
                  <a:pt x="134658" y="17780"/>
                </a:lnTo>
                <a:lnTo>
                  <a:pt x="135026" y="17780"/>
                </a:lnTo>
                <a:lnTo>
                  <a:pt x="135470" y="16510"/>
                </a:lnTo>
                <a:lnTo>
                  <a:pt x="137007" y="15240"/>
                </a:lnTo>
                <a:lnTo>
                  <a:pt x="139065" y="12700"/>
                </a:lnTo>
                <a:lnTo>
                  <a:pt x="142430" y="15240"/>
                </a:lnTo>
                <a:lnTo>
                  <a:pt x="143484" y="15240"/>
                </a:lnTo>
                <a:lnTo>
                  <a:pt x="144741" y="12700"/>
                </a:lnTo>
                <a:lnTo>
                  <a:pt x="145669" y="11430"/>
                </a:lnTo>
                <a:lnTo>
                  <a:pt x="148882" y="11430"/>
                </a:lnTo>
                <a:lnTo>
                  <a:pt x="153111" y="10160"/>
                </a:lnTo>
                <a:lnTo>
                  <a:pt x="152984" y="8890"/>
                </a:lnTo>
                <a:lnTo>
                  <a:pt x="152857" y="6350"/>
                </a:lnTo>
                <a:lnTo>
                  <a:pt x="152742" y="5080"/>
                </a:lnTo>
                <a:lnTo>
                  <a:pt x="152984" y="5080"/>
                </a:lnTo>
                <a:lnTo>
                  <a:pt x="153365" y="6350"/>
                </a:lnTo>
                <a:lnTo>
                  <a:pt x="153949" y="6350"/>
                </a:lnTo>
                <a:lnTo>
                  <a:pt x="156349" y="8890"/>
                </a:lnTo>
                <a:lnTo>
                  <a:pt x="158305" y="5080"/>
                </a:lnTo>
                <a:lnTo>
                  <a:pt x="159588" y="0"/>
                </a:lnTo>
                <a:close/>
              </a:path>
              <a:path w="257810" h="417830">
                <a:moveTo>
                  <a:pt x="166128" y="284480"/>
                </a:moveTo>
                <a:lnTo>
                  <a:pt x="163461" y="284480"/>
                </a:lnTo>
                <a:lnTo>
                  <a:pt x="151257" y="285750"/>
                </a:lnTo>
                <a:lnTo>
                  <a:pt x="158191" y="285750"/>
                </a:lnTo>
                <a:lnTo>
                  <a:pt x="166128" y="284480"/>
                </a:lnTo>
                <a:close/>
              </a:path>
              <a:path w="257810" h="417830">
                <a:moveTo>
                  <a:pt x="257733" y="0"/>
                </a:moveTo>
                <a:lnTo>
                  <a:pt x="246291" y="0"/>
                </a:lnTo>
                <a:lnTo>
                  <a:pt x="240652" y="5080"/>
                </a:lnTo>
                <a:lnTo>
                  <a:pt x="217512" y="10160"/>
                </a:lnTo>
                <a:lnTo>
                  <a:pt x="205689" y="10160"/>
                </a:lnTo>
                <a:lnTo>
                  <a:pt x="193992" y="6350"/>
                </a:lnTo>
                <a:lnTo>
                  <a:pt x="191122" y="5080"/>
                </a:lnTo>
                <a:lnTo>
                  <a:pt x="195618" y="5080"/>
                </a:lnTo>
                <a:lnTo>
                  <a:pt x="205244" y="3810"/>
                </a:lnTo>
                <a:lnTo>
                  <a:pt x="213156" y="0"/>
                </a:lnTo>
                <a:lnTo>
                  <a:pt x="171577" y="0"/>
                </a:lnTo>
                <a:lnTo>
                  <a:pt x="169240" y="3810"/>
                </a:lnTo>
                <a:lnTo>
                  <a:pt x="163512" y="6350"/>
                </a:lnTo>
                <a:lnTo>
                  <a:pt x="157327" y="11430"/>
                </a:lnTo>
                <a:lnTo>
                  <a:pt x="152819" y="12700"/>
                </a:lnTo>
                <a:lnTo>
                  <a:pt x="156502" y="17780"/>
                </a:lnTo>
                <a:lnTo>
                  <a:pt x="160667" y="16510"/>
                </a:lnTo>
                <a:lnTo>
                  <a:pt x="165696" y="12700"/>
                </a:lnTo>
                <a:lnTo>
                  <a:pt x="171056" y="15240"/>
                </a:lnTo>
                <a:lnTo>
                  <a:pt x="163525" y="17780"/>
                </a:lnTo>
                <a:lnTo>
                  <a:pt x="161950" y="19050"/>
                </a:lnTo>
                <a:lnTo>
                  <a:pt x="159080" y="19050"/>
                </a:lnTo>
                <a:lnTo>
                  <a:pt x="157518" y="21590"/>
                </a:lnTo>
                <a:lnTo>
                  <a:pt x="155473" y="21590"/>
                </a:lnTo>
                <a:lnTo>
                  <a:pt x="154889" y="22860"/>
                </a:lnTo>
                <a:lnTo>
                  <a:pt x="154355" y="24130"/>
                </a:lnTo>
                <a:lnTo>
                  <a:pt x="153390" y="24130"/>
                </a:lnTo>
                <a:lnTo>
                  <a:pt x="153162" y="25400"/>
                </a:lnTo>
                <a:lnTo>
                  <a:pt x="153644" y="25400"/>
                </a:lnTo>
                <a:lnTo>
                  <a:pt x="154520" y="27940"/>
                </a:lnTo>
                <a:lnTo>
                  <a:pt x="155930" y="29210"/>
                </a:lnTo>
                <a:lnTo>
                  <a:pt x="158038" y="31750"/>
                </a:lnTo>
                <a:lnTo>
                  <a:pt x="158750" y="34290"/>
                </a:lnTo>
                <a:lnTo>
                  <a:pt x="159207" y="35560"/>
                </a:lnTo>
                <a:lnTo>
                  <a:pt x="159334" y="36830"/>
                </a:lnTo>
                <a:lnTo>
                  <a:pt x="159842" y="38100"/>
                </a:lnTo>
                <a:lnTo>
                  <a:pt x="161137" y="40640"/>
                </a:lnTo>
                <a:lnTo>
                  <a:pt x="162560" y="43180"/>
                </a:lnTo>
                <a:lnTo>
                  <a:pt x="164147" y="43180"/>
                </a:lnTo>
                <a:lnTo>
                  <a:pt x="165277" y="45783"/>
                </a:lnTo>
                <a:lnTo>
                  <a:pt x="165887" y="47053"/>
                </a:lnTo>
                <a:lnTo>
                  <a:pt x="167640" y="48260"/>
                </a:lnTo>
                <a:lnTo>
                  <a:pt x="169265" y="49822"/>
                </a:lnTo>
                <a:lnTo>
                  <a:pt x="170357" y="50914"/>
                </a:lnTo>
                <a:lnTo>
                  <a:pt x="172999" y="55689"/>
                </a:lnTo>
                <a:lnTo>
                  <a:pt x="173113" y="55880"/>
                </a:lnTo>
                <a:lnTo>
                  <a:pt x="177012" y="55880"/>
                </a:lnTo>
                <a:lnTo>
                  <a:pt x="180187" y="60960"/>
                </a:lnTo>
                <a:lnTo>
                  <a:pt x="181686" y="65913"/>
                </a:lnTo>
                <a:lnTo>
                  <a:pt x="181737" y="66040"/>
                </a:lnTo>
                <a:lnTo>
                  <a:pt x="182803" y="68580"/>
                </a:lnTo>
                <a:lnTo>
                  <a:pt x="181521" y="68580"/>
                </a:lnTo>
                <a:lnTo>
                  <a:pt x="177673" y="63500"/>
                </a:lnTo>
                <a:lnTo>
                  <a:pt x="170281" y="62230"/>
                </a:lnTo>
                <a:lnTo>
                  <a:pt x="164007" y="55880"/>
                </a:lnTo>
                <a:lnTo>
                  <a:pt x="161925" y="55880"/>
                </a:lnTo>
                <a:lnTo>
                  <a:pt x="161823" y="53340"/>
                </a:lnTo>
                <a:lnTo>
                  <a:pt x="161150" y="50914"/>
                </a:lnTo>
                <a:lnTo>
                  <a:pt x="159905" y="48260"/>
                </a:lnTo>
                <a:lnTo>
                  <a:pt x="159791" y="45783"/>
                </a:lnTo>
                <a:lnTo>
                  <a:pt x="159689" y="43180"/>
                </a:lnTo>
                <a:lnTo>
                  <a:pt x="157022" y="41910"/>
                </a:lnTo>
                <a:lnTo>
                  <a:pt x="155028" y="40640"/>
                </a:lnTo>
                <a:lnTo>
                  <a:pt x="152908" y="38100"/>
                </a:lnTo>
                <a:lnTo>
                  <a:pt x="151180" y="36830"/>
                </a:lnTo>
                <a:lnTo>
                  <a:pt x="150698" y="36830"/>
                </a:lnTo>
                <a:lnTo>
                  <a:pt x="149758" y="35560"/>
                </a:lnTo>
                <a:lnTo>
                  <a:pt x="144056" y="35560"/>
                </a:lnTo>
                <a:lnTo>
                  <a:pt x="141312" y="31750"/>
                </a:lnTo>
                <a:lnTo>
                  <a:pt x="138557" y="30480"/>
                </a:lnTo>
                <a:lnTo>
                  <a:pt x="134086" y="29210"/>
                </a:lnTo>
                <a:lnTo>
                  <a:pt x="129286" y="30480"/>
                </a:lnTo>
                <a:lnTo>
                  <a:pt x="125056" y="31750"/>
                </a:lnTo>
                <a:lnTo>
                  <a:pt x="122288" y="31750"/>
                </a:lnTo>
                <a:lnTo>
                  <a:pt x="119557" y="30480"/>
                </a:lnTo>
                <a:lnTo>
                  <a:pt x="116801" y="30480"/>
                </a:lnTo>
                <a:lnTo>
                  <a:pt x="118148" y="31750"/>
                </a:lnTo>
                <a:lnTo>
                  <a:pt x="119710" y="34290"/>
                </a:lnTo>
                <a:lnTo>
                  <a:pt x="121462" y="35560"/>
                </a:lnTo>
                <a:lnTo>
                  <a:pt x="116636" y="35560"/>
                </a:lnTo>
                <a:lnTo>
                  <a:pt x="113525" y="34290"/>
                </a:lnTo>
                <a:lnTo>
                  <a:pt x="110286" y="34290"/>
                </a:lnTo>
                <a:lnTo>
                  <a:pt x="113550" y="36830"/>
                </a:lnTo>
                <a:lnTo>
                  <a:pt x="112953" y="36830"/>
                </a:lnTo>
                <a:lnTo>
                  <a:pt x="111887" y="38100"/>
                </a:lnTo>
                <a:lnTo>
                  <a:pt x="109969" y="36830"/>
                </a:lnTo>
                <a:lnTo>
                  <a:pt x="107022" y="36830"/>
                </a:lnTo>
                <a:lnTo>
                  <a:pt x="107784" y="38100"/>
                </a:lnTo>
                <a:lnTo>
                  <a:pt x="105283" y="38100"/>
                </a:lnTo>
                <a:lnTo>
                  <a:pt x="97523" y="41910"/>
                </a:lnTo>
                <a:lnTo>
                  <a:pt x="90525" y="43180"/>
                </a:lnTo>
                <a:lnTo>
                  <a:pt x="84442" y="44450"/>
                </a:lnTo>
                <a:lnTo>
                  <a:pt x="77863" y="49530"/>
                </a:lnTo>
                <a:lnTo>
                  <a:pt x="70840" y="50914"/>
                </a:lnTo>
                <a:lnTo>
                  <a:pt x="71259" y="50914"/>
                </a:lnTo>
                <a:lnTo>
                  <a:pt x="64579" y="55880"/>
                </a:lnTo>
                <a:lnTo>
                  <a:pt x="61976" y="55880"/>
                </a:lnTo>
                <a:lnTo>
                  <a:pt x="56464" y="59690"/>
                </a:lnTo>
                <a:lnTo>
                  <a:pt x="59410" y="62230"/>
                </a:lnTo>
                <a:lnTo>
                  <a:pt x="59372" y="66040"/>
                </a:lnTo>
                <a:lnTo>
                  <a:pt x="58432" y="67310"/>
                </a:lnTo>
                <a:lnTo>
                  <a:pt x="57632" y="68580"/>
                </a:lnTo>
                <a:lnTo>
                  <a:pt x="52908" y="68580"/>
                </a:lnTo>
                <a:lnTo>
                  <a:pt x="49542" y="66040"/>
                </a:lnTo>
                <a:lnTo>
                  <a:pt x="46380" y="62230"/>
                </a:lnTo>
                <a:lnTo>
                  <a:pt x="47066" y="63500"/>
                </a:lnTo>
                <a:lnTo>
                  <a:pt x="48260" y="68580"/>
                </a:lnTo>
                <a:lnTo>
                  <a:pt x="47269" y="68580"/>
                </a:lnTo>
                <a:lnTo>
                  <a:pt x="46926" y="69850"/>
                </a:lnTo>
                <a:lnTo>
                  <a:pt x="46291" y="69850"/>
                </a:lnTo>
                <a:lnTo>
                  <a:pt x="39852" y="73660"/>
                </a:lnTo>
                <a:lnTo>
                  <a:pt x="35242" y="77470"/>
                </a:lnTo>
                <a:lnTo>
                  <a:pt x="33972" y="78816"/>
                </a:lnTo>
                <a:lnTo>
                  <a:pt x="27965" y="81280"/>
                </a:lnTo>
                <a:lnTo>
                  <a:pt x="27152" y="80010"/>
                </a:lnTo>
                <a:lnTo>
                  <a:pt x="26758" y="78816"/>
                </a:lnTo>
                <a:lnTo>
                  <a:pt x="26314" y="78816"/>
                </a:lnTo>
                <a:lnTo>
                  <a:pt x="30645" y="77470"/>
                </a:lnTo>
                <a:lnTo>
                  <a:pt x="34671" y="74930"/>
                </a:lnTo>
                <a:lnTo>
                  <a:pt x="37833" y="69850"/>
                </a:lnTo>
                <a:lnTo>
                  <a:pt x="39001" y="68580"/>
                </a:lnTo>
                <a:lnTo>
                  <a:pt x="40360" y="68580"/>
                </a:lnTo>
                <a:lnTo>
                  <a:pt x="41503" y="67310"/>
                </a:lnTo>
                <a:lnTo>
                  <a:pt x="43916" y="63500"/>
                </a:lnTo>
                <a:lnTo>
                  <a:pt x="44577" y="60960"/>
                </a:lnTo>
                <a:lnTo>
                  <a:pt x="47332" y="55880"/>
                </a:lnTo>
                <a:lnTo>
                  <a:pt x="50761" y="53340"/>
                </a:lnTo>
                <a:lnTo>
                  <a:pt x="51612" y="55689"/>
                </a:lnTo>
                <a:lnTo>
                  <a:pt x="51689" y="55880"/>
                </a:lnTo>
                <a:lnTo>
                  <a:pt x="55537" y="55880"/>
                </a:lnTo>
                <a:lnTo>
                  <a:pt x="59778" y="54610"/>
                </a:lnTo>
                <a:lnTo>
                  <a:pt x="61074" y="53340"/>
                </a:lnTo>
                <a:lnTo>
                  <a:pt x="63360" y="50914"/>
                </a:lnTo>
                <a:lnTo>
                  <a:pt x="62877" y="50914"/>
                </a:lnTo>
                <a:lnTo>
                  <a:pt x="67932" y="49530"/>
                </a:lnTo>
                <a:lnTo>
                  <a:pt x="80772" y="36830"/>
                </a:lnTo>
                <a:lnTo>
                  <a:pt x="83248" y="36830"/>
                </a:lnTo>
                <a:lnTo>
                  <a:pt x="81648" y="34290"/>
                </a:lnTo>
                <a:lnTo>
                  <a:pt x="80924" y="31750"/>
                </a:lnTo>
                <a:lnTo>
                  <a:pt x="80657" y="31750"/>
                </a:lnTo>
                <a:lnTo>
                  <a:pt x="80505" y="30480"/>
                </a:lnTo>
                <a:lnTo>
                  <a:pt x="80645" y="29210"/>
                </a:lnTo>
                <a:lnTo>
                  <a:pt x="80937" y="30480"/>
                </a:lnTo>
                <a:lnTo>
                  <a:pt x="82257" y="30480"/>
                </a:lnTo>
                <a:lnTo>
                  <a:pt x="83591" y="34290"/>
                </a:lnTo>
                <a:lnTo>
                  <a:pt x="85128" y="35560"/>
                </a:lnTo>
                <a:lnTo>
                  <a:pt x="86741" y="36830"/>
                </a:lnTo>
                <a:lnTo>
                  <a:pt x="85471" y="31750"/>
                </a:lnTo>
                <a:lnTo>
                  <a:pt x="84150" y="29210"/>
                </a:lnTo>
                <a:lnTo>
                  <a:pt x="83845" y="27940"/>
                </a:lnTo>
                <a:lnTo>
                  <a:pt x="84302" y="25400"/>
                </a:lnTo>
                <a:lnTo>
                  <a:pt x="84594" y="24130"/>
                </a:lnTo>
                <a:lnTo>
                  <a:pt x="85712" y="24130"/>
                </a:lnTo>
                <a:lnTo>
                  <a:pt x="86753" y="22860"/>
                </a:lnTo>
                <a:lnTo>
                  <a:pt x="88823" y="21590"/>
                </a:lnTo>
                <a:lnTo>
                  <a:pt x="89293" y="20320"/>
                </a:lnTo>
                <a:lnTo>
                  <a:pt x="88188" y="17780"/>
                </a:lnTo>
                <a:lnTo>
                  <a:pt x="85775" y="17780"/>
                </a:lnTo>
                <a:lnTo>
                  <a:pt x="81013" y="15240"/>
                </a:lnTo>
                <a:lnTo>
                  <a:pt x="76454" y="11430"/>
                </a:lnTo>
                <a:lnTo>
                  <a:pt x="71805" y="10160"/>
                </a:lnTo>
                <a:lnTo>
                  <a:pt x="63284" y="6350"/>
                </a:lnTo>
                <a:lnTo>
                  <a:pt x="62331" y="0"/>
                </a:lnTo>
                <a:lnTo>
                  <a:pt x="57099" y="0"/>
                </a:lnTo>
                <a:lnTo>
                  <a:pt x="59969" y="8890"/>
                </a:lnTo>
                <a:lnTo>
                  <a:pt x="63919" y="11430"/>
                </a:lnTo>
                <a:lnTo>
                  <a:pt x="68186" y="12700"/>
                </a:lnTo>
                <a:lnTo>
                  <a:pt x="72351" y="16510"/>
                </a:lnTo>
                <a:lnTo>
                  <a:pt x="76009" y="17780"/>
                </a:lnTo>
                <a:lnTo>
                  <a:pt x="80200" y="19050"/>
                </a:lnTo>
                <a:lnTo>
                  <a:pt x="75971" y="22860"/>
                </a:lnTo>
                <a:lnTo>
                  <a:pt x="73571" y="31750"/>
                </a:lnTo>
                <a:lnTo>
                  <a:pt x="75831" y="35560"/>
                </a:lnTo>
                <a:lnTo>
                  <a:pt x="74688" y="36830"/>
                </a:lnTo>
                <a:lnTo>
                  <a:pt x="73355" y="38100"/>
                </a:lnTo>
                <a:lnTo>
                  <a:pt x="71843" y="40640"/>
                </a:lnTo>
                <a:lnTo>
                  <a:pt x="66471" y="43180"/>
                </a:lnTo>
                <a:lnTo>
                  <a:pt x="59766" y="47053"/>
                </a:lnTo>
                <a:lnTo>
                  <a:pt x="54089" y="50698"/>
                </a:lnTo>
                <a:lnTo>
                  <a:pt x="47891" y="48260"/>
                </a:lnTo>
                <a:lnTo>
                  <a:pt x="42583" y="53340"/>
                </a:lnTo>
                <a:lnTo>
                  <a:pt x="39903" y="57150"/>
                </a:lnTo>
                <a:lnTo>
                  <a:pt x="38760" y="62230"/>
                </a:lnTo>
                <a:lnTo>
                  <a:pt x="37604" y="63500"/>
                </a:lnTo>
                <a:lnTo>
                  <a:pt x="35140" y="66040"/>
                </a:lnTo>
                <a:lnTo>
                  <a:pt x="32346" y="68580"/>
                </a:lnTo>
                <a:lnTo>
                  <a:pt x="28879" y="69850"/>
                </a:lnTo>
                <a:lnTo>
                  <a:pt x="25234" y="73660"/>
                </a:lnTo>
                <a:lnTo>
                  <a:pt x="24663" y="73660"/>
                </a:lnTo>
                <a:lnTo>
                  <a:pt x="23990" y="74930"/>
                </a:lnTo>
                <a:lnTo>
                  <a:pt x="23329" y="74930"/>
                </a:lnTo>
                <a:lnTo>
                  <a:pt x="20701" y="72390"/>
                </a:lnTo>
                <a:lnTo>
                  <a:pt x="17373" y="72390"/>
                </a:lnTo>
                <a:lnTo>
                  <a:pt x="10668" y="69850"/>
                </a:lnTo>
                <a:lnTo>
                  <a:pt x="5803" y="62230"/>
                </a:lnTo>
                <a:lnTo>
                  <a:pt x="0" y="66040"/>
                </a:lnTo>
                <a:lnTo>
                  <a:pt x="0" y="73660"/>
                </a:lnTo>
                <a:lnTo>
                  <a:pt x="1485" y="72390"/>
                </a:lnTo>
                <a:lnTo>
                  <a:pt x="1587" y="73660"/>
                </a:lnTo>
                <a:lnTo>
                  <a:pt x="1778" y="74930"/>
                </a:lnTo>
                <a:lnTo>
                  <a:pt x="1905" y="77470"/>
                </a:lnTo>
                <a:lnTo>
                  <a:pt x="2082" y="78816"/>
                </a:lnTo>
                <a:lnTo>
                  <a:pt x="5702" y="82550"/>
                </a:lnTo>
                <a:lnTo>
                  <a:pt x="7569" y="88900"/>
                </a:lnTo>
                <a:lnTo>
                  <a:pt x="444" y="88900"/>
                </a:lnTo>
                <a:lnTo>
                  <a:pt x="0" y="90170"/>
                </a:lnTo>
                <a:lnTo>
                  <a:pt x="0" y="97790"/>
                </a:lnTo>
                <a:lnTo>
                  <a:pt x="2743" y="93980"/>
                </a:lnTo>
                <a:lnTo>
                  <a:pt x="9080" y="95250"/>
                </a:lnTo>
                <a:lnTo>
                  <a:pt x="10922" y="93980"/>
                </a:lnTo>
                <a:lnTo>
                  <a:pt x="11849" y="92710"/>
                </a:lnTo>
                <a:lnTo>
                  <a:pt x="14198" y="88900"/>
                </a:lnTo>
                <a:lnTo>
                  <a:pt x="11963" y="85090"/>
                </a:lnTo>
                <a:lnTo>
                  <a:pt x="8864" y="78816"/>
                </a:lnTo>
                <a:lnTo>
                  <a:pt x="7835" y="77470"/>
                </a:lnTo>
                <a:lnTo>
                  <a:pt x="7289" y="74930"/>
                </a:lnTo>
                <a:lnTo>
                  <a:pt x="10566" y="77470"/>
                </a:lnTo>
                <a:lnTo>
                  <a:pt x="16383" y="77470"/>
                </a:lnTo>
                <a:lnTo>
                  <a:pt x="20434" y="78816"/>
                </a:lnTo>
                <a:lnTo>
                  <a:pt x="20193" y="78816"/>
                </a:lnTo>
                <a:lnTo>
                  <a:pt x="23202" y="81280"/>
                </a:lnTo>
                <a:lnTo>
                  <a:pt x="23304" y="82550"/>
                </a:lnTo>
                <a:lnTo>
                  <a:pt x="23406" y="85090"/>
                </a:lnTo>
                <a:lnTo>
                  <a:pt x="23507" y="86360"/>
                </a:lnTo>
                <a:lnTo>
                  <a:pt x="23710" y="87630"/>
                </a:lnTo>
                <a:lnTo>
                  <a:pt x="29273" y="88900"/>
                </a:lnTo>
                <a:lnTo>
                  <a:pt x="29832" y="88900"/>
                </a:lnTo>
                <a:lnTo>
                  <a:pt x="30353" y="91440"/>
                </a:lnTo>
                <a:lnTo>
                  <a:pt x="30670" y="91440"/>
                </a:lnTo>
                <a:lnTo>
                  <a:pt x="32029" y="95250"/>
                </a:lnTo>
                <a:lnTo>
                  <a:pt x="28244" y="100330"/>
                </a:lnTo>
                <a:lnTo>
                  <a:pt x="25946" y="104140"/>
                </a:lnTo>
                <a:lnTo>
                  <a:pt x="23279" y="110490"/>
                </a:lnTo>
                <a:lnTo>
                  <a:pt x="19113" y="113030"/>
                </a:lnTo>
                <a:lnTo>
                  <a:pt x="16014" y="119380"/>
                </a:lnTo>
                <a:lnTo>
                  <a:pt x="13703" y="121920"/>
                </a:lnTo>
                <a:lnTo>
                  <a:pt x="13601" y="123190"/>
                </a:lnTo>
                <a:lnTo>
                  <a:pt x="12814" y="125730"/>
                </a:lnTo>
                <a:lnTo>
                  <a:pt x="12128" y="128574"/>
                </a:lnTo>
                <a:lnTo>
                  <a:pt x="12128" y="138480"/>
                </a:lnTo>
                <a:lnTo>
                  <a:pt x="11722" y="139700"/>
                </a:lnTo>
                <a:lnTo>
                  <a:pt x="11315" y="139700"/>
                </a:lnTo>
                <a:lnTo>
                  <a:pt x="11074" y="140360"/>
                </a:lnTo>
                <a:lnTo>
                  <a:pt x="11137" y="139700"/>
                </a:lnTo>
                <a:lnTo>
                  <a:pt x="11315" y="139700"/>
                </a:lnTo>
                <a:lnTo>
                  <a:pt x="12128" y="138480"/>
                </a:lnTo>
                <a:lnTo>
                  <a:pt x="12128" y="128574"/>
                </a:lnTo>
                <a:lnTo>
                  <a:pt x="11277" y="132080"/>
                </a:lnTo>
                <a:lnTo>
                  <a:pt x="10655" y="132905"/>
                </a:lnTo>
                <a:lnTo>
                  <a:pt x="10655" y="141503"/>
                </a:lnTo>
                <a:lnTo>
                  <a:pt x="9448" y="144780"/>
                </a:lnTo>
                <a:lnTo>
                  <a:pt x="9613" y="144780"/>
                </a:lnTo>
                <a:lnTo>
                  <a:pt x="10083" y="146050"/>
                </a:lnTo>
                <a:lnTo>
                  <a:pt x="8102" y="148590"/>
                </a:lnTo>
                <a:lnTo>
                  <a:pt x="7759" y="148818"/>
                </a:lnTo>
                <a:lnTo>
                  <a:pt x="7759" y="151676"/>
                </a:lnTo>
                <a:lnTo>
                  <a:pt x="5918" y="154940"/>
                </a:lnTo>
                <a:lnTo>
                  <a:pt x="5791" y="152400"/>
                </a:lnTo>
                <a:lnTo>
                  <a:pt x="7759" y="151676"/>
                </a:lnTo>
                <a:lnTo>
                  <a:pt x="7759" y="148818"/>
                </a:lnTo>
                <a:lnTo>
                  <a:pt x="6197" y="149860"/>
                </a:lnTo>
                <a:lnTo>
                  <a:pt x="4394" y="151130"/>
                </a:lnTo>
                <a:lnTo>
                  <a:pt x="3911" y="149860"/>
                </a:lnTo>
                <a:lnTo>
                  <a:pt x="7251" y="146050"/>
                </a:lnTo>
                <a:lnTo>
                  <a:pt x="8597" y="144780"/>
                </a:lnTo>
                <a:lnTo>
                  <a:pt x="9271" y="143510"/>
                </a:lnTo>
                <a:lnTo>
                  <a:pt x="10655" y="141503"/>
                </a:lnTo>
                <a:lnTo>
                  <a:pt x="10655" y="132905"/>
                </a:lnTo>
                <a:lnTo>
                  <a:pt x="8382" y="135890"/>
                </a:lnTo>
                <a:lnTo>
                  <a:pt x="5067" y="139700"/>
                </a:lnTo>
                <a:lnTo>
                  <a:pt x="1816" y="144780"/>
                </a:lnTo>
                <a:lnTo>
                  <a:pt x="2273" y="143510"/>
                </a:lnTo>
                <a:lnTo>
                  <a:pt x="2933" y="140970"/>
                </a:lnTo>
                <a:lnTo>
                  <a:pt x="2984" y="139700"/>
                </a:lnTo>
                <a:lnTo>
                  <a:pt x="5130" y="132080"/>
                </a:lnTo>
                <a:lnTo>
                  <a:pt x="5207" y="130810"/>
                </a:lnTo>
                <a:lnTo>
                  <a:pt x="5295" y="129540"/>
                </a:lnTo>
                <a:lnTo>
                  <a:pt x="5384" y="127000"/>
                </a:lnTo>
                <a:lnTo>
                  <a:pt x="5549" y="125730"/>
                </a:lnTo>
                <a:lnTo>
                  <a:pt x="5626" y="124460"/>
                </a:lnTo>
                <a:lnTo>
                  <a:pt x="5727" y="121920"/>
                </a:lnTo>
                <a:lnTo>
                  <a:pt x="5829" y="120650"/>
                </a:lnTo>
                <a:lnTo>
                  <a:pt x="6057" y="119380"/>
                </a:lnTo>
                <a:lnTo>
                  <a:pt x="6172" y="118110"/>
                </a:lnTo>
                <a:lnTo>
                  <a:pt x="6286" y="116840"/>
                </a:lnTo>
                <a:lnTo>
                  <a:pt x="6400" y="114300"/>
                </a:lnTo>
                <a:lnTo>
                  <a:pt x="4737" y="120650"/>
                </a:lnTo>
                <a:lnTo>
                  <a:pt x="3213" y="127000"/>
                </a:lnTo>
                <a:lnTo>
                  <a:pt x="1625" y="133350"/>
                </a:lnTo>
                <a:lnTo>
                  <a:pt x="0" y="139700"/>
                </a:lnTo>
                <a:lnTo>
                  <a:pt x="0" y="154940"/>
                </a:lnTo>
                <a:lnTo>
                  <a:pt x="660" y="156210"/>
                </a:lnTo>
                <a:lnTo>
                  <a:pt x="546" y="161290"/>
                </a:lnTo>
                <a:lnTo>
                  <a:pt x="0" y="161290"/>
                </a:lnTo>
                <a:lnTo>
                  <a:pt x="0" y="179070"/>
                </a:lnTo>
                <a:lnTo>
                  <a:pt x="1752" y="182880"/>
                </a:lnTo>
                <a:lnTo>
                  <a:pt x="3949" y="187960"/>
                </a:lnTo>
                <a:lnTo>
                  <a:pt x="1765" y="193040"/>
                </a:lnTo>
                <a:lnTo>
                  <a:pt x="203" y="195580"/>
                </a:lnTo>
                <a:lnTo>
                  <a:pt x="0" y="195580"/>
                </a:lnTo>
                <a:lnTo>
                  <a:pt x="0" y="201930"/>
                </a:lnTo>
                <a:lnTo>
                  <a:pt x="5422" y="196850"/>
                </a:lnTo>
                <a:lnTo>
                  <a:pt x="6007" y="195580"/>
                </a:lnTo>
                <a:lnTo>
                  <a:pt x="7289" y="195580"/>
                </a:lnTo>
                <a:lnTo>
                  <a:pt x="7632" y="196850"/>
                </a:lnTo>
                <a:lnTo>
                  <a:pt x="7835" y="198120"/>
                </a:lnTo>
                <a:lnTo>
                  <a:pt x="7937" y="199390"/>
                </a:lnTo>
                <a:lnTo>
                  <a:pt x="9258" y="207010"/>
                </a:lnTo>
                <a:lnTo>
                  <a:pt x="10160" y="208280"/>
                </a:lnTo>
                <a:lnTo>
                  <a:pt x="10248" y="207010"/>
                </a:lnTo>
                <a:lnTo>
                  <a:pt x="10325" y="205740"/>
                </a:lnTo>
                <a:lnTo>
                  <a:pt x="10414" y="203200"/>
                </a:lnTo>
                <a:lnTo>
                  <a:pt x="10579" y="201930"/>
                </a:lnTo>
                <a:lnTo>
                  <a:pt x="10655" y="200660"/>
                </a:lnTo>
                <a:lnTo>
                  <a:pt x="10769" y="198120"/>
                </a:lnTo>
                <a:lnTo>
                  <a:pt x="10820" y="196850"/>
                </a:lnTo>
                <a:lnTo>
                  <a:pt x="10909" y="195580"/>
                </a:lnTo>
                <a:lnTo>
                  <a:pt x="10464" y="195580"/>
                </a:lnTo>
                <a:lnTo>
                  <a:pt x="9118" y="190500"/>
                </a:lnTo>
                <a:lnTo>
                  <a:pt x="14693" y="195580"/>
                </a:lnTo>
                <a:lnTo>
                  <a:pt x="19443" y="201930"/>
                </a:lnTo>
                <a:lnTo>
                  <a:pt x="23380" y="208280"/>
                </a:lnTo>
                <a:lnTo>
                  <a:pt x="26543" y="214630"/>
                </a:lnTo>
                <a:lnTo>
                  <a:pt x="27838" y="220980"/>
                </a:lnTo>
                <a:lnTo>
                  <a:pt x="27787" y="224790"/>
                </a:lnTo>
                <a:lnTo>
                  <a:pt x="27673" y="228600"/>
                </a:lnTo>
                <a:lnTo>
                  <a:pt x="26898" y="237490"/>
                </a:lnTo>
                <a:lnTo>
                  <a:pt x="26809" y="238760"/>
                </a:lnTo>
                <a:lnTo>
                  <a:pt x="26644" y="240030"/>
                </a:lnTo>
                <a:lnTo>
                  <a:pt x="26568" y="241300"/>
                </a:lnTo>
                <a:lnTo>
                  <a:pt x="26479" y="243840"/>
                </a:lnTo>
                <a:lnTo>
                  <a:pt x="26403" y="245110"/>
                </a:lnTo>
                <a:lnTo>
                  <a:pt x="24866" y="247650"/>
                </a:lnTo>
                <a:lnTo>
                  <a:pt x="20370" y="250190"/>
                </a:lnTo>
                <a:lnTo>
                  <a:pt x="17056" y="252730"/>
                </a:lnTo>
                <a:lnTo>
                  <a:pt x="12306" y="257810"/>
                </a:lnTo>
                <a:lnTo>
                  <a:pt x="5956" y="259080"/>
                </a:lnTo>
                <a:lnTo>
                  <a:pt x="0" y="257810"/>
                </a:lnTo>
                <a:lnTo>
                  <a:pt x="0" y="262890"/>
                </a:lnTo>
                <a:lnTo>
                  <a:pt x="1574" y="264160"/>
                </a:lnTo>
                <a:lnTo>
                  <a:pt x="1854" y="265430"/>
                </a:lnTo>
                <a:lnTo>
                  <a:pt x="11087" y="265430"/>
                </a:lnTo>
                <a:lnTo>
                  <a:pt x="18249" y="266700"/>
                </a:lnTo>
                <a:lnTo>
                  <a:pt x="25006" y="271780"/>
                </a:lnTo>
                <a:lnTo>
                  <a:pt x="19977" y="271780"/>
                </a:lnTo>
                <a:lnTo>
                  <a:pt x="17360" y="270510"/>
                </a:lnTo>
                <a:lnTo>
                  <a:pt x="15913" y="270510"/>
                </a:lnTo>
                <a:lnTo>
                  <a:pt x="1854" y="266700"/>
                </a:lnTo>
                <a:lnTo>
                  <a:pt x="0" y="266700"/>
                </a:lnTo>
                <a:lnTo>
                  <a:pt x="0" y="271780"/>
                </a:lnTo>
                <a:lnTo>
                  <a:pt x="444" y="271780"/>
                </a:lnTo>
                <a:lnTo>
                  <a:pt x="15201" y="275602"/>
                </a:lnTo>
                <a:lnTo>
                  <a:pt x="13347" y="278130"/>
                </a:lnTo>
                <a:lnTo>
                  <a:pt x="11518" y="279400"/>
                </a:lnTo>
                <a:lnTo>
                  <a:pt x="10236" y="283210"/>
                </a:lnTo>
                <a:lnTo>
                  <a:pt x="8801" y="284480"/>
                </a:lnTo>
                <a:lnTo>
                  <a:pt x="8813" y="288290"/>
                </a:lnTo>
                <a:lnTo>
                  <a:pt x="6832" y="290830"/>
                </a:lnTo>
                <a:lnTo>
                  <a:pt x="1219" y="292100"/>
                </a:lnTo>
                <a:lnTo>
                  <a:pt x="0" y="292100"/>
                </a:lnTo>
                <a:lnTo>
                  <a:pt x="0" y="297180"/>
                </a:lnTo>
                <a:lnTo>
                  <a:pt x="6223" y="297180"/>
                </a:lnTo>
                <a:lnTo>
                  <a:pt x="9550" y="295910"/>
                </a:lnTo>
                <a:lnTo>
                  <a:pt x="11404" y="292100"/>
                </a:lnTo>
                <a:lnTo>
                  <a:pt x="12915" y="290830"/>
                </a:lnTo>
                <a:lnTo>
                  <a:pt x="13500" y="289560"/>
                </a:lnTo>
                <a:lnTo>
                  <a:pt x="15036" y="284480"/>
                </a:lnTo>
                <a:lnTo>
                  <a:pt x="16637" y="283210"/>
                </a:lnTo>
                <a:lnTo>
                  <a:pt x="18326" y="279400"/>
                </a:lnTo>
                <a:lnTo>
                  <a:pt x="19088" y="278130"/>
                </a:lnTo>
                <a:lnTo>
                  <a:pt x="21742" y="278130"/>
                </a:lnTo>
                <a:lnTo>
                  <a:pt x="21336" y="281940"/>
                </a:lnTo>
                <a:lnTo>
                  <a:pt x="21056" y="283210"/>
                </a:lnTo>
                <a:lnTo>
                  <a:pt x="18529" y="285750"/>
                </a:lnTo>
                <a:lnTo>
                  <a:pt x="17170" y="290830"/>
                </a:lnTo>
                <a:lnTo>
                  <a:pt x="20027" y="294640"/>
                </a:lnTo>
                <a:lnTo>
                  <a:pt x="24980" y="302260"/>
                </a:lnTo>
                <a:lnTo>
                  <a:pt x="26720" y="308610"/>
                </a:lnTo>
                <a:lnTo>
                  <a:pt x="25476" y="313690"/>
                </a:lnTo>
                <a:lnTo>
                  <a:pt x="25425" y="314960"/>
                </a:lnTo>
                <a:lnTo>
                  <a:pt x="21323" y="322580"/>
                </a:lnTo>
                <a:lnTo>
                  <a:pt x="20167" y="322580"/>
                </a:lnTo>
                <a:lnTo>
                  <a:pt x="18224" y="327660"/>
                </a:lnTo>
                <a:lnTo>
                  <a:pt x="14414" y="328930"/>
                </a:lnTo>
                <a:lnTo>
                  <a:pt x="10401" y="327660"/>
                </a:lnTo>
                <a:lnTo>
                  <a:pt x="6934" y="323850"/>
                </a:lnTo>
                <a:lnTo>
                  <a:pt x="0" y="321310"/>
                </a:lnTo>
                <a:lnTo>
                  <a:pt x="0" y="322580"/>
                </a:lnTo>
                <a:lnTo>
                  <a:pt x="596" y="322580"/>
                </a:lnTo>
                <a:lnTo>
                  <a:pt x="7073" y="327660"/>
                </a:lnTo>
                <a:lnTo>
                  <a:pt x="10274" y="328930"/>
                </a:lnTo>
                <a:lnTo>
                  <a:pt x="13995" y="330200"/>
                </a:lnTo>
                <a:lnTo>
                  <a:pt x="17805" y="330200"/>
                </a:lnTo>
                <a:lnTo>
                  <a:pt x="18008" y="332740"/>
                </a:lnTo>
                <a:lnTo>
                  <a:pt x="18529" y="334010"/>
                </a:lnTo>
                <a:lnTo>
                  <a:pt x="17640" y="334010"/>
                </a:lnTo>
                <a:lnTo>
                  <a:pt x="15417" y="335280"/>
                </a:lnTo>
                <a:lnTo>
                  <a:pt x="9956" y="339090"/>
                </a:lnTo>
                <a:lnTo>
                  <a:pt x="1625" y="339090"/>
                </a:lnTo>
                <a:lnTo>
                  <a:pt x="0" y="340360"/>
                </a:lnTo>
                <a:lnTo>
                  <a:pt x="0" y="345440"/>
                </a:lnTo>
                <a:lnTo>
                  <a:pt x="863" y="345440"/>
                </a:lnTo>
                <a:lnTo>
                  <a:pt x="2235" y="342900"/>
                </a:lnTo>
                <a:lnTo>
                  <a:pt x="10198" y="342900"/>
                </a:lnTo>
                <a:lnTo>
                  <a:pt x="15062" y="341630"/>
                </a:lnTo>
                <a:lnTo>
                  <a:pt x="17208" y="341630"/>
                </a:lnTo>
                <a:lnTo>
                  <a:pt x="19354" y="340360"/>
                </a:lnTo>
                <a:lnTo>
                  <a:pt x="21780" y="339090"/>
                </a:lnTo>
                <a:lnTo>
                  <a:pt x="23761" y="335280"/>
                </a:lnTo>
                <a:lnTo>
                  <a:pt x="23660" y="334010"/>
                </a:lnTo>
                <a:lnTo>
                  <a:pt x="23558" y="332740"/>
                </a:lnTo>
                <a:lnTo>
                  <a:pt x="23279" y="330200"/>
                </a:lnTo>
                <a:lnTo>
                  <a:pt x="22860" y="328930"/>
                </a:lnTo>
                <a:lnTo>
                  <a:pt x="23507" y="328930"/>
                </a:lnTo>
                <a:lnTo>
                  <a:pt x="24155" y="327660"/>
                </a:lnTo>
                <a:lnTo>
                  <a:pt x="28702" y="321310"/>
                </a:lnTo>
                <a:lnTo>
                  <a:pt x="33324" y="313690"/>
                </a:lnTo>
                <a:lnTo>
                  <a:pt x="31089" y="298450"/>
                </a:lnTo>
                <a:lnTo>
                  <a:pt x="26974" y="295910"/>
                </a:lnTo>
                <a:lnTo>
                  <a:pt x="24066" y="290830"/>
                </a:lnTo>
                <a:lnTo>
                  <a:pt x="23139" y="289560"/>
                </a:lnTo>
                <a:lnTo>
                  <a:pt x="25641" y="285750"/>
                </a:lnTo>
                <a:lnTo>
                  <a:pt x="26009" y="284480"/>
                </a:lnTo>
                <a:lnTo>
                  <a:pt x="26797" y="283210"/>
                </a:lnTo>
                <a:lnTo>
                  <a:pt x="26835" y="278130"/>
                </a:lnTo>
                <a:lnTo>
                  <a:pt x="25692" y="271780"/>
                </a:lnTo>
                <a:lnTo>
                  <a:pt x="26276" y="271780"/>
                </a:lnTo>
                <a:lnTo>
                  <a:pt x="29464" y="273050"/>
                </a:lnTo>
                <a:lnTo>
                  <a:pt x="29260" y="275602"/>
                </a:lnTo>
                <a:lnTo>
                  <a:pt x="29083" y="275602"/>
                </a:lnTo>
                <a:lnTo>
                  <a:pt x="28575" y="278130"/>
                </a:lnTo>
                <a:lnTo>
                  <a:pt x="32880" y="278130"/>
                </a:lnTo>
                <a:lnTo>
                  <a:pt x="35534" y="281940"/>
                </a:lnTo>
                <a:lnTo>
                  <a:pt x="36677" y="285750"/>
                </a:lnTo>
                <a:lnTo>
                  <a:pt x="39255" y="290830"/>
                </a:lnTo>
                <a:lnTo>
                  <a:pt x="42481" y="294640"/>
                </a:lnTo>
                <a:lnTo>
                  <a:pt x="47358" y="295910"/>
                </a:lnTo>
                <a:lnTo>
                  <a:pt x="50723" y="298450"/>
                </a:lnTo>
                <a:lnTo>
                  <a:pt x="51333" y="298450"/>
                </a:lnTo>
                <a:lnTo>
                  <a:pt x="52527" y="302260"/>
                </a:lnTo>
                <a:lnTo>
                  <a:pt x="52565" y="303530"/>
                </a:lnTo>
                <a:lnTo>
                  <a:pt x="54686" y="303530"/>
                </a:lnTo>
                <a:lnTo>
                  <a:pt x="55575" y="306070"/>
                </a:lnTo>
                <a:lnTo>
                  <a:pt x="55651" y="307340"/>
                </a:lnTo>
                <a:lnTo>
                  <a:pt x="56197" y="307340"/>
                </a:lnTo>
                <a:lnTo>
                  <a:pt x="56603" y="308610"/>
                </a:lnTo>
                <a:lnTo>
                  <a:pt x="57035" y="308610"/>
                </a:lnTo>
                <a:lnTo>
                  <a:pt x="54102" y="316230"/>
                </a:lnTo>
                <a:lnTo>
                  <a:pt x="55829" y="323850"/>
                </a:lnTo>
                <a:lnTo>
                  <a:pt x="59753" y="332740"/>
                </a:lnTo>
                <a:lnTo>
                  <a:pt x="63500" y="341630"/>
                </a:lnTo>
                <a:lnTo>
                  <a:pt x="63563" y="342900"/>
                </a:lnTo>
                <a:lnTo>
                  <a:pt x="63639" y="345440"/>
                </a:lnTo>
                <a:lnTo>
                  <a:pt x="63715" y="346710"/>
                </a:lnTo>
                <a:lnTo>
                  <a:pt x="63868" y="347980"/>
                </a:lnTo>
                <a:lnTo>
                  <a:pt x="68948" y="355600"/>
                </a:lnTo>
                <a:lnTo>
                  <a:pt x="75412" y="360680"/>
                </a:lnTo>
                <a:lnTo>
                  <a:pt x="78752" y="367030"/>
                </a:lnTo>
                <a:lnTo>
                  <a:pt x="83858" y="368300"/>
                </a:lnTo>
                <a:lnTo>
                  <a:pt x="89014" y="373380"/>
                </a:lnTo>
                <a:lnTo>
                  <a:pt x="91198" y="378460"/>
                </a:lnTo>
                <a:lnTo>
                  <a:pt x="105981" y="378460"/>
                </a:lnTo>
                <a:lnTo>
                  <a:pt x="110934" y="379730"/>
                </a:lnTo>
                <a:lnTo>
                  <a:pt x="117970" y="384810"/>
                </a:lnTo>
                <a:lnTo>
                  <a:pt x="120332" y="392430"/>
                </a:lnTo>
                <a:lnTo>
                  <a:pt x="123761" y="398780"/>
                </a:lnTo>
                <a:lnTo>
                  <a:pt x="126492" y="405130"/>
                </a:lnTo>
                <a:lnTo>
                  <a:pt x="126111" y="412750"/>
                </a:lnTo>
                <a:lnTo>
                  <a:pt x="130416" y="417830"/>
                </a:lnTo>
                <a:lnTo>
                  <a:pt x="134569" y="417830"/>
                </a:lnTo>
                <a:lnTo>
                  <a:pt x="135178" y="416560"/>
                </a:lnTo>
                <a:lnTo>
                  <a:pt x="134162" y="410210"/>
                </a:lnTo>
                <a:lnTo>
                  <a:pt x="134175" y="405130"/>
                </a:lnTo>
                <a:lnTo>
                  <a:pt x="136042" y="402590"/>
                </a:lnTo>
                <a:lnTo>
                  <a:pt x="136944" y="400050"/>
                </a:lnTo>
                <a:lnTo>
                  <a:pt x="140550" y="396240"/>
                </a:lnTo>
                <a:lnTo>
                  <a:pt x="143116" y="392430"/>
                </a:lnTo>
                <a:lnTo>
                  <a:pt x="143865" y="387350"/>
                </a:lnTo>
                <a:lnTo>
                  <a:pt x="143344" y="386080"/>
                </a:lnTo>
                <a:lnTo>
                  <a:pt x="143929" y="381000"/>
                </a:lnTo>
                <a:lnTo>
                  <a:pt x="143510" y="378460"/>
                </a:lnTo>
                <a:lnTo>
                  <a:pt x="143014" y="377190"/>
                </a:lnTo>
                <a:lnTo>
                  <a:pt x="142824" y="377190"/>
                </a:lnTo>
                <a:lnTo>
                  <a:pt x="142328" y="374650"/>
                </a:lnTo>
                <a:lnTo>
                  <a:pt x="142532" y="373380"/>
                </a:lnTo>
                <a:lnTo>
                  <a:pt x="140589" y="373380"/>
                </a:lnTo>
                <a:lnTo>
                  <a:pt x="140131" y="372110"/>
                </a:lnTo>
                <a:lnTo>
                  <a:pt x="140195" y="370840"/>
                </a:lnTo>
                <a:lnTo>
                  <a:pt x="140258" y="368300"/>
                </a:lnTo>
                <a:lnTo>
                  <a:pt x="140398" y="367030"/>
                </a:lnTo>
                <a:lnTo>
                  <a:pt x="140462" y="365760"/>
                </a:lnTo>
                <a:lnTo>
                  <a:pt x="150063" y="360680"/>
                </a:lnTo>
                <a:lnTo>
                  <a:pt x="148691" y="354330"/>
                </a:lnTo>
                <a:lnTo>
                  <a:pt x="147942" y="347980"/>
                </a:lnTo>
                <a:lnTo>
                  <a:pt x="145986" y="342900"/>
                </a:lnTo>
                <a:lnTo>
                  <a:pt x="143776" y="339090"/>
                </a:lnTo>
                <a:lnTo>
                  <a:pt x="143192" y="337743"/>
                </a:lnTo>
                <a:lnTo>
                  <a:pt x="143192" y="354330"/>
                </a:lnTo>
                <a:lnTo>
                  <a:pt x="142379" y="359410"/>
                </a:lnTo>
                <a:lnTo>
                  <a:pt x="138861" y="360680"/>
                </a:lnTo>
                <a:lnTo>
                  <a:pt x="138023" y="362559"/>
                </a:lnTo>
                <a:lnTo>
                  <a:pt x="138023" y="386080"/>
                </a:lnTo>
                <a:lnTo>
                  <a:pt x="137731" y="392430"/>
                </a:lnTo>
                <a:lnTo>
                  <a:pt x="132410" y="396240"/>
                </a:lnTo>
                <a:lnTo>
                  <a:pt x="130048" y="400050"/>
                </a:lnTo>
                <a:lnTo>
                  <a:pt x="127228" y="392430"/>
                </a:lnTo>
                <a:lnTo>
                  <a:pt x="123774" y="386080"/>
                </a:lnTo>
                <a:lnTo>
                  <a:pt x="119214" y="379730"/>
                </a:lnTo>
                <a:lnTo>
                  <a:pt x="113080" y="374650"/>
                </a:lnTo>
                <a:lnTo>
                  <a:pt x="120167" y="373380"/>
                </a:lnTo>
                <a:lnTo>
                  <a:pt x="127444" y="374650"/>
                </a:lnTo>
                <a:lnTo>
                  <a:pt x="133705" y="379730"/>
                </a:lnTo>
                <a:lnTo>
                  <a:pt x="137769" y="384810"/>
                </a:lnTo>
                <a:lnTo>
                  <a:pt x="137744" y="386080"/>
                </a:lnTo>
                <a:lnTo>
                  <a:pt x="138023" y="386080"/>
                </a:lnTo>
                <a:lnTo>
                  <a:pt x="138023" y="362559"/>
                </a:lnTo>
                <a:lnTo>
                  <a:pt x="136588" y="365760"/>
                </a:lnTo>
                <a:lnTo>
                  <a:pt x="132626" y="360680"/>
                </a:lnTo>
                <a:lnTo>
                  <a:pt x="127863" y="355600"/>
                </a:lnTo>
                <a:lnTo>
                  <a:pt x="122605" y="353060"/>
                </a:lnTo>
                <a:lnTo>
                  <a:pt x="117157" y="347980"/>
                </a:lnTo>
                <a:lnTo>
                  <a:pt x="121983" y="354330"/>
                </a:lnTo>
                <a:lnTo>
                  <a:pt x="126834" y="358140"/>
                </a:lnTo>
                <a:lnTo>
                  <a:pt x="131292" y="361950"/>
                </a:lnTo>
                <a:lnTo>
                  <a:pt x="134975" y="368300"/>
                </a:lnTo>
                <a:lnTo>
                  <a:pt x="134556" y="370840"/>
                </a:lnTo>
                <a:lnTo>
                  <a:pt x="134467" y="372110"/>
                </a:lnTo>
                <a:lnTo>
                  <a:pt x="134924" y="373380"/>
                </a:lnTo>
                <a:lnTo>
                  <a:pt x="132575" y="372110"/>
                </a:lnTo>
                <a:lnTo>
                  <a:pt x="129933" y="370840"/>
                </a:lnTo>
                <a:lnTo>
                  <a:pt x="127215" y="370840"/>
                </a:lnTo>
                <a:lnTo>
                  <a:pt x="124701" y="368300"/>
                </a:lnTo>
                <a:lnTo>
                  <a:pt x="119926" y="368300"/>
                </a:lnTo>
                <a:lnTo>
                  <a:pt x="119583" y="367030"/>
                </a:lnTo>
                <a:lnTo>
                  <a:pt x="119176" y="367030"/>
                </a:lnTo>
                <a:lnTo>
                  <a:pt x="117602" y="363829"/>
                </a:lnTo>
                <a:lnTo>
                  <a:pt x="117602" y="368300"/>
                </a:lnTo>
                <a:lnTo>
                  <a:pt x="104368" y="373380"/>
                </a:lnTo>
                <a:lnTo>
                  <a:pt x="97891" y="372110"/>
                </a:lnTo>
                <a:lnTo>
                  <a:pt x="91325" y="367030"/>
                </a:lnTo>
                <a:lnTo>
                  <a:pt x="84429" y="364490"/>
                </a:lnTo>
                <a:lnTo>
                  <a:pt x="80302" y="359410"/>
                </a:lnTo>
                <a:lnTo>
                  <a:pt x="79997" y="358140"/>
                </a:lnTo>
                <a:lnTo>
                  <a:pt x="79324" y="358140"/>
                </a:lnTo>
                <a:lnTo>
                  <a:pt x="76695" y="351790"/>
                </a:lnTo>
                <a:lnTo>
                  <a:pt x="75806" y="342900"/>
                </a:lnTo>
                <a:lnTo>
                  <a:pt x="75907" y="335280"/>
                </a:lnTo>
                <a:lnTo>
                  <a:pt x="76034" y="330200"/>
                </a:lnTo>
                <a:lnTo>
                  <a:pt x="76149" y="327660"/>
                </a:lnTo>
                <a:lnTo>
                  <a:pt x="74650" y="332740"/>
                </a:lnTo>
                <a:lnTo>
                  <a:pt x="73444" y="339090"/>
                </a:lnTo>
                <a:lnTo>
                  <a:pt x="73355" y="340360"/>
                </a:lnTo>
                <a:lnTo>
                  <a:pt x="73202" y="341630"/>
                </a:lnTo>
                <a:lnTo>
                  <a:pt x="73113" y="342900"/>
                </a:lnTo>
                <a:lnTo>
                  <a:pt x="73037" y="345440"/>
                </a:lnTo>
                <a:lnTo>
                  <a:pt x="72948" y="346710"/>
                </a:lnTo>
                <a:lnTo>
                  <a:pt x="73634" y="351790"/>
                </a:lnTo>
                <a:lnTo>
                  <a:pt x="72517" y="351790"/>
                </a:lnTo>
                <a:lnTo>
                  <a:pt x="71513" y="349250"/>
                </a:lnTo>
                <a:lnTo>
                  <a:pt x="70802" y="347980"/>
                </a:lnTo>
                <a:lnTo>
                  <a:pt x="69329" y="345440"/>
                </a:lnTo>
                <a:lnTo>
                  <a:pt x="69303" y="341630"/>
                </a:lnTo>
                <a:lnTo>
                  <a:pt x="67665" y="336550"/>
                </a:lnTo>
                <a:lnTo>
                  <a:pt x="67779" y="335280"/>
                </a:lnTo>
                <a:lnTo>
                  <a:pt x="67906" y="332740"/>
                </a:lnTo>
                <a:lnTo>
                  <a:pt x="67970" y="330200"/>
                </a:lnTo>
                <a:lnTo>
                  <a:pt x="68033" y="328930"/>
                </a:lnTo>
                <a:lnTo>
                  <a:pt x="70078" y="322580"/>
                </a:lnTo>
                <a:lnTo>
                  <a:pt x="70586" y="317500"/>
                </a:lnTo>
                <a:lnTo>
                  <a:pt x="70713" y="316230"/>
                </a:lnTo>
                <a:lnTo>
                  <a:pt x="70840" y="314960"/>
                </a:lnTo>
                <a:lnTo>
                  <a:pt x="69367" y="316230"/>
                </a:lnTo>
                <a:lnTo>
                  <a:pt x="68110" y="320040"/>
                </a:lnTo>
                <a:lnTo>
                  <a:pt x="66802" y="323850"/>
                </a:lnTo>
                <a:lnTo>
                  <a:pt x="65506" y="328930"/>
                </a:lnTo>
                <a:lnTo>
                  <a:pt x="65011" y="330200"/>
                </a:lnTo>
                <a:lnTo>
                  <a:pt x="61099" y="322580"/>
                </a:lnTo>
                <a:lnTo>
                  <a:pt x="59931" y="320040"/>
                </a:lnTo>
                <a:lnTo>
                  <a:pt x="57492" y="313690"/>
                </a:lnTo>
                <a:lnTo>
                  <a:pt x="64744" y="309880"/>
                </a:lnTo>
                <a:lnTo>
                  <a:pt x="64617" y="307340"/>
                </a:lnTo>
                <a:lnTo>
                  <a:pt x="64554" y="306070"/>
                </a:lnTo>
                <a:lnTo>
                  <a:pt x="64477" y="304800"/>
                </a:lnTo>
                <a:lnTo>
                  <a:pt x="64401" y="303530"/>
                </a:lnTo>
                <a:lnTo>
                  <a:pt x="64312" y="302260"/>
                </a:lnTo>
                <a:lnTo>
                  <a:pt x="64223" y="300990"/>
                </a:lnTo>
                <a:lnTo>
                  <a:pt x="64122" y="298450"/>
                </a:lnTo>
                <a:lnTo>
                  <a:pt x="64033" y="297180"/>
                </a:lnTo>
                <a:lnTo>
                  <a:pt x="63233" y="294640"/>
                </a:lnTo>
                <a:lnTo>
                  <a:pt x="66624" y="297180"/>
                </a:lnTo>
                <a:lnTo>
                  <a:pt x="70548" y="300990"/>
                </a:lnTo>
                <a:lnTo>
                  <a:pt x="73939" y="303530"/>
                </a:lnTo>
                <a:lnTo>
                  <a:pt x="78765" y="309880"/>
                </a:lnTo>
                <a:lnTo>
                  <a:pt x="103352" y="341630"/>
                </a:lnTo>
                <a:lnTo>
                  <a:pt x="115951" y="367030"/>
                </a:lnTo>
                <a:lnTo>
                  <a:pt x="116306" y="367030"/>
                </a:lnTo>
                <a:lnTo>
                  <a:pt x="116840" y="368300"/>
                </a:lnTo>
                <a:lnTo>
                  <a:pt x="117602" y="368300"/>
                </a:lnTo>
                <a:lnTo>
                  <a:pt x="117602" y="363829"/>
                </a:lnTo>
                <a:lnTo>
                  <a:pt x="115430" y="359410"/>
                </a:lnTo>
                <a:lnTo>
                  <a:pt x="111633" y="351790"/>
                </a:lnTo>
                <a:lnTo>
                  <a:pt x="107657" y="342900"/>
                </a:lnTo>
                <a:lnTo>
                  <a:pt x="82461" y="309880"/>
                </a:lnTo>
                <a:lnTo>
                  <a:pt x="78981" y="303530"/>
                </a:lnTo>
                <a:lnTo>
                  <a:pt x="75399" y="300990"/>
                </a:lnTo>
                <a:lnTo>
                  <a:pt x="71589" y="297180"/>
                </a:lnTo>
                <a:lnTo>
                  <a:pt x="74409" y="298450"/>
                </a:lnTo>
                <a:lnTo>
                  <a:pt x="80111" y="303530"/>
                </a:lnTo>
                <a:lnTo>
                  <a:pt x="83832" y="303530"/>
                </a:lnTo>
                <a:lnTo>
                  <a:pt x="85953" y="309880"/>
                </a:lnTo>
                <a:lnTo>
                  <a:pt x="91808" y="313690"/>
                </a:lnTo>
                <a:lnTo>
                  <a:pt x="96507" y="316230"/>
                </a:lnTo>
                <a:lnTo>
                  <a:pt x="103136" y="322580"/>
                </a:lnTo>
                <a:lnTo>
                  <a:pt x="110604" y="327660"/>
                </a:lnTo>
                <a:lnTo>
                  <a:pt x="127076" y="330200"/>
                </a:lnTo>
                <a:lnTo>
                  <a:pt x="129019" y="330200"/>
                </a:lnTo>
                <a:lnTo>
                  <a:pt x="130098" y="332740"/>
                </a:lnTo>
                <a:lnTo>
                  <a:pt x="131267" y="334010"/>
                </a:lnTo>
                <a:lnTo>
                  <a:pt x="132105" y="334010"/>
                </a:lnTo>
                <a:lnTo>
                  <a:pt x="136575" y="336550"/>
                </a:lnTo>
                <a:lnTo>
                  <a:pt x="140131" y="341630"/>
                </a:lnTo>
                <a:lnTo>
                  <a:pt x="141528" y="347980"/>
                </a:lnTo>
                <a:lnTo>
                  <a:pt x="141033" y="347980"/>
                </a:lnTo>
                <a:lnTo>
                  <a:pt x="134950" y="341630"/>
                </a:lnTo>
                <a:lnTo>
                  <a:pt x="128130" y="340360"/>
                </a:lnTo>
                <a:lnTo>
                  <a:pt x="113449" y="335280"/>
                </a:lnTo>
                <a:lnTo>
                  <a:pt x="125768" y="340360"/>
                </a:lnTo>
                <a:lnTo>
                  <a:pt x="131699" y="342900"/>
                </a:lnTo>
                <a:lnTo>
                  <a:pt x="137160" y="347980"/>
                </a:lnTo>
                <a:lnTo>
                  <a:pt x="139153" y="349250"/>
                </a:lnTo>
                <a:lnTo>
                  <a:pt x="142367" y="353060"/>
                </a:lnTo>
                <a:lnTo>
                  <a:pt x="143192" y="354330"/>
                </a:lnTo>
                <a:lnTo>
                  <a:pt x="143192" y="337743"/>
                </a:lnTo>
                <a:lnTo>
                  <a:pt x="142684" y="336550"/>
                </a:lnTo>
                <a:lnTo>
                  <a:pt x="140055" y="334010"/>
                </a:lnTo>
                <a:lnTo>
                  <a:pt x="137299" y="330200"/>
                </a:lnTo>
                <a:lnTo>
                  <a:pt x="140957" y="330200"/>
                </a:lnTo>
                <a:lnTo>
                  <a:pt x="142760" y="328930"/>
                </a:lnTo>
                <a:lnTo>
                  <a:pt x="150431" y="328930"/>
                </a:lnTo>
                <a:lnTo>
                  <a:pt x="156654" y="326390"/>
                </a:lnTo>
                <a:lnTo>
                  <a:pt x="162521" y="322580"/>
                </a:lnTo>
                <a:lnTo>
                  <a:pt x="170002" y="317500"/>
                </a:lnTo>
                <a:lnTo>
                  <a:pt x="175602" y="314960"/>
                </a:lnTo>
                <a:lnTo>
                  <a:pt x="181927" y="313690"/>
                </a:lnTo>
                <a:lnTo>
                  <a:pt x="188620" y="313690"/>
                </a:lnTo>
                <a:lnTo>
                  <a:pt x="196303" y="316230"/>
                </a:lnTo>
                <a:lnTo>
                  <a:pt x="201828" y="316230"/>
                </a:lnTo>
                <a:lnTo>
                  <a:pt x="202438" y="314960"/>
                </a:lnTo>
                <a:lnTo>
                  <a:pt x="202514" y="313690"/>
                </a:lnTo>
                <a:lnTo>
                  <a:pt x="202590" y="311150"/>
                </a:lnTo>
                <a:lnTo>
                  <a:pt x="202679" y="309880"/>
                </a:lnTo>
                <a:lnTo>
                  <a:pt x="198742" y="308610"/>
                </a:lnTo>
                <a:lnTo>
                  <a:pt x="196875" y="304800"/>
                </a:lnTo>
                <a:lnTo>
                  <a:pt x="195795" y="303530"/>
                </a:lnTo>
                <a:lnTo>
                  <a:pt x="191465" y="298450"/>
                </a:lnTo>
                <a:lnTo>
                  <a:pt x="189903" y="297395"/>
                </a:lnTo>
                <a:lnTo>
                  <a:pt x="189903" y="308610"/>
                </a:lnTo>
                <a:lnTo>
                  <a:pt x="178422" y="304800"/>
                </a:lnTo>
                <a:lnTo>
                  <a:pt x="167513" y="313690"/>
                </a:lnTo>
                <a:lnTo>
                  <a:pt x="163880" y="313690"/>
                </a:lnTo>
                <a:lnTo>
                  <a:pt x="160197" y="311150"/>
                </a:lnTo>
                <a:lnTo>
                  <a:pt x="156679" y="311150"/>
                </a:lnTo>
                <a:lnTo>
                  <a:pt x="150596" y="309880"/>
                </a:lnTo>
                <a:lnTo>
                  <a:pt x="144932" y="307340"/>
                </a:lnTo>
                <a:lnTo>
                  <a:pt x="138950" y="303530"/>
                </a:lnTo>
                <a:lnTo>
                  <a:pt x="146469" y="309880"/>
                </a:lnTo>
                <a:lnTo>
                  <a:pt x="152742" y="313690"/>
                </a:lnTo>
                <a:lnTo>
                  <a:pt x="153073" y="314960"/>
                </a:lnTo>
                <a:lnTo>
                  <a:pt x="161544" y="316230"/>
                </a:lnTo>
                <a:lnTo>
                  <a:pt x="157657" y="316230"/>
                </a:lnTo>
                <a:lnTo>
                  <a:pt x="153466" y="317500"/>
                </a:lnTo>
                <a:lnTo>
                  <a:pt x="148971" y="317500"/>
                </a:lnTo>
                <a:lnTo>
                  <a:pt x="144284" y="316623"/>
                </a:lnTo>
                <a:lnTo>
                  <a:pt x="144284" y="323850"/>
                </a:lnTo>
                <a:lnTo>
                  <a:pt x="142405" y="323850"/>
                </a:lnTo>
                <a:lnTo>
                  <a:pt x="137756" y="326390"/>
                </a:lnTo>
                <a:lnTo>
                  <a:pt x="128066" y="326390"/>
                </a:lnTo>
                <a:lnTo>
                  <a:pt x="118872" y="323850"/>
                </a:lnTo>
                <a:lnTo>
                  <a:pt x="110502" y="322580"/>
                </a:lnTo>
                <a:lnTo>
                  <a:pt x="103822" y="316230"/>
                </a:lnTo>
                <a:lnTo>
                  <a:pt x="98793" y="311150"/>
                </a:lnTo>
                <a:lnTo>
                  <a:pt x="91897" y="308610"/>
                </a:lnTo>
                <a:lnTo>
                  <a:pt x="88633" y="300990"/>
                </a:lnTo>
                <a:lnTo>
                  <a:pt x="88328" y="298450"/>
                </a:lnTo>
                <a:lnTo>
                  <a:pt x="88087" y="297180"/>
                </a:lnTo>
                <a:lnTo>
                  <a:pt x="93599" y="303530"/>
                </a:lnTo>
                <a:lnTo>
                  <a:pt x="100164" y="304800"/>
                </a:lnTo>
                <a:lnTo>
                  <a:pt x="107149" y="308610"/>
                </a:lnTo>
                <a:lnTo>
                  <a:pt x="113944" y="309880"/>
                </a:lnTo>
                <a:lnTo>
                  <a:pt x="117538" y="313690"/>
                </a:lnTo>
                <a:lnTo>
                  <a:pt x="119799" y="316230"/>
                </a:lnTo>
                <a:lnTo>
                  <a:pt x="123380" y="317500"/>
                </a:lnTo>
                <a:lnTo>
                  <a:pt x="129755" y="322580"/>
                </a:lnTo>
                <a:lnTo>
                  <a:pt x="144284" y="323850"/>
                </a:lnTo>
                <a:lnTo>
                  <a:pt x="144284" y="316623"/>
                </a:lnTo>
                <a:lnTo>
                  <a:pt x="142227" y="316230"/>
                </a:lnTo>
                <a:lnTo>
                  <a:pt x="136144" y="311150"/>
                </a:lnTo>
                <a:lnTo>
                  <a:pt x="124726" y="302260"/>
                </a:lnTo>
                <a:lnTo>
                  <a:pt x="129222" y="308610"/>
                </a:lnTo>
                <a:lnTo>
                  <a:pt x="133985" y="314960"/>
                </a:lnTo>
                <a:lnTo>
                  <a:pt x="140411" y="317500"/>
                </a:lnTo>
                <a:lnTo>
                  <a:pt x="129692" y="316230"/>
                </a:lnTo>
                <a:lnTo>
                  <a:pt x="123710" y="311150"/>
                </a:lnTo>
                <a:lnTo>
                  <a:pt x="118452" y="307340"/>
                </a:lnTo>
                <a:lnTo>
                  <a:pt x="109956" y="303530"/>
                </a:lnTo>
                <a:lnTo>
                  <a:pt x="101638" y="300990"/>
                </a:lnTo>
                <a:lnTo>
                  <a:pt x="96774" y="297180"/>
                </a:lnTo>
                <a:lnTo>
                  <a:pt x="94348" y="297180"/>
                </a:lnTo>
                <a:lnTo>
                  <a:pt x="89471" y="290830"/>
                </a:lnTo>
                <a:lnTo>
                  <a:pt x="88392" y="281940"/>
                </a:lnTo>
                <a:lnTo>
                  <a:pt x="89281" y="283210"/>
                </a:lnTo>
                <a:lnTo>
                  <a:pt x="91135" y="283210"/>
                </a:lnTo>
                <a:lnTo>
                  <a:pt x="102412" y="285750"/>
                </a:lnTo>
                <a:lnTo>
                  <a:pt x="137198" y="294640"/>
                </a:lnTo>
                <a:lnTo>
                  <a:pt x="132969" y="292100"/>
                </a:lnTo>
                <a:lnTo>
                  <a:pt x="124218" y="290830"/>
                </a:lnTo>
                <a:lnTo>
                  <a:pt x="95796" y="281940"/>
                </a:lnTo>
                <a:lnTo>
                  <a:pt x="91795" y="279400"/>
                </a:lnTo>
                <a:lnTo>
                  <a:pt x="89204" y="278130"/>
                </a:lnTo>
                <a:lnTo>
                  <a:pt x="86614" y="278130"/>
                </a:lnTo>
                <a:lnTo>
                  <a:pt x="86512" y="276860"/>
                </a:lnTo>
                <a:lnTo>
                  <a:pt x="87452" y="276860"/>
                </a:lnTo>
                <a:lnTo>
                  <a:pt x="87706" y="275971"/>
                </a:lnTo>
                <a:lnTo>
                  <a:pt x="87820" y="275602"/>
                </a:lnTo>
                <a:lnTo>
                  <a:pt x="87998" y="275602"/>
                </a:lnTo>
                <a:lnTo>
                  <a:pt x="91884" y="271780"/>
                </a:lnTo>
                <a:lnTo>
                  <a:pt x="99618" y="266700"/>
                </a:lnTo>
                <a:lnTo>
                  <a:pt x="124853" y="259080"/>
                </a:lnTo>
                <a:lnTo>
                  <a:pt x="133883" y="259080"/>
                </a:lnTo>
                <a:lnTo>
                  <a:pt x="127228" y="262890"/>
                </a:lnTo>
                <a:lnTo>
                  <a:pt x="121132" y="265430"/>
                </a:lnTo>
                <a:lnTo>
                  <a:pt x="115379" y="270510"/>
                </a:lnTo>
                <a:lnTo>
                  <a:pt x="109753" y="273050"/>
                </a:lnTo>
                <a:lnTo>
                  <a:pt x="116662" y="271780"/>
                </a:lnTo>
                <a:lnTo>
                  <a:pt x="122923" y="265430"/>
                </a:lnTo>
                <a:lnTo>
                  <a:pt x="130390" y="264160"/>
                </a:lnTo>
                <a:lnTo>
                  <a:pt x="135826" y="262890"/>
                </a:lnTo>
                <a:lnTo>
                  <a:pt x="141909" y="260350"/>
                </a:lnTo>
                <a:lnTo>
                  <a:pt x="147574" y="262890"/>
                </a:lnTo>
                <a:lnTo>
                  <a:pt x="152120" y="265430"/>
                </a:lnTo>
                <a:lnTo>
                  <a:pt x="156489" y="266700"/>
                </a:lnTo>
                <a:lnTo>
                  <a:pt x="160578" y="271780"/>
                </a:lnTo>
                <a:lnTo>
                  <a:pt x="147116" y="271780"/>
                </a:lnTo>
                <a:lnTo>
                  <a:pt x="139280" y="275971"/>
                </a:lnTo>
                <a:lnTo>
                  <a:pt x="147739" y="273050"/>
                </a:lnTo>
                <a:lnTo>
                  <a:pt x="160934" y="273050"/>
                </a:lnTo>
                <a:lnTo>
                  <a:pt x="163525" y="275602"/>
                </a:lnTo>
                <a:lnTo>
                  <a:pt x="165709" y="278130"/>
                </a:lnTo>
                <a:lnTo>
                  <a:pt x="167487" y="281940"/>
                </a:lnTo>
                <a:lnTo>
                  <a:pt x="169595" y="284480"/>
                </a:lnTo>
                <a:lnTo>
                  <a:pt x="166128" y="284480"/>
                </a:lnTo>
                <a:lnTo>
                  <a:pt x="172669" y="288290"/>
                </a:lnTo>
                <a:lnTo>
                  <a:pt x="177927" y="292100"/>
                </a:lnTo>
                <a:lnTo>
                  <a:pt x="183019" y="297180"/>
                </a:lnTo>
                <a:lnTo>
                  <a:pt x="187896" y="303530"/>
                </a:lnTo>
                <a:lnTo>
                  <a:pt x="185140" y="303530"/>
                </a:lnTo>
                <a:lnTo>
                  <a:pt x="182308" y="302260"/>
                </a:lnTo>
                <a:lnTo>
                  <a:pt x="179387" y="300990"/>
                </a:lnTo>
                <a:lnTo>
                  <a:pt x="155321" y="297180"/>
                </a:lnTo>
                <a:lnTo>
                  <a:pt x="181622" y="303530"/>
                </a:lnTo>
                <a:lnTo>
                  <a:pt x="189903" y="308610"/>
                </a:lnTo>
                <a:lnTo>
                  <a:pt x="189903" y="297395"/>
                </a:lnTo>
                <a:lnTo>
                  <a:pt x="185826" y="294640"/>
                </a:lnTo>
                <a:lnTo>
                  <a:pt x="180124" y="288290"/>
                </a:lnTo>
                <a:lnTo>
                  <a:pt x="177863" y="284480"/>
                </a:lnTo>
                <a:lnTo>
                  <a:pt x="174498" y="281940"/>
                </a:lnTo>
                <a:lnTo>
                  <a:pt x="170154" y="275602"/>
                </a:lnTo>
                <a:lnTo>
                  <a:pt x="169151" y="273050"/>
                </a:lnTo>
                <a:lnTo>
                  <a:pt x="165214" y="269240"/>
                </a:lnTo>
                <a:lnTo>
                  <a:pt x="159423" y="264160"/>
                </a:lnTo>
                <a:lnTo>
                  <a:pt x="155956" y="260350"/>
                </a:lnTo>
                <a:lnTo>
                  <a:pt x="154228" y="259080"/>
                </a:lnTo>
                <a:lnTo>
                  <a:pt x="152501" y="259080"/>
                </a:lnTo>
                <a:lnTo>
                  <a:pt x="139623" y="254000"/>
                </a:lnTo>
                <a:lnTo>
                  <a:pt x="98717" y="262890"/>
                </a:lnTo>
                <a:lnTo>
                  <a:pt x="83134" y="271780"/>
                </a:lnTo>
                <a:lnTo>
                  <a:pt x="82207" y="271780"/>
                </a:lnTo>
                <a:lnTo>
                  <a:pt x="82207" y="297180"/>
                </a:lnTo>
                <a:lnTo>
                  <a:pt x="80416" y="295910"/>
                </a:lnTo>
                <a:lnTo>
                  <a:pt x="79781" y="295910"/>
                </a:lnTo>
                <a:lnTo>
                  <a:pt x="75222" y="292100"/>
                </a:lnTo>
                <a:lnTo>
                  <a:pt x="70561" y="290830"/>
                </a:lnTo>
                <a:lnTo>
                  <a:pt x="66141" y="289560"/>
                </a:lnTo>
                <a:lnTo>
                  <a:pt x="63969" y="288290"/>
                </a:lnTo>
                <a:lnTo>
                  <a:pt x="62141" y="284480"/>
                </a:lnTo>
                <a:lnTo>
                  <a:pt x="60147" y="284480"/>
                </a:lnTo>
                <a:lnTo>
                  <a:pt x="58940" y="283146"/>
                </a:lnTo>
                <a:lnTo>
                  <a:pt x="58940" y="300990"/>
                </a:lnTo>
                <a:lnTo>
                  <a:pt x="57289" y="297180"/>
                </a:lnTo>
                <a:lnTo>
                  <a:pt x="54013" y="295910"/>
                </a:lnTo>
                <a:lnTo>
                  <a:pt x="52819" y="294640"/>
                </a:lnTo>
                <a:lnTo>
                  <a:pt x="49695" y="290830"/>
                </a:lnTo>
                <a:lnTo>
                  <a:pt x="45110" y="289560"/>
                </a:lnTo>
                <a:lnTo>
                  <a:pt x="42799" y="284480"/>
                </a:lnTo>
                <a:lnTo>
                  <a:pt x="40525" y="281940"/>
                </a:lnTo>
                <a:lnTo>
                  <a:pt x="39395" y="276860"/>
                </a:lnTo>
                <a:lnTo>
                  <a:pt x="38023" y="275971"/>
                </a:lnTo>
                <a:lnTo>
                  <a:pt x="39255" y="276860"/>
                </a:lnTo>
                <a:lnTo>
                  <a:pt x="37503" y="275602"/>
                </a:lnTo>
                <a:lnTo>
                  <a:pt x="35737" y="273050"/>
                </a:lnTo>
                <a:lnTo>
                  <a:pt x="35775" y="271780"/>
                </a:lnTo>
                <a:lnTo>
                  <a:pt x="31915" y="270510"/>
                </a:lnTo>
                <a:lnTo>
                  <a:pt x="31788" y="269240"/>
                </a:lnTo>
                <a:lnTo>
                  <a:pt x="36512" y="269240"/>
                </a:lnTo>
                <a:lnTo>
                  <a:pt x="36461" y="270510"/>
                </a:lnTo>
                <a:lnTo>
                  <a:pt x="37211" y="273050"/>
                </a:lnTo>
                <a:lnTo>
                  <a:pt x="37503" y="275602"/>
                </a:lnTo>
                <a:lnTo>
                  <a:pt x="39395" y="276860"/>
                </a:lnTo>
                <a:lnTo>
                  <a:pt x="42875" y="279400"/>
                </a:lnTo>
                <a:lnTo>
                  <a:pt x="49618" y="284480"/>
                </a:lnTo>
                <a:lnTo>
                  <a:pt x="54559" y="290830"/>
                </a:lnTo>
                <a:lnTo>
                  <a:pt x="56019" y="290830"/>
                </a:lnTo>
                <a:lnTo>
                  <a:pt x="56553" y="294640"/>
                </a:lnTo>
                <a:lnTo>
                  <a:pt x="57734" y="294640"/>
                </a:lnTo>
                <a:lnTo>
                  <a:pt x="58712" y="297180"/>
                </a:lnTo>
                <a:lnTo>
                  <a:pt x="58826" y="298450"/>
                </a:lnTo>
                <a:lnTo>
                  <a:pt x="58940" y="300990"/>
                </a:lnTo>
                <a:lnTo>
                  <a:pt x="58940" y="283146"/>
                </a:lnTo>
                <a:lnTo>
                  <a:pt x="54419" y="278130"/>
                </a:lnTo>
                <a:lnTo>
                  <a:pt x="51333" y="276860"/>
                </a:lnTo>
                <a:lnTo>
                  <a:pt x="49339" y="275602"/>
                </a:lnTo>
                <a:lnTo>
                  <a:pt x="47231" y="273050"/>
                </a:lnTo>
                <a:lnTo>
                  <a:pt x="45186" y="271780"/>
                </a:lnTo>
                <a:lnTo>
                  <a:pt x="62826" y="271780"/>
                </a:lnTo>
                <a:lnTo>
                  <a:pt x="71539" y="276860"/>
                </a:lnTo>
                <a:lnTo>
                  <a:pt x="78536" y="279400"/>
                </a:lnTo>
                <a:lnTo>
                  <a:pt x="79286" y="281940"/>
                </a:lnTo>
                <a:lnTo>
                  <a:pt x="80568" y="283210"/>
                </a:lnTo>
                <a:lnTo>
                  <a:pt x="81737" y="281940"/>
                </a:lnTo>
                <a:lnTo>
                  <a:pt x="81838" y="283210"/>
                </a:lnTo>
                <a:lnTo>
                  <a:pt x="81889" y="284480"/>
                </a:lnTo>
                <a:lnTo>
                  <a:pt x="81686" y="284480"/>
                </a:lnTo>
                <a:lnTo>
                  <a:pt x="81584" y="292100"/>
                </a:lnTo>
                <a:lnTo>
                  <a:pt x="82207" y="297180"/>
                </a:lnTo>
                <a:lnTo>
                  <a:pt x="82207" y="271780"/>
                </a:lnTo>
                <a:lnTo>
                  <a:pt x="80391" y="271780"/>
                </a:lnTo>
                <a:lnTo>
                  <a:pt x="74891" y="269240"/>
                </a:lnTo>
                <a:lnTo>
                  <a:pt x="72148" y="266700"/>
                </a:lnTo>
                <a:lnTo>
                  <a:pt x="61531" y="264160"/>
                </a:lnTo>
                <a:lnTo>
                  <a:pt x="50380" y="262890"/>
                </a:lnTo>
                <a:lnTo>
                  <a:pt x="37769" y="264160"/>
                </a:lnTo>
                <a:lnTo>
                  <a:pt x="34848" y="264160"/>
                </a:lnTo>
                <a:lnTo>
                  <a:pt x="32677" y="260350"/>
                </a:lnTo>
                <a:lnTo>
                  <a:pt x="31559" y="259080"/>
                </a:lnTo>
                <a:lnTo>
                  <a:pt x="31076" y="259080"/>
                </a:lnTo>
                <a:lnTo>
                  <a:pt x="31076" y="270510"/>
                </a:lnTo>
                <a:lnTo>
                  <a:pt x="30797" y="269240"/>
                </a:lnTo>
                <a:lnTo>
                  <a:pt x="30734" y="267970"/>
                </a:lnTo>
                <a:lnTo>
                  <a:pt x="29997" y="266700"/>
                </a:lnTo>
                <a:lnTo>
                  <a:pt x="25209" y="265430"/>
                </a:lnTo>
                <a:lnTo>
                  <a:pt x="19850" y="262890"/>
                </a:lnTo>
                <a:lnTo>
                  <a:pt x="14249" y="260350"/>
                </a:lnTo>
                <a:lnTo>
                  <a:pt x="24384" y="260350"/>
                </a:lnTo>
                <a:lnTo>
                  <a:pt x="29425" y="262890"/>
                </a:lnTo>
                <a:lnTo>
                  <a:pt x="30734" y="267970"/>
                </a:lnTo>
                <a:lnTo>
                  <a:pt x="31038" y="269240"/>
                </a:lnTo>
                <a:lnTo>
                  <a:pt x="31076" y="270510"/>
                </a:lnTo>
                <a:lnTo>
                  <a:pt x="31076" y="259080"/>
                </a:lnTo>
                <a:lnTo>
                  <a:pt x="30454" y="259080"/>
                </a:lnTo>
                <a:lnTo>
                  <a:pt x="27279" y="257810"/>
                </a:lnTo>
                <a:lnTo>
                  <a:pt x="25400" y="256540"/>
                </a:lnTo>
                <a:lnTo>
                  <a:pt x="21488" y="256540"/>
                </a:lnTo>
                <a:lnTo>
                  <a:pt x="26060" y="252730"/>
                </a:lnTo>
                <a:lnTo>
                  <a:pt x="31381" y="250190"/>
                </a:lnTo>
                <a:lnTo>
                  <a:pt x="31915" y="245110"/>
                </a:lnTo>
                <a:lnTo>
                  <a:pt x="31991" y="243840"/>
                </a:lnTo>
                <a:lnTo>
                  <a:pt x="32067" y="241300"/>
                </a:lnTo>
                <a:lnTo>
                  <a:pt x="32258" y="240030"/>
                </a:lnTo>
                <a:lnTo>
                  <a:pt x="32359" y="238760"/>
                </a:lnTo>
                <a:lnTo>
                  <a:pt x="32473" y="237490"/>
                </a:lnTo>
                <a:lnTo>
                  <a:pt x="32588" y="234950"/>
                </a:lnTo>
                <a:lnTo>
                  <a:pt x="32702" y="233680"/>
                </a:lnTo>
                <a:lnTo>
                  <a:pt x="35636" y="234950"/>
                </a:lnTo>
                <a:lnTo>
                  <a:pt x="38709" y="237490"/>
                </a:lnTo>
                <a:lnTo>
                  <a:pt x="42202" y="237490"/>
                </a:lnTo>
                <a:lnTo>
                  <a:pt x="47980" y="238760"/>
                </a:lnTo>
                <a:lnTo>
                  <a:pt x="53441" y="234950"/>
                </a:lnTo>
                <a:lnTo>
                  <a:pt x="54368" y="233680"/>
                </a:lnTo>
                <a:lnTo>
                  <a:pt x="55283" y="233680"/>
                </a:lnTo>
                <a:lnTo>
                  <a:pt x="57137" y="231140"/>
                </a:lnTo>
                <a:lnTo>
                  <a:pt x="60261" y="231140"/>
                </a:lnTo>
                <a:lnTo>
                  <a:pt x="63068" y="228600"/>
                </a:lnTo>
                <a:lnTo>
                  <a:pt x="65963" y="227330"/>
                </a:lnTo>
                <a:lnTo>
                  <a:pt x="75895" y="227330"/>
                </a:lnTo>
                <a:lnTo>
                  <a:pt x="77838" y="226060"/>
                </a:lnTo>
                <a:lnTo>
                  <a:pt x="81737" y="222250"/>
                </a:lnTo>
                <a:lnTo>
                  <a:pt x="85369" y="215900"/>
                </a:lnTo>
                <a:lnTo>
                  <a:pt x="87325" y="208280"/>
                </a:lnTo>
                <a:lnTo>
                  <a:pt x="88722" y="199390"/>
                </a:lnTo>
                <a:lnTo>
                  <a:pt x="86893" y="189230"/>
                </a:lnTo>
                <a:lnTo>
                  <a:pt x="83629" y="185013"/>
                </a:lnTo>
                <a:lnTo>
                  <a:pt x="83629" y="195580"/>
                </a:lnTo>
                <a:lnTo>
                  <a:pt x="83527" y="196850"/>
                </a:lnTo>
                <a:lnTo>
                  <a:pt x="83477" y="198120"/>
                </a:lnTo>
                <a:lnTo>
                  <a:pt x="83350" y="200660"/>
                </a:lnTo>
                <a:lnTo>
                  <a:pt x="83134" y="201930"/>
                </a:lnTo>
                <a:lnTo>
                  <a:pt x="83032" y="203200"/>
                </a:lnTo>
                <a:lnTo>
                  <a:pt x="82092" y="207010"/>
                </a:lnTo>
                <a:lnTo>
                  <a:pt x="79883" y="218440"/>
                </a:lnTo>
                <a:lnTo>
                  <a:pt x="76415" y="220980"/>
                </a:lnTo>
                <a:lnTo>
                  <a:pt x="74485" y="222250"/>
                </a:lnTo>
                <a:lnTo>
                  <a:pt x="69469" y="222250"/>
                </a:lnTo>
                <a:lnTo>
                  <a:pt x="62318" y="220980"/>
                </a:lnTo>
                <a:lnTo>
                  <a:pt x="55664" y="215900"/>
                </a:lnTo>
                <a:lnTo>
                  <a:pt x="48933" y="214630"/>
                </a:lnTo>
                <a:lnTo>
                  <a:pt x="53301" y="218440"/>
                </a:lnTo>
                <a:lnTo>
                  <a:pt x="58051" y="220980"/>
                </a:lnTo>
                <a:lnTo>
                  <a:pt x="63347" y="222250"/>
                </a:lnTo>
                <a:lnTo>
                  <a:pt x="62077" y="224790"/>
                </a:lnTo>
                <a:lnTo>
                  <a:pt x="60833" y="224790"/>
                </a:lnTo>
                <a:lnTo>
                  <a:pt x="59474" y="226060"/>
                </a:lnTo>
                <a:lnTo>
                  <a:pt x="57492" y="226060"/>
                </a:lnTo>
                <a:lnTo>
                  <a:pt x="49771" y="222250"/>
                </a:lnTo>
                <a:lnTo>
                  <a:pt x="43078" y="215900"/>
                </a:lnTo>
                <a:lnTo>
                  <a:pt x="36436" y="213360"/>
                </a:lnTo>
                <a:lnTo>
                  <a:pt x="41122" y="218440"/>
                </a:lnTo>
                <a:lnTo>
                  <a:pt x="46545" y="224790"/>
                </a:lnTo>
                <a:lnTo>
                  <a:pt x="53263" y="227330"/>
                </a:lnTo>
                <a:lnTo>
                  <a:pt x="52146" y="227330"/>
                </a:lnTo>
                <a:lnTo>
                  <a:pt x="51257" y="228600"/>
                </a:lnTo>
                <a:lnTo>
                  <a:pt x="50038" y="231140"/>
                </a:lnTo>
                <a:lnTo>
                  <a:pt x="45491" y="233680"/>
                </a:lnTo>
                <a:lnTo>
                  <a:pt x="39700" y="232410"/>
                </a:lnTo>
                <a:lnTo>
                  <a:pt x="34848" y="227330"/>
                </a:lnTo>
                <a:lnTo>
                  <a:pt x="33134" y="227330"/>
                </a:lnTo>
                <a:lnTo>
                  <a:pt x="33147" y="220980"/>
                </a:lnTo>
                <a:lnTo>
                  <a:pt x="32258" y="214630"/>
                </a:lnTo>
                <a:lnTo>
                  <a:pt x="30086" y="208280"/>
                </a:lnTo>
                <a:lnTo>
                  <a:pt x="26225" y="201930"/>
                </a:lnTo>
                <a:lnTo>
                  <a:pt x="29476" y="201930"/>
                </a:lnTo>
                <a:lnTo>
                  <a:pt x="32334" y="200660"/>
                </a:lnTo>
                <a:lnTo>
                  <a:pt x="31559" y="198120"/>
                </a:lnTo>
                <a:lnTo>
                  <a:pt x="38252" y="201930"/>
                </a:lnTo>
                <a:lnTo>
                  <a:pt x="41694" y="199390"/>
                </a:lnTo>
                <a:lnTo>
                  <a:pt x="43408" y="195580"/>
                </a:lnTo>
                <a:lnTo>
                  <a:pt x="40347" y="190500"/>
                </a:lnTo>
                <a:lnTo>
                  <a:pt x="37731" y="189230"/>
                </a:lnTo>
                <a:lnTo>
                  <a:pt x="29464" y="189230"/>
                </a:lnTo>
                <a:lnTo>
                  <a:pt x="29464" y="195580"/>
                </a:lnTo>
                <a:lnTo>
                  <a:pt x="26517" y="194310"/>
                </a:lnTo>
                <a:lnTo>
                  <a:pt x="22313" y="194310"/>
                </a:lnTo>
                <a:lnTo>
                  <a:pt x="19773" y="190500"/>
                </a:lnTo>
                <a:lnTo>
                  <a:pt x="16675" y="189230"/>
                </a:lnTo>
                <a:lnTo>
                  <a:pt x="21348" y="189230"/>
                </a:lnTo>
                <a:lnTo>
                  <a:pt x="26390" y="193040"/>
                </a:lnTo>
                <a:lnTo>
                  <a:pt x="29159" y="193040"/>
                </a:lnTo>
                <a:lnTo>
                  <a:pt x="29286" y="194310"/>
                </a:lnTo>
                <a:lnTo>
                  <a:pt x="29464" y="195580"/>
                </a:lnTo>
                <a:lnTo>
                  <a:pt x="29464" y="189230"/>
                </a:lnTo>
                <a:lnTo>
                  <a:pt x="25552" y="189230"/>
                </a:lnTo>
                <a:lnTo>
                  <a:pt x="27876" y="186690"/>
                </a:lnTo>
                <a:lnTo>
                  <a:pt x="26009" y="182880"/>
                </a:lnTo>
                <a:lnTo>
                  <a:pt x="25069" y="182880"/>
                </a:lnTo>
                <a:lnTo>
                  <a:pt x="23202" y="180340"/>
                </a:lnTo>
                <a:lnTo>
                  <a:pt x="19405" y="182880"/>
                </a:lnTo>
                <a:lnTo>
                  <a:pt x="19215" y="182880"/>
                </a:lnTo>
                <a:lnTo>
                  <a:pt x="17716" y="182308"/>
                </a:lnTo>
                <a:lnTo>
                  <a:pt x="17716" y="184277"/>
                </a:lnTo>
                <a:lnTo>
                  <a:pt x="17475" y="184277"/>
                </a:lnTo>
                <a:lnTo>
                  <a:pt x="17487" y="186690"/>
                </a:lnTo>
                <a:lnTo>
                  <a:pt x="16611" y="185089"/>
                </a:lnTo>
                <a:lnTo>
                  <a:pt x="16611" y="189204"/>
                </a:lnTo>
                <a:lnTo>
                  <a:pt x="13754" y="187960"/>
                </a:lnTo>
                <a:lnTo>
                  <a:pt x="12877" y="187960"/>
                </a:lnTo>
                <a:lnTo>
                  <a:pt x="12065" y="186690"/>
                </a:lnTo>
                <a:lnTo>
                  <a:pt x="16611" y="189204"/>
                </a:lnTo>
                <a:lnTo>
                  <a:pt x="16611" y="185089"/>
                </a:lnTo>
                <a:lnTo>
                  <a:pt x="16167" y="184277"/>
                </a:lnTo>
                <a:lnTo>
                  <a:pt x="14859" y="184277"/>
                </a:lnTo>
                <a:lnTo>
                  <a:pt x="13411" y="182880"/>
                </a:lnTo>
                <a:lnTo>
                  <a:pt x="14897" y="182880"/>
                </a:lnTo>
                <a:lnTo>
                  <a:pt x="17716" y="184277"/>
                </a:lnTo>
                <a:lnTo>
                  <a:pt x="17716" y="182308"/>
                </a:lnTo>
                <a:lnTo>
                  <a:pt x="15938" y="181610"/>
                </a:lnTo>
                <a:lnTo>
                  <a:pt x="12776" y="180340"/>
                </a:lnTo>
                <a:lnTo>
                  <a:pt x="9740" y="177800"/>
                </a:lnTo>
                <a:lnTo>
                  <a:pt x="11239" y="177800"/>
                </a:lnTo>
                <a:lnTo>
                  <a:pt x="18465" y="180340"/>
                </a:lnTo>
                <a:lnTo>
                  <a:pt x="23202" y="180340"/>
                </a:lnTo>
                <a:lnTo>
                  <a:pt x="37973" y="180340"/>
                </a:lnTo>
                <a:lnTo>
                  <a:pt x="39700" y="182880"/>
                </a:lnTo>
                <a:lnTo>
                  <a:pt x="48806" y="186690"/>
                </a:lnTo>
                <a:lnTo>
                  <a:pt x="51638" y="181610"/>
                </a:lnTo>
                <a:lnTo>
                  <a:pt x="52209" y="181610"/>
                </a:lnTo>
                <a:lnTo>
                  <a:pt x="52158" y="177800"/>
                </a:lnTo>
                <a:lnTo>
                  <a:pt x="51892" y="176530"/>
                </a:lnTo>
                <a:lnTo>
                  <a:pt x="51117" y="173990"/>
                </a:lnTo>
                <a:lnTo>
                  <a:pt x="41236" y="170180"/>
                </a:lnTo>
                <a:lnTo>
                  <a:pt x="39090" y="175260"/>
                </a:lnTo>
                <a:lnTo>
                  <a:pt x="38595" y="175260"/>
                </a:lnTo>
                <a:lnTo>
                  <a:pt x="38252" y="176530"/>
                </a:lnTo>
                <a:lnTo>
                  <a:pt x="29819" y="176530"/>
                </a:lnTo>
                <a:lnTo>
                  <a:pt x="9829" y="176530"/>
                </a:lnTo>
                <a:lnTo>
                  <a:pt x="9461" y="176276"/>
                </a:lnTo>
                <a:lnTo>
                  <a:pt x="9461" y="184277"/>
                </a:lnTo>
                <a:lnTo>
                  <a:pt x="8597" y="184277"/>
                </a:lnTo>
                <a:lnTo>
                  <a:pt x="7556" y="182880"/>
                </a:lnTo>
                <a:lnTo>
                  <a:pt x="9461" y="184277"/>
                </a:lnTo>
                <a:lnTo>
                  <a:pt x="9461" y="176276"/>
                </a:lnTo>
                <a:lnTo>
                  <a:pt x="8001" y="175260"/>
                </a:lnTo>
                <a:lnTo>
                  <a:pt x="6184" y="175260"/>
                </a:lnTo>
                <a:lnTo>
                  <a:pt x="4381" y="173990"/>
                </a:lnTo>
                <a:lnTo>
                  <a:pt x="4216" y="173990"/>
                </a:lnTo>
                <a:lnTo>
                  <a:pt x="3987" y="171450"/>
                </a:lnTo>
                <a:lnTo>
                  <a:pt x="6896" y="170180"/>
                </a:lnTo>
                <a:lnTo>
                  <a:pt x="21590" y="170180"/>
                </a:lnTo>
                <a:lnTo>
                  <a:pt x="23139" y="175260"/>
                </a:lnTo>
                <a:lnTo>
                  <a:pt x="29819" y="176530"/>
                </a:lnTo>
                <a:lnTo>
                  <a:pt x="32359" y="173990"/>
                </a:lnTo>
                <a:lnTo>
                  <a:pt x="36182" y="167640"/>
                </a:lnTo>
                <a:lnTo>
                  <a:pt x="26187" y="163830"/>
                </a:lnTo>
                <a:lnTo>
                  <a:pt x="22402" y="167640"/>
                </a:lnTo>
                <a:lnTo>
                  <a:pt x="22072" y="167640"/>
                </a:lnTo>
                <a:lnTo>
                  <a:pt x="21818" y="168910"/>
                </a:lnTo>
                <a:lnTo>
                  <a:pt x="3505" y="168910"/>
                </a:lnTo>
                <a:lnTo>
                  <a:pt x="3251" y="170180"/>
                </a:lnTo>
                <a:lnTo>
                  <a:pt x="2908" y="168910"/>
                </a:lnTo>
                <a:lnTo>
                  <a:pt x="2463" y="168910"/>
                </a:lnTo>
                <a:lnTo>
                  <a:pt x="2730" y="167640"/>
                </a:lnTo>
                <a:lnTo>
                  <a:pt x="5651" y="167640"/>
                </a:lnTo>
                <a:lnTo>
                  <a:pt x="7632" y="165100"/>
                </a:lnTo>
                <a:lnTo>
                  <a:pt x="10236" y="163830"/>
                </a:lnTo>
                <a:lnTo>
                  <a:pt x="18021" y="163830"/>
                </a:lnTo>
                <a:lnTo>
                  <a:pt x="33743" y="161290"/>
                </a:lnTo>
                <a:lnTo>
                  <a:pt x="34874" y="165100"/>
                </a:lnTo>
                <a:lnTo>
                  <a:pt x="40779" y="165100"/>
                </a:lnTo>
                <a:lnTo>
                  <a:pt x="44437" y="163830"/>
                </a:lnTo>
                <a:lnTo>
                  <a:pt x="44792" y="162560"/>
                </a:lnTo>
                <a:lnTo>
                  <a:pt x="45923" y="157480"/>
                </a:lnTo>
                <a:lnTo>
                  <a:pt x="41440" y="152400"/>
                </a:lnTo>
                <a:lnTo>
                  <a:pt x="38925" y="156210"/>
                </a:lnTo>
                <a:lnTo>
                  <a:pt x="35013" y="156210"/>
                </a:lnTo>
                <a:lnTo>
                  <a:pt x="34086" y="157480"/>
                </a:lnTo>
                <a:lnTo>
                  <a:pt x="23342" y="158750"/>
                </a:lnTo>
                <a:lnTo>
                  <a:pt x="17780" y="161290"/>
                </a:lnTo>
                <a:lnTo>
                  <a:pt x="12763" y="161290"/>
                </a:lnTo>
                <a:lnTo>
                  <a:pt x="4826" y="163830"/>
                </a:lnTo>
                <a:lnTo>
                  <a:pt x="12750" y="161290"/>
                </a:lnTo>
                <a:lnTo>
                  <a:pt x="16459" y="158750"/>
                </a:lnTo>
                <a:lnTo>
                  <a:pt x="19951" y="157480"/>
                </a:lnTo>
                <a:lnTo>
                  <a:pt x="23139" y="156210"/>
                </a:lnTo>
                <a:lnTo>
                  <a:pt x="26403" y="152400"/>
                </a:lnTo>
                <a:lnTo>
                  <a:pt x="28943" y="154940"/>
                </a:lnTo>
                <a:lnTo>
                  <a:pt x="32118" y="152400"/>
                </a:lnTo>
                <a:lnTo>
                  <a:pt x="34036" y="151130"/>
                </a:lnTo>
                <a:lnTo>
                  <a:pt x="37363" y="149860"/>
                </a:lnTo>
                <a:lnTo>
                  <a:pt x="36817" y="144780"/>
                </a:lnTo>
                <a:lnTo>
                  <a:pt x="31038" y="144780"/>
                </a:lnTo>
                <a:lnTo>
                  <a:pt x="29273" y="143510"/>
                </a:lnTo>
                <a:lnTo>
                  <a:pt x="28346" y="144780"/>
                </a:lnTo>
                <a:lnTo>
                  <a:pt x="25463" y="144780"/>
                </a:lnTo>
                <a:lnTo>
                  <a:pt x="24917" y="146050"/>
                </a:lnTo>
                <a:lnTo>
                  <a:pt x="23368" y="148590"/>
                </a:lnTo>
                <a:lnTo>
                  <a:pt x="22885" y="151130"/>
                </a:lnTo>
                <a:lnTo>
                  <a:pt x="23901" y="151130"/>
                </a:lnTo>
                <a:lnTo>
                  <a:pt x="18008" y="156210"/>
                </a:lnTo>
                <a:lnTo>
                  <a:pt x="14909" y="157480"/>
                </a:lnTo>
                <a:lnTo>
                  <a:pt x="15849" y="156210"/>
                </a:lnTo>
                <a:lnTo>
                  <a:pt x="15773" y="154940"/>
                </a:lnTo>
                <a:lnTo>
                  <a:pt x="15709" y="152400"/>
                </a:lnTo>
                <a:lnTo>
                  <a:pt x="14109" y="151130"/>
                </a:lnTo>
                <a:lnTo>
                  <a:pt x="9194" y="151130"/>
                </a:lnTo>
                <a:lnTo>
                  <a:pt x="12700" y="148590"/>
                </a:lnTo>
                <a:lnTo>
                  <a:pt x="16827" y="148590"/>
                </a:lnTo>
                <a:lnTo>
                  <a:pt x="18643" y="146050"/>
                </a:lnTo>
                <a:lnTo>
                  <a:pt x="19837" y="144780"/>
                </a:lnTo>
                <a:lnTo>
                  <a:pt x="24168" y="142240"/>
                </a:lnTo>
                <a:lnTo>
                  <a:pt x="31165" y="142240"/>
                </a:lnTo>
                <a:lnTo>
                  <a:pt x="33782" y="139700"/>
                </a:lnTo>
                <a:lnTo>
                  <a:pt x="35966" y="139700"/>
                </a:lnTo>
                <a:lnTo>
                  <a:pt x="36334" y="138430"/>
                </a:lnTo>
                <a:lnTo>
                  <a:pt x="38011" y="137160"/>
                </a:lnTo>
                <a:lnTo>
                  <a:pt x="40233" y="133350"/>
                </a:lnTo>
                <a:lnTo>
                  <a:pt x="37617" y="132080"/>
                </a:lnTo>
                <a:lnTo>
                  <a:pt x="27025" y="132080"/>
                </a:lnTo>
                <a:lnTo>
                  <a:pt x="24752" y="135890"/>
                </a:lnTo>
                <a:lnTo>
                  <a:pt x="23812" y="137160"/>
                </a:lnTo>
                <a:lnTo>
                  <a:pt x="23736" y="138430"/>
                </a:lnTo>
                <a:lnTo>
                  <a:pt x="24218" y="139700"/>
                </a:lnTo>
                <a:lnTo>
                  <a:pt x="21272" y="139700"/>
                </a:lnTo>
                <a:lnTo>
                  <a:pt x="20612" y="137160"/>
                </a:lnTo>
                <a:lnTo>
                  <a:pt x="18707" y="137160"/>
                </a:lnTo>
                <a:lnTo>
                  <a:pt x="15671" y="135890"/>
                </a:lnTo>
                <a:lnTo>
                  <a:pt x="13309" y="137591"/>
                </a:lnTo>
                <a:lnTo>
                  <a:pt x="15646" y="135890"/>
                </a:lnTo>
                <a:lnTo>
                  <a:pt x="16078" y="135890"/>
                </a:lnTo>
                <a:lnTo>
                  <a:pt x="17322" y="129540"/>
                </a:lnTo>
                <a:lnTo>
                  <a:pt x="19392" y="124460"/>
                </a:lnTo>
                <a:lnTo>
                  <a:pt x="21361" y="119380"/>
                </a:lnTo>
                <a:lnTo>
                  <a:pt x="23952" y="118110"/>
                </a:lnTo>
                <a:lnTo>
                  <a:pt x="26428" y="113030"/>
                </a:lnTo>
                <a:lnTo>
                  <a:pt x="29387" y="110490"/>
                </a:lnTo>
                <a:lnTo>
                  <a:pt x="31889" y="105410"/>
                </a:lnTo>
                <a:lnTo>
                  <a:pt x="34772" y="100330"/>
                </a:lnTo>
                <a:lnTo>
                  <a:pt x="35382" y="99060"/>
                </a:lnTo>
                <a:lnTo>
                  <a:pt x="35826" y="97790"/>
                </a:lnTo>
                <a:lnTo>
                  <a:pt x="36093" y="95250"/>
                </a:lnTo>
                <a:lnTo>
                  <a:pt x="38125" y="95250"/>
                </a:lnTo>
                <a:lnTo>
                  <a:pt x="40525" y="93980"/>
                </a:lnTo>
                <a:lnTo>
                  <a:pt x="41998" y="93980"/>
                </a:lnTo>
                <a:lnTo>
                  <a:pt x="46913" y="92710"/>
                </a:lnTo>
                <a:lnTo>
                  <a:pt x="52108" y="93980"/>
                </a:lnTo>
                <a:lnTo>
                  <a:pt x="65252" y="93980"/>
                </a:lnTo>
                <a:lnTo>
                  <a:pt x="68605" y="95250"/>
                </a:lnTo>
                <a:lnTo>
                  <a:pt x="71259" y="99060"/>
                </a:lnTo>
                <a:lnTo>
                  <a:pt x="75272" y="100330"/>
                </a:lnTo>
                <a:lnTo>
                  <a:pt x="76568" y="104140"/>
                </a:lnTo>
                <a:lnTo>
                  <a:pt x="74498" y="106680"/>
                </a:lnTo>
                <a:lnTo>
                  <a:pt x="72682" y="106680"/>
                </a:lnTo>
                <a:lnTo>
                  <a:pt x="72313" y="110490"/>
                </a:lnTo>
                <a:lnTo>
                  <a:pt x="67195" y="114300"/>
                </a:lnTo>
                <a:lnTo>
                  <a:pt x="61442" y="119380"/>
                </a:lnTo>
                <a:lnTo>
                  <a:pt x="50901" y="129540"/>
                </a:lnTo>
                <a:lnTo>
                  <a:pt x="45999" y="133350"/>
                </a:lnTo>
                <a:lnTo>
                  <a:pt x="41122" y="139700"/>
                </a:lnTo>
                <a:lnTo>
                  <a:pt x="63817" y="120650"/>
                </a:lnTo>
                <a:lnTo>
                  <a:pt x="71297" y="114300"/>
                </a:lnTo>
                <a:lnTo>
                  <a:pt x="72999" y="113030"/>
                </a:lnTo>
                <a:lnTo>
                  <a:pt x="73342" y="113030"/>
                </a:lnTo>
                <a:lnTo>
                  <a:pt x="73799" y="114300"/>
                </a:lnTo>
                <a:lnTo>
                  <a:pt x="74993" y="116840"/>
                </a:lnTo>
                <a:lnTo>
                  <a:pt x="76314" y="116840"/>
                </a:lnTo>
                <a:lnTo>
                  <a:pt x="71031" y="123190"/>
                </a:lnTo>
                <a:lnTo>
                  <a:pt x="65366" y="127000"/>
                </a:lnTo>
                <a:lnTo>
                  <a:pt x="59575" y="132080"/>
                </a:lnTo>
                <a:lnTo>
                  <a:pt x="53898" y="138430"/>
                </a:lnTo>
                <a:lnTo>
                  <a:pt x="60401" y="133350"/>
                </a:lnTo>
                <a:lnTo>
                  <a:pt x="67043" y="129540"/>
                </a:lnTo>
                <a:lnTo>
                  <a:pt x="75095" y="123190"/>
                </a:lnTo>
                <a:lnTo>
                  <a:pt x="77025" y="119380"/>
                </a:lnTo>
                <a:lnTo>
                  <a:pt x="80225" y="119380"/>
                </a:lnTo>
                <a:lnTo>
                  <a:pt x="80492" y="120650"/>
                </a:lnTo>
                <a:lnTo>
                  <a:pt x="82994" y="127000"/>
                </a:lnTo>
                <a:lnTo>
                  <a:pt x="83058" y="135890"/>
                </a:lnTo>
                <a:lnTo>
                  <a:pt x="80225" y="142240"/>
                </a:lnTo>
                <a:lnTo>
                  <a:pt x="78054" y="149860"/>
                </a:lnTo>
                <a:lnTo>
                  <a:pt x="74218" y="156210"/>
                </a:lnTo>
                <a:lnTo>
                  <a:pt x="68478" y="158750"/>
                </a:lnTo>
                <a:lnTo>
                  <a:pt x="67335" y="161290"/>
                </a:lnTo>
                <a:lnTo>
                  <a:pt x="65608" y="161290"/>
                </a:lnTo>
                <a:lnTo>
                  <a:pt x="64757" y="162560"/>
                </a:lnTo>
                <a:lnTo>
                  <a:pt x="62382" y="162560"/>
                </a:lnTo>
                <a:lnTo>
                  <a:pt x="62128" y="163830"/>
                </a:lnTo>
                <a:lnTo>
                  <a:pt x="44513" y="163830"/>
                </a:lnTo>
                <a:lnTo>
                  <a:pt x="40779" y="165100"/>
                </a:lnTo>
                <a:lnTo>
                  <a:pt x="54152" y="165100"/>
                </a:lnTo>
                <a:lnTo>
                  <a:pt x="61315" y="167640"/>
                </a:lnTo>
                <a:lnTo>
                  <a:pt x="63563" y="167640"/>
                </a:lnTo>
                <a:lnTo>
                  <a:pt x="66027" y="168910"/>
                </a:lnTo>
                <a:lnTo>
                  <a:pt x="67665" y="170180"/>
                </a:lnTo>
                <a:lnTo>
                  <a:pt x="68275" y="170180"/>
                </a:lnTo>
                <a:lnTo>
                  <a:pt x="68808" y="171450"/>
                </a:lnTo>
                <a:lnTo>
                  <a:pt x="69075" y="173990"/>
                </a:lnTo>
                <a:lnTo>
                  <a:pt x="69049" y="175260"/>
                </a:lnTo>
                <a:lnTo>
                  <a:pt x="65163" y="173990"/>
                </a:lnTo>
                <a:lnTo>
                  <a:pt x="58343" y="173990"/>
                </a:lnTo>
                <a:lnTo>
                  <a:pt x="61607" y="175260"/>
                </a:lnTo>
                <a:lnTo>
                  <a:pt x="65125" y="176530"/>
                </a:lnTo>
                <a:lnTo>
                  <a:pt x="68389" y="176530"/>
                </a:lnTo>
                <a:lnTo>
                  <a:pt x="68300" y="177800"/>
                </a:lnTo>
                <a:lnTo>
                  <a:pt x="65951" y="177800"/>
                </a:lnTo>
                <a:lnTo>
                  <a:pt x="63538" y="176530"/>
                </a:lnTo>
                <a:lnTo>
                  <a:pt x="58000" y="176530"/>
                </a:lnTo>
                <a:lnTo>
                  <a:pt x="55054" y="177800"/>
                </a:lnTo>
                <a:lnTo>
                  <a:pt x="52158" y="177800"/>
                </a:lnTo>
                <a:lnTo>
                  <a:pt x="64820" y="181610"/>
                </a:lnTo>
                <a:lnTo>
                  <a:pt x="70675" y="182880"/>
                </a:lnTo>
                <a:lnTo>
                  <a:pt x="73177" y="184277"/>
                </a:lnTo>
                <a:lnTo>
                  <a:pt x="75958" y="184277"/>
                </a:lnTo>
                <a:lnTo>
                  <a:pt x="78041" y="187960"/>
                </a:lnTo>
                <a:lnTo>
                  <a:pt x="81394" y="189230"/>
                </a:lnTo>
                <a:lnTo>
                  <a:pt x="83629" y="195580"/>
                </a:lnTo>
                <a:lnTo>
                  <a:pt x="83629" y="185013"/>
                </a:lnTo>
                <a:lnTo>
                  <a:pt x="81991" y="182880"/>
                </a:lnTo>
                <a:lnTo>
                  <a:pt x="74142" y="177800"/>
                </a:lnTo>
                <a:lnTo>
                  <a:pt x="74574" y="177800"/>
                </a:lnTo>
                <a:lnTo>
                  <a:pt x="74853" y="176530"/>
                </a:lnTo>
                <a:lnTo>
                  <a:pt x="74269" y="176530"/>
                </a:lnTo>
                <a:lnTo>
                  <a:pt x="74523" y="175260"/>
                </a:lnTo>
                <a:lnTo>
                  <a:pt x="75031" y="171450"/>
                </a:lnTo>
                <a:lnTo>
                  <a:pt x="73406" y="167640"/>
                </a:lnTo>
                <a:lnTo>
                  <a:pt x="70142" y="163830"/>
                </a:lnTo>
                <a:lnTo>
                  <a:pt x="78651" y="157480"/>
                </a:lnTo>
                <a:lnTo>
                  <a:pt x="84772" y="144780"/>
                </a:lnTo>
                <a:lnTo>
                  <a:pt x="87642" y="133350"/>
                </a:lnTo>
                <a:lnTo>
                  <a:pt x="86448" y="123190"/>
                </a:lnTo>
                <a:lnTo>
                  <a:pt x="85699" y="119380"/>
                </a:lnTo>
                <a:lnTo>
                  <a:pt x="84251" y="114300"/>
                </a:lnTo>
                <a:lnTo>
                  <a:pt x="82042" y="113030"/>
                </a:lnTo>
                <a:lnTo>
                  <a:pt x="78384" y="113030"/>
                </a:lnTo>
                <a:lnTo>
                  <a:pt x="77749" y="111760"/>
                </a:lnTo>
                <a:lnTo>
                  <a:pt x="80670" y="106680"/>
                </a:lnTo>
                <a:lnTo>
                  <a:pt x="83566" y="105410"/>
                </a:lnTo>
                <a:lnTo>
                  <a:pt x="81102" y="100330"/>
                </a:lnTo>
                <a:lnTo>
                  <a:pt x="77660" y="95250"/>
                </a:lnTo>
                <a:lnTo>
                  <a:pt x="72872" y="92710"/>
                </a:lnTo>
                <a:lnTo>
                  <a:pt x="67652" y="88900"/>
                </a:lnTo>
                <a:lnTo>
                  <a:pt x="53200" y="87630"/>
                </a:lnTo>
                <a:lnTo>
                  <a:pt x="45173" y="87630"/>
                </a:lnTo>
                <a:lnTo>
                  <a:pt x="38138" y="88900"/>
                </a:lnTo>
                <a:lnTo>
                  <a:pt x="35966" y="88900"/>
                </a:lnTo>
                <a:lnTo>
                  <a:pt x="35369" y="87630"/>
                </a:lnTo>
                <a:lnTo>
                  <a:pt x="34099" y="86360"/>
                </a:lnTo>
                <a:lnTo>
                  <a:pt x="32029" y="85090"/>
                </a:lnTo>
                <a:lnTo>
                  <a:pt x="33248" y="85090"/>
                </a:lnTo>
                <a:lnTo>
                  <a:pt x="38138" y="81280"/>
                </a:lnTo>
                <a:lnTo>
                  <a:pt x="39293" y="81280"/>
                </a:lnTo>
                <a:lnTo>
                  <a:pt x="41516" y="78816"/>
                </a:lnTo>
                <a:lnTo>
                  <a:pt x="41148" y="78816"/>
                </a:lnTo>
                <a:lnTo>
                  <a:pt x="46291" y="77470"/>
                </a:lnTo>
                <a:lnTo>
                  <a:pt x="47447" y="74930"/>
                </a:lnTo>
                <a:lnTo>
                  <a:pt x="50812" y="72390"/>
                </a:lnTo>
                <a:lnTo>
                  <a:pt x="54241" y="78676"/>
                </a:lnTo>
                <a:lnTo>
                  <a:pt x="60833" y="74930"/>
                </a:lnTo>
                <a:lnTo>
                  <a:pt x="61760" y="74930"/>
                </a:lnTo>
                <a:lnTo>
                  <a:pt x="62052" y="72390"/>
                </a:lnTo>
                <a:lnTo>
                  <a:pt x="63385" y="68580"/>
                </a:lnTo>
                <a:lnTo>
                  <a:pt x="65455" y="66040"/>
                </a:lnTo>
                <a:lnTo>
                  <a:pt x="64643" y="62230"/>
                </a:lnTo>
                <a:lnTo>
                  <a:pt x="68795" y="59690"/>
                </a:lnTo>
                <a:lnTo>
                  <a:pt x="73406" y="57150"/>
                </a:lnTo>
                <a:lnTo>
                  <a:pt x="77825" y="55880"/>
                </a:lnTo>
                <a:lnTo>
                  <a:pt x="86918" y="50914"/>
                </a:lnTo>
                <a:lnTo>
                  <a:pt x="92379" y="48260"/>
                </a:lnTo>
                <a:lnTo>
                  <a:pt x="107353" y="43180"/>
                </a:lnTo>
                <a:lnTo>
                  <a:pt x="117398" y="43180"/>
                </a:lnTo>
                <a:lnTo>
                  <a:pt x="123164" y="40640"/>
                </a:lnTo>
                <a:lnTo>
                  <a:pt x="128016" y="36830"/>
                </a:lnTo>
                <a:lnTo>
                  <a:pt x="133946" y="35560"/>
                </a:lnTo>
                <a:lnTo>
                  <a:pt x="136525" y="36830"/>
                </a:lnTo>
                <a:lnTo>
                  <a:pt x="138658" y="36830"/>
                </a:lnTo>
                <a:lnTo>
                  <a:pt x="141135" y="38100"/>
                </a:lnTo>
                <a:lnTo>
                  <a:pt x="142798" y="40640"/>
                </a:lnTo>
                <a:lnTo>
                  <a:pt x="146456" y="40640"/>
                </a:lnTo>
                <a:lnTo>
                  <a:pt x="148069" y="43180"/>
                </a:lnTo>
                <a:lnTo>
                  <a:pt x="152006" y="44450"/>
                </a:lnTo>
                <a:lnTo>
                  <a:pt x="153822" y="44450"/>
                </a:lnTo>
                <a:lnTo>
                  <a:pt x="155422" y="49530"/>
                </a:lnTo>
                <a:lnTo>
                  <a:pt x="156121" y="54610"/>
                </a:lnTo>
                <a:lnTo>
                  <a:pt x="157645" y="57150"/>
                </a:lnTo>
                <a:lnTo>
                  <a:pt x="159753" y="62230"/>
                </a:lnTo>
                <a:lnTo>
                  <a:pt x="163410" y="62230"/>
                </a:lnTo>
                <a:lnTo>
                  <a:pt x="167208" y="66040"/>
                </a:lnTo>
                <a:lnTo>
                  <a:pt x="167182" y="66167"/>
                </a:lnTo>
                <a:lnTo>
                  <a:pt x="167182" y="105410"/>
                </a:lnTo>
                <a:lnTo>
                  <a:pt x="166941" y="106680"/>
                </a:lnTo>
                <a:lnTo>
                  <a:pt x="166814" y="107950"/>
                </a:lnTo>
                <a:lnTo>
                  <a:pt x="166687" y="110490"/>
                </a:lnTo>
                <a:lnTo>
                  <a:pt x="163766" y="116840"/>
                </a:lnTo>
                <a:lnTo>
                  <a:pt x="160896" y="120650"/>
                </a:lnTo>
                <a:lnTo>
                  <a:pt x="160274" y="121793"/>
                </a:lnTo>
                <a:lnTo>
                  <a:pt x="160350" y="120650"/>
                </a:lnTo>
                <a:lnTo>
                  <a:pt x="160870" y="118110"/>
                </a:lnTo>
                <a:lnTo>
                  <a:pt x="160921" y="116840"/>
                </a:lnTo>
                <a:lnTo>
                  <a:pt x="161036" y="114300"/>
                </a:lnTo>
                <a:lnTo>
                  <a:pt x="161226" y="113030"/>
                </a:lnTo>
                <a:lnTo>
                  <a:pt x="161328" y="111760"/>
                </a:lnTo>
                <a:lnTo>
                  <a:pt x="160693" y="110490"/>
                </a:lnTo>
                <a:lnTo>
                  <a:pt x="159435" y="106680"/>
                </a:lnTo>
                <a:lnTo>
                  <a:pt x="157175" y="106680"/>
                </a:lnTo>
                <a:lnTo>
                  <a:pt x="155714" y="105867"/>
                </a:lnTo>
                <a:lnTo>
                  <a:pt x="155714" y="116840"/>
                </a:lnTo>
                <a:lnTo>
                  <a:pt x="155054" y="119380"/>
                </a:lnTo>
                <a:lnTo>
                  <a:pt x="154736" y="121920"/>
                </a:lnTo>
                <a:lnTo>
                  <a:pt x="154622" y="123190"/>
                </a:lnTo>
                <a:lnTo>
                  <a:pt x="154508" y="124460"/>
                </a:lnTo>
                <a:lnTo>
                  <a:pt x="151460" y="127000"/>
                </a:lnTo>
                <a:lnTo>
                  <a:pt x="141605" y="135890"/>
                </a:lnTo>
                <a:lnTo>
                  <a:pt x="135851" y="133350"/>
                </a:lnTo>
                <a:lnTo>
                  <a:pt x="135788" y="132080"/>
                </a:lnTo>
                <a:lnTo>
                  <a:pt x="135636" y="132080"/>
                </a:lnTo>
                <a:lnTo>
                  <a:pt x="134581" y="129540"/>
                </a:lnTo>
                <a:lnTo>
                  <a:pt x="134226" y="127000"/>
                </a:lnTo>
                <a:lnTo>
                  <a:pt x="137007" y="123190"/>
                </a:lnTo>
                <a:lnTo>
                  <a:pt x="138150" y="118110"/>
                </a:lnTo>
                <a:lnTo>
                  <a:pt x="136321" y="119380"/>
                </a:lnTo>
                <a:lnTo>
                  <a:pt x="134772" y="121920"/>
                </a:lnTo>
                <a:lnTo>
                  <a:pt x="134670" y="123190"/>
                </a:lnTo>
                <a:lnTo>
                  <a:pt x="133248" y="125730"/>
                </a:lnTo>
                <a:lnTo>
                  <a:pt x="132753" y="125730"/>
                </a:lnTo>
                <a:lnTo>
                  <a:pt x="132435" y="127000"/>
                </a:lnTo>
                <a:lnTo>
                  <a:pt x="132245" y="129540"/>
                </a:lnTo>
                <a:lnTo>
                  <a:pt x="131419" y="127000"/>
                </a:lnTo>
                <a:lnTo>
                  <a:pt x="130911" y="127000"/>
                </a:lnTo>
                <a:lnTo>
                  <a:pt x="130136" y="120650"/>
                </a:lnTo>
                <a:lnTo>
                  <a:pt x="130886" y="114300"/>
                </a:lnTo>
                <a:lnTo>
                  <a:pt x="131000" y="113030"/>
                </a:lnTo>
                <a:lnTo>
                  <a:pt x="133388" y="106680"/>
                </a:lnTo>
                <a:lnTo>
                  <a:pt x="137134" y="101600"/>
                </a:lnTo>
                <a:lnTo>
                  <a:pt x="139268" y="101600"/>
                </a:lnTo>
                <a:lnTo>
                  <a:pt x="141300" y="100330"/>
                </a:lnTo>
                <a:lnTo>
                  <a:pt x="143421" y="100330"/>
                </a:lnTo>
                <a:lnTo>
                  <a:pt x="141274" y="106680"/>
                </a:lnTo>
                <a:lnTo>
                  <a:pt x="141376" y="107950"/>
                </a:lnTo>
                <a:lnTo>
                  <a:pt x="141478" y="110490"/>
                </a:lnTo>
                <a:lnTo>
                  <a:pt x="141579" y="111760"/>
                </a:lnTo>
                <a:lnTo>
                  <a:pt x="145008" y="113030"/>
                </a:lnTo>
                <a:lnTo>
                  <a:pt x="151879" y="110490"/>
                </a:lnTo>
                <a:lnTo>
                  <a:pt x="153314" y="111760"/>
                </a:lnTo>
                <a:lnTo>
                  <a:pt x="155486" y="111760"/>
                </a:lnTo>
                <a:lnTo>
                  <a:pt x="155575" y="114300"/>
                </a:lnTo>
                <a:lnTo>
                  <a:pt x="155714" y="116840"/>
                </a:lnTo>
                <a:lnTo>
                  <a:pt x="155714" y="105867"/>
                </a:lnTo>
                <a:lnTo>
                  <a:pt x="154927" y="105410"/>
                </a:lnTo>
                <a:lnTo>
                  <a:pt x="152552" y="101600"/>
                </a:lnTo>
                <a:lnTo>
                  <a:pt x="149225" y="105410"/>
                </a:lnTo>
                <a:lnTo>
                  <a:pt x="146773" y="106680"/>
                </a:lnTo>
                <a:lnTo>
                  <a:pt x="147116" y="105410"/>
                </a:lnTo>
                <a:lnTo>
                  <a:pt x="147967" y="104140"/>
                </a:lnTo>
                <a:lnTo>
                  <a:pt x="148844" y="100330"/>
                </a:lnTo>
                <a:lnTo>
                  <a:pt x="150126" y="99060"/>
                </a:lnTo>
                <a:lnTo>
                  <a:pt x="152044" y="93980"/>
                </a:lnTo>
                <a:lnTo>
                  <a:pt x="154901" y="93980"/>
                </a:lnTo>
                <a:lnTo>
                  <a:pt x="155536" y="91440"/>
                </a:lnTo>
                <a:lnTo>
                  <a:pt x="156311" y="91440"/>
                </a:lnTo>
                <a:lnTo>
                  <a:pt x="156324" y="88900"/>
                </a:lnTo>
                <a:lnTo>
                  <a:pt x="156705" y="87630"/>
                </a:lnTo>
                <a:lnTo>
                  <a:pt x="157010" y="87630"/>
                </a:lnTo>
                <a:lnTo>
                  <a:pt x="158610" y="86360"/>
                </a:lnTo>
                <a:lnTo>
                  <a:pt x="160426" y="85090"/>
                </a:lnTo>
                <a:lnTo>
                  <a:pt x="163652" y="85090"/>
                </a:lnTo>
                <a:lnTo>
                  <a:pt x="165290" y="87630"/>
                </a:lnTo>
                <a:lnTo>
                  <a:pt x="164084" y="92710"/>
                </a:lnTo>
                <a:lnTo>
                  <a:pt x="161531" y="93980"/>
                </a:lnTo>
                <a:lnTo>
                  <a:pt x="161163" y="95250"/>
                </a:lnTo>
                <a:lnTo>
                  <a:pt x="160883" y="95250"/>
                </a:lnTo>
                <a:lnTo>
                  <a:pt x="160629" y="97790"/>
                </a:lnTo>
                <a:lnTo>
                  <a:pt x="159524" y="99060"/>
                </a:lnTo>
                <a:lnTo>
                  <a:pt x="161353" y="100330"/>
                </a:lnTo>
                <a:lnTo>
                  <a:pt x="163423" y="100330"/>
                </a:lnTo>
                <a:lnTo>
                  <a:pt x="167182" y="105410"/>
                </a:lnTo>
                <a:lnTo>
                  <a:pt x="167182" y="66167"/>
                </a:lnTo>
                <a:lnTo>
                  <a:pt x="166928" y="67310"/>
                </a:lnTo>
                <a:lnTo>
                  <a:pt x="166687" y="68580"/>
                </a:lnTo>
                <a:lnTo>
                  <a:pt x="166560" y="69850"/>
                </a:lnTo>
                <a:lnTo>
                  <a:pt x="166446" y="72390"/>
                </a:lnTo>
                <a:lnTo>
                  <a:pt x="165608" y="74930"/>
                </a:lnTo>
                <a:lnTo>
                  <a:pt x="163626" y="79971"/>
                </a:lnTo>
                <a:lnTo>
                  <a:pt x="159169" y="78816"/>
                </a:lnTo>
                <a:lnTo>
                  <a:pt x="158508" y="78816"/>
                </a:lnTo>
                <a:lnTo>
                  <a:pt x="154292" y="81280"/>
                </a:lnTo>
                <a:lnTo>
                  <a:pt x="151980" y="86360"/>
                </a:lnTo>
                <a:lnTo>
                  <a:pt x="151625" y="87630"/>
                </a:lnTo>
                <a:lnTo>
                  <a:pt x="149580" y="85204"/>
                </a:lnTo>
                <a:lnTo>
                  <a:pt x="149580" y="93980"/>
                </a:lnTo>
                <a:lnTo>
                  <a:pt x="138036" y="93980"/>
                </a:lnTo>
                <a:lnTo>
                  <a:pt x="140411" y="91440"/>
                </a:lnTo>
                <a:lnTo>
                  <a:pt x="145211" y="87630"/>
                </a:lnTo>
                <a:lnTo>
                  <a:pt x="148361" y="91440"/>
                </a:lnTo>
                <a:lnTo>
                  <a:pt x="148767" y="92710"/>
                </a:lnTo>
                <a:lnTo>
                  <a:pt x="149580" y="93980"/>
                </a:lnTo>
                <a:lnTo>
                  <a:pt x="149580" y="85204"/>
                </a:lnTo>
                <a:lnTo>
                  <a:pt x="146291" y="81280"/>
                </a:lnTo>
                <a:lnTo>
                  <a:pt x="137401" y="86360"/>
                </a:lnTo>
                <a:lnTo>
                  <a:pt x="133350" y="91440"/>
                </a:lnTo>
                <a:lnTo>
                  <a:pt x="131724" y="93980"/>
                </a:lnTo>
                <a:lnTo>
                  <a:pt x="128371" y="93980"/>
                </a:lnTo>
                <a:lnTo>
                  <a:pt x="127571" y="95250"/>
                </a:lnTo>
                <a:lnTo>
                  <a:pt x="127076" y="99060"/>
                </a:lnTo>
                <a:lnTo>
                  <a:pt x="130073" y="100330"/>
                </a:lnTo>
                <a:lnTo>
                  <a:pt x="132372" y="100330"/>
                </a:lnTo>
                <a:lnTo>
                  <a:pt x="129171" y="104140"/>
                </a:lnTo>
                <a:lnTo>
                  <a:pt x="126860" y="107950"/>
                </a:lnTo>
                <a:lnTo>
                  <a:pt x="126072" y="113030"/>
                </a:lnTo>
                <a:lnTo>
                  <a:pt x="124498" y="119380"/>
                </a:lnTo>
                <a:lnTo>
                  <a:pt x="122783" y="129540"/>
                </a:lnTo>
                <a:lnTo>
                  <a:pt x="128981" y="132080"/>
                </a:lnTo>
                <a:lnTo>
                  <a:pt x="132981" y="139700"/>
                </a:lnTo>
                <a:lnTo>
                  <a:pt x="139776" y="139700"/>
                </a:lnTo>
                <a:lnTo>
                  <a:pt x="147853" y="137160"/>
                </a:lnTo>
                <a:lnTo>
                  <a:pt x="149440" y="135890"/>
                </a:lnTo>
                <a:lnTo>
                  <a:pt x="154216" y="132080"/>
                </a:lnTo>
                <a:lnTo>
                  <a:pt x="154444" y="133350"/>
                </a:lnTo>
                <a:lnTo>
                  <a:pt x="157645" y="137160"/>
                </a:lnTo>
                <a:lnTo>
                  <a:pt x="159258" y="133350"/>
                </a:lnTo>
                <a:lnTo>
                  <a:pt x="160667" y="132080"/>
                </a:lnTo>
                <a:lnTo>
                  <a:pt x="162801" y="127000"/>
                </a:lnTo>
                <a:lnTo>
                  <a:pt x="167182" y="123190"/>
                </a:lnTo>
                <a:lnTo>
                  <a:pt x="170091" y="116840"/>
                </a:lnTo>
                <a:lnTo>
                  <a:pt x="173507" y="110490"/>
                </a:lnTo>
                <a:lnTo>
                  <a:pt x="173609" y="107950"/>
                </a:lnTo>
                <a:lnTo>
                  <a:pt x="173812" y="106680"/>
                </a:lnTo>
                <a:lnTo>
                  <a:pt x="173913" y="105410"/>
                </a:lnTo>
                <a:lnTo>
                  <a:pt x="174015" y="104140"/>
                </a:lnTo>
                <a:lnTo>
                  <a:pt x="174129" y="101600"/>
                </a:lnTo>
                <a:lnTo>
                  <a:pt x="174332" y="100330"/>
                </a:lnTo>
                <a:lnTo>
                  <a:pt x="167220" y="95250"/>
                </a:lnTo>
                <a:lnTo>
                  <a:pt x="169303" y="93980"/>
                </a:lnTo>
                <a:lnTo>
                  <a:pt x="170561" y="88900"/>
                </a:lnTo>
                <a:lnTo>
                  <a:pt x="169532" y="86360"/>
                </a:lnTo>
                <a:lnTo>
                  <a:pt x="169913" y="85090"/>
                </a:lnTo>
                <a:lnTo>
                  <a:pt x="169202" y="82550"/>
                </a:lnTo>
                <a:lnTo>
                  <a:pt x="168160" y="82550"/>
                </a:lnTo>
                <a:lnTo>
                  <a:pt x="169964" y="80010"/>
                </a:lnTo>
                <a:lnTo>
                  <a:pt x="171259" y="74930"/>
                </a:lnTo>
                <a:lnTo>
                  <a:pt x="171792" y="72390"/>
                </a:lnTo>
                <a:lnTo>
                  <a:pt x="172021" y="69850"/>
                </a:lnTo>
                <a:lnTo>
                  <a:pt x="172046" y="68580"/>
                </a:lnTo>
                <a:lnTo>
                  <a:pt x="174828" y="68580"/>
                </a:lnTo>
                <a:lnTo>
                  <a:pt x="180416" y="74930"/>
                </a:lnTo>
                <a:lnTo>
                  <a:pt x="183984" y="78816"/>
                </a:lnTo>
                <a:lnTo>
                  <a:pt x="187794" y="82550"/>
                </a:lnTo>
                <a:lnTo>
                  <a:pt x="190017" y="85090"/>
                </a:lnTo>
                <a:lnTo>
                  <a:pt x="192595" y="81280"/>
                </a:lnTo>
                <a:lnTo>
                  <a:pt x="191630" y="80010"/>
                </a:lnTo>
                <a:lnTo>
                  <a:pt x="190449" y="77470"/>
                </a:lnTo>
                <a:lnTo>
                  <a:pt x="189039" y="72390"/>
                </a:lnTo>
                <a:lnTo>
                  <a:pt x="188404" y="68580"/>
                </a:lnTo>
                <a:lnTo>
                  <a:pt x="187147" y="63500"/>
                </a:lnTo>
                <a:lnTo>
                  <a:pt x="185407" y="55905"/>
                </a:lnTo>
                <a:lnTo>
                  <a:pt x="188125" y="57150"/>
                </a:lnTo>
                <a:lnTo>
                  <a:pt x="193370" y="62230"/>
                </a:lnTo>
                <a:lnTo>
                  <a:pt x="198310" y="66040"/>
                </a:lnTo>
                <a:lnTo>
                  <a:pt x="202907" y="69850"/>
                </a:lnTo>
                <a:lnTo>
                  <a:pt x="198653" y="74930"/>
                </a:lnTo>
                <a:lnTo>
                  <a:pt x="201498" y="81280"/>
                </a:lnTo>
                <a:lnTo>
                  <a:pt x="203885" y="86360"/>
                </a:lnTo>
                <a:lnTo>
                  <a:pt x="204622" y="87630"/>
                </a:lnTo>
                <a:lnTo>
                  <a:pt x="202399" y="88900"/>
                </a:lnTo>
                <a:lnTo>
                  <a:pt x="201536" y="93980"/>
                </a:lnTo>
                <a:lnTo>
                  <a:pt x="200520" y="97790"/>
                </a:lnTo>
                <a:lnTo>
                  <a:pt x="200406" y="100330"/>
                </a:lnTo>
                <a:lnTo>
                  <a:pt x="200291" y="101600"/>
                </a:lnTo>
                <a:lnTo>
                  <a:pt x="200177" y="105410"/>
                </a:lnTo>
                <a:lnTo>
                  <a:pt x="202603" y="111760"/>
                </a:lnTo>
                <a:lnTo>
                  <a:pt x="206692" y="116840"/>
                </a:lnTo>
                <a:lnTo>
                  <a:pt x="212318" y="124460"/>
                </a:lnTo>
                <a:lnTo>
                  <a:pt x="213055" y="125730"/>
                </a:lnTo>
                <a:lnTo>
                  <a:pt x="213868" y="125730"/>
                </a:lnTo>
                <a:lnTo>
                  <a:pt x="215823" y="127000"/>
                </a:lnTo>
                <a:lnTo>
                  <a:pt x="217614" y="127000"/>
                </a:lnTo>
                <a:lnTo>
                  <a:pt x="218617" y="125730"/>
                </a:lnTo>
                <a:lnTo>
                  <a:pt x="222504" y="130810"/>
                </a:lnTo>
                <a:lnTo>
                  <a:pt x="230047" y="132080"/>
                </a:lnTo>
                <a:lnTo>
                  <a:pt x="233972" y="130810"/>
                </a:lnTo>
                <a:lnTo>
                  <a:pt x="236524" y="130810"/>
                </a:lnTo>
                <a:lnTo>
                  <a:pt x="238074" y="127000"/>
                </a:lnTo>
                <a:lnTo>
                  <a:pt x="237794" y="125730"/>
                </a:lnTo>
                <a:lnTo>
                  <a:pt x="237909" y="121920"/>
                </a:lnTo>
                <a:lnTo>
                  <a:pt x="238709" y="120650"/>
                </a:lnTo>
                <a:lnTo>
                  <a:pt x="240106" y="119380"/>
                </a:lnTo>
                <a:lnTo>
                  <a:pt x="245452" y="123190"/>
                </a:lnTo>
                <a:lnTo>
                  <a:pt x="255244" y="125730"/>
                </a:lnTo>
                <a:lnTo>
                  <a:pt x="253974" y="119380"/>
                </a:lnTo>
                <a:lnTo>
                  <a:pt x="253555" y="116840"/>
                </a:lnTo>
                <a:lnTo>
                  <a:pt x="253580" y="104140"/>
                </a:lnTo>
                <a:lnTo>
                  <a:pt x="251561" y="97790"/>
                </a:lnTo>
                <a:lnTo>
                  <a:pt x="249605" y="87630"/>
                </a:lnTo>
                <a:lnTo>
                  <a:pt x="248564" y="87299"/>
                </a:lnTo>
                <a:lnTo>
                  <a:pt x="248564" y="106680"/>
                </a:lnTo>
                <a:lnTo>
                  <a:pt x="248526" y="111760"/>
                </a:lnTo>
                <a:lnTo>
                  <a:pt x="248335" y="113030"/>
                </a:lnTo>
                <a:lnTo>
                  <a:pt x="248259" y="114300"/>
                </a:lnTo>
                <a:lnTo>
                  <a:pt x="248158" y="116840"/>
                </a:lnTo>
                <a:lnTo>
                  <a:pt x="245922" y="116840"/>
                </a:lnTo>
                <a:lnTo>
                  <a:pt x="243941" y="114300"/>
                </a:lnTo>
                <a:lnTo>
                  <a:pt x="242100" y="113030"/>
                </a:lnTo>
                <a:lnTo>
                  <a:pt x="243293" y="107950"/>
                </a:lnTo>
                <a:lnTo>
                  <a:pt x="243217" y="104140"/>
                </a:lnTo>
                <a:lnTo>
                  <a:pt x="241604" y="99060"/>
                </a:lnTo>
                <a:lnTo>
                  <a:pt x="239877" y="93980"/>
                </a:lnTo>
                <a:lnTo>
                  <a:pt x="237502" y="89458"/>
                </a:lnTo>
                <a:lnTo>
                  <a:pt x="237502" y="100330"/>
                </a:lnTo>
                <a:lnTo>
                  <a:pt x="237490" y="101600"/>
                </a:lnTo>
                <a:lnTo>
                  <a:pt x="237375" y="113030"/>
                </a:lnTo>
                <a:lnTo>
                  <a:pt x="232117" y="119380"/>
                </a:lnTo>
                <a:lnTo>
                  <a:pt x="232194" y="120650"/>
                </a:lnTo>
                <a:lnTo>
                  <a:pt x="232283" y="123190"/>
                </a:lnTo>
                <a:lnTo>
                  <a:pt x="232397" y="125730"/>
                </a:lnTo>
                <a:lnTo>
                  <a:pt x="228828" y="125730"/>
                </a:lnTo>
                <a:lnTo>
                  <a:pt x="224942" y="124460"/>
                </a:lnTo>
                <a:lnTo>
                  <a:pt x="222288" y="120650"/>
                </a:lnTo>
                <a:lnTo>
                  <a:pt x="221386" y="120650"/>
                </a:lnTo>
                <a:lnTo>
                  <a:pt x="220903" y="119380"/>
                </a:lnTo>
                <a:lnTo>
                  <a:pt x="222313" y="113030"/>
                </a:lnTo>
                <a:lnTo>
                  <a:pt x="221665" y="110490"/>
                </a:lnTo>
                <a:lnTo>
                  <a:pt x="226237" y="113030"/>
                </a:lnTo>
                <a:lnTo>
                  <a:pt x="231444" y="111760"/>
                </a:lnTo>
                <a:lnTo>
                  <a:pt x="231673" y="110490"/>
                </a:lnTo>
                <a:lnTo>
                  <a:pt x="232371" y="106680"/>
                </a:lnTo>
                <a:lnTo>
                  <a:pt x="233006" y="101600"/>
                </a:lnTo>
                <a:lnTo>
                  <a:pt x="233222" y="100330"/>
                </a:lnTo>
                <a:lnTo>
                  <a:pt x="229908" y="95250"/>
                </a:lnTo>
                <a:lnTo>
                  <a:pt x="228803" y="88900"/>
                </a:lnTo>
                <a:lnTo>
                  <a:pt x="234340" y="93980"/>
                </a:lnTo>
                <a:lnTo>
                  <a:pt x="237502" y="100330"/>
                </a:lnTo>
                <a:lnTo>
                  <a:pt x="237502" y="89458"/>
                </a:lnTo>
                <a:lnTo>
                  <a:pt x="237210" y="88900"/>
                </a:lnTo>
                <a:lnTo>
                  <a:pt x="233438" y="86360"/>
                </a:lnTo>
                <a:lnTo>
                  <a:pt x="237274" y="87630"/>
                </a:lnTo>
                <a:lnTo>
                  <a:pt x="240614" y="88900"/>
                </a:lnTo>
                <a:lnTo>
                  <a:pt x="243395" y="92710"/>
                </a:lnTo>
                <a:lnTo>
                  <a:pt x="247662" y="100330"/>
                </a:lnTo>
                <a:lnTo>
                  <a:pt x="248564" y="106680"/>
                </a:lnTo>
                <a:lnTo>
                  <a:pt x="248564" y="87299"/>
                </a:lnTo>
                <a:lnTo>
                  <a:pt x="245694" y="86360"/>
                </a:lnTo>
                <a:lnTo>
                  <a:pt x="243751" y="85090"/>
                </a:lnTo>
                <a:lnTo>
                  <a:pt x="235419" y="81280"/>
                </a:lnTo>
                <a:lnTo>
                  <a:pt x="230847" y="81280"/>
                </a:lnTo>
                <a:lnTo>
                  <a:pt x="228663" y="80010"/>
                </a:lnTo>
                <a:lnTo>
                  <a:pt x="227952" y="80010"/>
                </a:lnTo>
                <a:lnTo>
                  <a:pt x="228041" y="78816"/>
                </a:lnTo>
                <a:lnTo>
                  <a:pt x="228142" y="77470"/>
                </a:lnTo>
                <a:lnTo>
                  <a:pt x="226822" y="75819"/>
                </a:lnTo>
                <a:lnTo>
                  <a:pt x="226822" y="101600"/>
                </a:lnTo>
                <a:lnTo>
                  <a:pt x="224637" y="99060"/>
                </a:lnTo>
                <a:lnTo>
                  <a:pt x="221449" y="93980"/>
                </a:lnTo>
                <a:lnTo>
                  <a:pt x="220751" y="93980"/>
                </a:lnTo>
                <a:lnTo>
                  <a:pt x="222161" y="99060"/>
                </a:lnTo>
                <a:lnTo>
                  <a:pt x="224307" y="101600"/>
                </a:lnTo>
                <a:lnTo>
                  <a:pt x="226174" y="106680"/>
                </a:lnTo>
                <a:lnTo>
                  <a:pt x="222834" y="105410"/>
                </a:lnTo>
                <a:lnTo>
                  <a:pt x="216573" y="100330"/>
                </a:lnTo>
                <a:lnTo>
                  <a:pt x="215519" y="106680"/>
                </a:lnTo>
                <a:lnTo>
                  <a:pt x="215493" y="107950"/>
                </a:lnTo>
                <a:lnTo>
                  <a:pt x="216281" y="110490"/>
                </a:lnTo>
                <a:lnTo>
                  <a:pt x="216395" y="111760"/>
                </a:lnTo>
                <a:lnTo>
                  <a:pt x="216522" y="113030"/>
                </a:lnTo>
                <a:lnTo>
                  <a:pt x="215595" y="116840"/>
                </a:lnTo>
                <a:lnTo>
                  <a:pt x="215214" y="119380"/>
                </a:lnTo>
                <a:lnTo>
                  <a:pt x="209651" y="111760"/>
                </a:lnTo>
                <a:lnTo>
                  <a:pt x="206146" y="105410"/>
                </a:lnTo>
                <a:lnTo>
                  <a:pt x="206057" y="104140"/>
                </a:lnTo>
                <a:lnTo>
                  <a:pt x="205955" y="101600"/>
                </a:lnTo>
                <a:lnTo>
                  <a:pt x="205765" y="100330"/>
                </a:lnTo>
                <a:lnTo>
                  <a:pt x="205676" y="99060"/>
                </a:lnTo>
                <a:lnTo>
                  <a:pt x="209219" y="91440"/>
                </a:lnTo>
                <a:lnTo>
                  <a:pt x="210858" y="88900"/>
                </a:lnTo>
                <a:lnTo>
                  <a:pt x="210756" y="87630"/>
                </a:lnTo>
                <a:lnTo>
                  <a:pt x="209918" y="87630"/>
                </a:lnTo>
                <a:lnTo>
                  <a:pt x="209854" y="86360"/>
                </a:lnTo>
                <a:lnTo>
                  <a:pt x="209486" y="85090"/>
                </a:lnTo>
                <a:lnTo>
                  <a:pt x="208076" y="81280"/>
                </a:lnTo>
                <a:lnTo>
                  <a:pt x="205219" y="78816"/>
                </a:lnTo>
                <a:lnTo>
                  <a:pt x="205549" y="77470"/>
                </a:lnTo>
                <a:lnTo>
                  <a:pt x="206413" y="74930"/>
                </a:lnTo>
                <a:lnTo>
                  <a:pt x="206552" y="74930"/>
                </a:lnTo>
                <a:lnTo>
                  <a:pt x="209346" y="77470"/>
                </a:lnTo>
                <a:lnTo>
                  <a:pt x="211239" y="81280"/>
                </a:lnTo>
                <a:lnTo>
                  <a:pt x="213753" y="81280"/>
                </a:lnTo>
                <a:lnTo>
                  <a:pt x="211124" y="74930"/>
                </a:lnTo>
                <a:lnTo>
                  <a:pt x="208737" y="73660"/>
                </a:lnTo>
                <a:lnTo>
                  <a:pt x="211480" y="73660"/>
                </a:lnTo>
                <a:lnTo>
                  <a:pt x="213055" y="74930"/>
                </a:lnTo>
                <a:lnTo>
                  <a:pt x="214388" y="74930"/>
                </a:lnTo>
                <a:lnTo>
                  <a:pt x="215544" y="77470"/>
                </a:lnTo>
                <a:lnTo>
                  <a:pt x="216331" y="78816"/>
                </a:lnTo>
                <a:lnTo>
                  <a:pt x="217868" y="80010"/>
                </a:lnTo>
                <a:lnTo>
                  <a:pt x="219633" y="81280"/>
                </a:lnTo>
                <a:lnTo>
                  <a:pt x="218452" y="78816"/>
                </a:lnTo>
                <a:lnTo>
                  <a:pt x="216903" y="74930"/>
                </a:lnTo>
                <a:lnTo>
                  <a:pt x="214388" y="73660"/>
                </a:lnTo>
                <a:lnTo>
                  <a:pt x="216865" y="73660"/>
                </a:lnTo>
                <a:lnTo>
                  <a:pt x="219163" y="74930"/>
                </a:lnTo>
                <a:lnTo>
                  <a:pt x="220637" y="74930"/>
                </a:lnTo>
                <a:lnTo>
                  <a:pt x="221945" y="78816"/>
                </a:lnTo>
                <a:lnTo>
                  <a:pt x="222453" y="80010"/>
                </a:lnTo>
                <a:lnTo>
                  <a:pt x="222542" y="81280"/>
                </a:lnTo>
                <a:lnTo>
                  <a:pt x="222072" y="81280"/>
                </a:lnTo>
                <a:lnTo>
                  <a:pt x="222999" y="82550"/>
                </a:lnTo>
                <a:lnTo>
                  <a:pt x="223050" y="85090"/>
                </a:lnTo>
                <a:lnTo>
                  <a:pt x="222605" y="86360"/>
                </a:lnTo>
                <a:lnTo>
                  <a:pt x="222199" y="87630"/>
                </a:lnTo>
                <a:lnTo>
                  <a:pt x="223380" y="88900"/>
                </a:lnTo>
                <a:lnTo>
                  <a:pt x="224040" y="92710"/>
                </a:lnTo>
                <a:lnTo>
                  <a:pt x="224167" y="93980"/>
                </a:lnTo>
                <a:lnTo>
                  <a:pt x="226110" y="99060"/>
                </a:lnTo>
                <a:lnTo>
                  <a:pt x="226822" y="101600"/>
                </a:lnTo>
                <a:lnTo>
                  <a:pt x="226822" y="75819"/>
                </a:lnTo>
                <a:lnTo>
                  <a:pt x="226110" y="74930"/>
                </a:lnTo>
                <a:lnTo>
                  <a:pt x="224815" y="73660"/>
                </a:lnTo>
                <a:lnTo>
                  <a:pt x="221615" y="68580"/>
                </a:lnTo>
                <a:lnTo>
                  <a:pt x="215925" y="67310"/>
                </a:lnTo>
                <a:lnTo>
                  <a:pt x="208292" y="67310"/>
                </a:lnTo>
                <a:lnTo>
                  <a:pt x="207505" y="68580"/>
                </a:lnTo>
                <a:lnTo>
                  <a:pt x="204406" y="62230"/>
                </a:lnTo>
                <a:lnTo>
                  <a:pt x="195694" y="55880"/>
                </a:lnTo>
                <a:lnTo>
                  <a:pt x="193611" y="54610"/>
                </a:lnTo>
                <a:lnTo>
                  <a:pt x="189103" y="50914"/>
                </a:lnTo>
                <a:lnTo>
                  <a:pt x="187172" y="50914"/>
                </a:lnTo>
                <a:lnTo>
                  <a:pt x="177901" y="50914"/>
                </a:lnTo>
                <a:lnTo>
                  <a:pt x="181495" y="53340"/>
                </a:lnTo>
                <a:lnTo>
                  <a:pt x="182753" y="54229"/>
                </a:lnTo>
                <a:lnTo>
                  <a:pt x="181381" y="53340"/>
                </a:lnTo>
                <a:lnTo>
                  <a:pt x="177901" y="50914"/>
                </a:lnTo>
                <a:lnTo>
                  <a:pt x="177228" y="50482"/>
                </a:lnTo>
                <a:lnTo>
                  <a:pt x="177647" y="50914"/>
                </a:lnTo>
                <a:lnTo>
                  <a:pt x="182638" y="54610"/>
                </a:lnTo>
                <a:lnTo>
                  <a:pt x="177647" y="50914"/>
                </a:lnTo>
                <a:lnTo>
                  <a:pt x="175869" y="50914"/>
                </a:lnTo>
                <a:lnTo>
                  <a:pt x="174523" y="48260"/>
                </a:lnTo>
                <a:lnTo>
                  <a:pt x="173291" y="47053"/>
                </a:lnTo>
                <a:lnTo>
                  <a:pt x="172643" y="45783"/>
                </a:lnTo>
                <a:lnTo>
                  <a:pt x="171399" y="43180"/>
                </a:lnTo>
                <a:lnTo>
                  <a:pt x="169760" y="43180"/>
                </a:lnTo>
                <a:lnTo>
                  <a:pt x="169456" y="41910"/>
                </a:lnTo>
                <a:lnTo>
                  <a:pt x="171399" y="43180"/>
                </a:lnTo>
                <a:lnTo>
                  <a:pt x="173405" y="44450"/>
                </a:lnTo>
                <a:lnTo>
                  <a:pt x="176352" y="49530"/>
                </a:lnTo>
                <a:lnTo>
                  <a:pt x="176657" y="49872"/>
                </a:lnTo>
                <a:lnTo>
                  <a:pt x="187172" y="50914"/>
                </a:lnTo>
                <a:lnTo>
                  <a:pt x="184543" y="49530"/>
                </a:lnTo>
                <a:lnTo>
                  <a:pt x="182575" y="47053"/>
                </a:lnTo>
                <a:lnTo>
                  <a:pt x="182765" y="47053"/>
                </a:lnTo>
                <a:lnTo>
                  <a:pt x="187731" y="49530"/>
                </a:lnTo>
                <a:lnTo>
                  <a:pt x="194475" y="50914"/>
                </a:lnTo>
                <a:lnTo>
                  <a:pt x="198920" y="50914"/>
                </a:lnTo>
                <a:lnTo>
                  <a:pt x="202641" y="54610"/>
                </a:lnTo>
                <a:lnTo>
                  <a:pt x="210451" y="55880"/>
                </a:lnTo>
                <a:lnTo>
                  <a:pt x="212559" y="57150"/>
                </a:lnTo>
                <a:lnTo>
                  <a:pt x="216166" y="55880"/>
                </a:lnTo>
                <a:lnTo>
                  <a:pt x="215252" y="54610"/>
                </a:lnTo>
                <a:lnTo>
                  <a:pt x="214858" y="53340"/>
                </a:lnTo>
                <a:lnTo>
                  <a:pt x="214007" y="50914"/>
                </a:lnTo>
                <a:lnTo>
                  <a:pt x="210642" y="50914"/>
                </a:lnTo>
                <a:lnTo>
                  <a:pt x="208648" y="48260"/>
                </a:lnTo>
                <a:lnTo>
                  <a:pt x="206819" y="44450"/>
                </a:lnTo>
                <a:lnTo>
                  <a:pt x="201764" y="36334"/>
                </a:lnTo>
                <a:lnTo>
                  <a:pt x="201764" y="48260"/>
                </a:lnTo>
                <a:lnTo>
                  <a:pt x="196735" y="44450"/>
                </a:lnTo>
                <a:lnTo>
                  <a:pt x="194233" y="43180"/>
                </a:lnTo>
                <a:lnTo>
                  <a:pt x="186042" y="43180"/>
                </a:lnTo>
                <a:lnTo>
                  <a:pt x="182816" y="40640"/>
                </a:lnTo>
                <a:lnTo>
                  <a:pt x="181559" y="39166"/>
                </a:lnTo>
                <a:lnTo>
                  <a:pt x="181559" y="45783"/>
                </a:lnTo>
                <a:lnTo>
                  <a:pt x="180517" y="44450"/>
                </a:lnTo>
                <a:lnTo>
                  <a:pt x="181203" y="44450"/>
                </a:lnTo>
                <a:lnTo>
                  <a:pt x="181559" y="45783"/>
                </a:lnTo>
                <a:lnTo>
                  <a:pt x="181559" y="39166"/>
                </a:lnTo>
                <a:lnTo>
                  <a:pt x="179590" y="36830"/>
                </a:lnTo>
                <a:lnTo>
                  <a:pt x="176466" y="35560"/>
                </a:lnTo>
                <a:lnTo>
                  <a:pt x="172961" y="31750"/>
                </a:lnTo>
                <a:lnTo>
                  <a:pt x="168630" y="30480"/>
                </a:lnTo>
                <a:lnTo>
                  <a:pt x="162483" y="30480"/>
                </a:lnTo>
                <a:lnTo>
                  <a:pt x="161518" y="27940"/>
                </a:lnTo>
                <a:lnTo>
                  <a:pt x="163550" y="27940"/>
                </a:lnTo>
                <a:lnTo>
                  <a:pt x="167779" y="25400"/>
                </a:lnTo>
                <a:lnTo>
                  <a:pt x="177507" y="25400"/>
                </a:lnTo>
                <a:lnTo>
                  <a:pt x="176187" y="27940"/>
                </a:lnTo>
                <a:lnTo>
                  <a:pt x="174066" y="30480"/>
                </a:lnTo>
                <a:lnTo>
                  <a:pt x="176860" y="29210"/>
                </a:lnTo>
                <a:lnTo>
                  <a:pt x="179298" y="25400"/>
                </a:lnTo>
                <a:lnTo>
                  <a:pt x="182791" y="24130"/>
                </a:lnTo>
                <a:lnTo>
                  <a:pt x="186207" y="24130"/>
                </a:lnTo>
                <a:lnTo>
                  <a:pt x="186651" y="25400"/>
                </a:lnTo>
                <a:lnTo>
                  <a:pt x="191249" y="30480"/>
                </a:lnTo>
                <a:lnTo>
                  <a:pt x="195033" y="36830"/>
                </a:lnTo>
                <a:lnTo>
                  <a:pt x="201764" y="48260"/>
                </a:lnTo>
                <a:lnTo>
                  <a:pt x="201764" y="36334"/>
                </a:lnTo>
                <a:lnTo>
                  <a:pt x="198920" y="31750"/>
                </a:lnTo>
                <a:lnTo>
                  <a:pt x="194398" y="25400"/>
                </a:lnTo>
                <a:lnTo>
                  <a:pt x="192989" y="24130"/>
                </a:lnTo>
                <a:lnTo>
                  <a:pt x="188772" y="21590"/>
                </a:lnTo>
                <a:lnTo>
                  <a:pt x="184734" y="17780"/>
                </a:lnTo>
                <a:lnTo>
                  <a:pt x="179997" y="21590"/>
                </a:lnTo>
                <a:lnTo>
                  <a:pt x="175514" y="21590"/>
                </a:lnTo>
                <a:lnTo>
                  <a:pt x="170675" y="19050"/>
                </a:lnTo>
                <a:lnTo>
                  <a:pt x="173774" y="17780"/>
                </a:lnTo>
                <a:lnTo>
                  <a:pt x="173380" y="12700"/>
                </a:lnTo>
                <a:lnTo>
                  <a:pt x="173253" y="11430"/>
                </a:lnTo>
                <a:lnTo>
                  <a:pt x="169037" y="10160"/>
                </a:lnTo>
                <a:lnTo>
                  <a:pt x="170789" y="8890"/>
                </a:lnTo>
                <a:lnTo>
                  <a:pt x="172631" y="6350"/>
                </a:lnTo>
                <a:lnTo>
                  <a:pt x="174332" y="5080"/>
                </a:lnTo>
                <a:lnTo>
                  <a:pt x="184035" y="10160"/>
                </a:lnTo>
                <a:lnTo>
                  <a:pt x="186080" y="11430"/>
                </a:lnTo>
                <a:lnTo>
                  <a:pt x="199301" y="12700"/>
                </a:lnTo>
                <a:lnTo>
                  <a:pt x="212801" y="15240"/>
                </a:lnTo>
                <a:lnTo>
                  <a:pt x="226314" y="12700"/>
                </a:lnTo>
                <a:lnTo>
                  <a:pt x="239572" y="11430"/>
                </a:lnTo>
                <a:lnTo>
                  <a:pt x="242290" y="10160"/>
                </a:lnTo>
                <a:lnTo>
                  <a:pt x="245008" y="8890"/>
                </a:lnTo>
                <a:lnTo>
                  <a:pt x="249377" y="5080"/>
                </a:lnTo>
                <a:lnTo>
                  <a:pt x="253911" y="2540"/>
                </a:lnTo>
                <a:lnTo>
                  <a:pt x="257733" y="0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632838" y="905714"/>
            <a:ext cx="45085" cy="52069"/>
          </a:xfrm>
          <a:custGeom>
            <a:avLst/>
            <a:gdLst/>
            <a:ahLst/>
            <a:cxnLst/>
            <a:rect l="l" t="t" r="r" b="b"/>
            <a:pathLst>
              <a:path w="45085" h="52069">
                <a:moveTo>
                  <a:pt x="7848" y="39687"/>
                </a:moveTo>
                <a:lnTo>
                  <a:pt x="7124" y="40805"/>
                </a:lnTo>
                <a:lnTo>
                  <a:pt x="5956" y="43243"/>
                </a:lnTo>
                <a:lnTo>
                  <a:pt x="4978" y="42862"/>
                </a:lnTo>
                <a:lnTo>
                  <a:pt x="3695" y="43103"/>
                </a:lnTo>
                <a:lnTo>
                  <a:pt x="2908" y="44043"/>
                </a:lnTo>
                <a:lnTo>
                  <a:pt x="1524" y="45491"/>
                </a:lnTo>
                <a:lnTo>
                  <a:pt x="0" y="47256"/>
                </a:lnTo>
                <a:lnTo>
                  <a:pt x="381" y="50673"/>
                </a:lnTo>
                <a:lnTo>
                  <a:pt x="1739" y="51511"/>
                </a:lnTo>
                <a:lnTo>
                  <a:pt x="2959" y="51142"/>
                </a:lnTo>
                <a:lnTo>
                  <a:pt x="5080" y="50304"/>
                </a:lnTo>
                <a:lnTo>
                  <a:pt x="7162" y="47586"/>
                </a:lnTo>
                <a:lnTo>
                  <a:pt x="7340" y="45313"/>
                </a:lnTo>
                <a:lnTo>
                  <a:pt x="7340" y="44945"/>
                </a:lnTo>
                <a:lnTo>
                  <a:pt x="7251" y="44627"/>
                </a:lnTo>
                <a:lnTo>
                  <a:pt x="7124" y="44348"/>
                </a:lnTo>
                <a:lnTo>
                  <a:pt x="7505" y="42824"/>
                </a:lnTo>
                <a:lnTo>
                  <a:pt x="7721" y="41249"/>
                </a:lnTo>
                <a:lnTo>
                  <a:pt x="7848" y="39687"/>
                </a:lnTo>
                <a:close/>
              </a:path>
              <a:path w="45085" h="52069">
                <a:moveTo>
                  <a:pt x="17513" y="1676"/>
                </a:moveTo>
                <a:lnTo>
                  <a:pt x="14884" y="0"/>
                </a:lnTo>
                <a:lnTo>
                  <a:pt x="13627" y="1663"/>
                </a:lnTo>
                <a:lnTo>
                  <a:pt x="12814" y="2336"/>
                </a:lnTo>
                <a:lnTo>
                  <a:pt x="12115" y="3530"/>
                </a:lnTo>
                <a:lnTo>
                  <a:pt x="12814" y="4533"/>
                </a:lnTo>
                <a:lnTo>
                  <a:pt x="12877" y="4787"/>
                </a:lnTo>
                <a:lnTo>
                  <a:pt x="13068" y="5168"/>
                </a:lnTo>
                <a:lnTo>
                  <a:pt x="13055" y="5651"/>
                </a:lnTo>
                <a:lnTo>
                  <a:pt x="12712" y="8902"/>
                </a:lnTo>
                <a:lnTo>
                  <a:pt x="13106" y="12293"/>
                </a:lnTo>
                <a:lnTo>
                  <a:pt x="13766" y="15506"/>
                </a:lnTo>
                <a:lnTo>
                  <a:pt x="14605" y="12395"/>
                </a:lnTo>
                <a:lnTo>
                  <a:pt x="15024" y="9194"/>
                </a:lnTo>
                <a:lnTo>
                  <a:pt x="15240" y="5930"/>
                </a:lnTo>
                <a:lnTo>
                  <a:pt x="16002" y="5575"/>
                </a:lnTo>
                <a:lnTo>
                  <a:pt x="16624" y="4699"/>
                </a:lnTo>
                <a:lnTo>
                  <a:pt x="16535" y="3517"/>
                </a:lnTo>
                <a:lnTo>
                  <a:pt x="17513" y="1676"/>
                </a:lnTo>
                <a:close/>
              </a:path>
              <a:path w="45085" h="52069">
                <a:moveTo>
                  <a:pt x="23761" y="46647"/>
                </a:moveTo>
                <a:lnTo>
                  <a:pt x="23596" y="46088"/>
                </a:lnTo>
                <a:lnTo>
                  <a:pt x="23304" y="45694"/>
                </a:lnTo>
                <a:lnTo>
                  <a:pt x="23533" y="43840"/>
                </a:lnTo>
                <a:lnTo>
                  <a:pt x="23418" y="41719"/>
                </a:lnTo>
                <a:lnTo>
                  <a:pt x="23215" y="41084"/>
                </a:lnTo>
                <a:lnTo>
                  <a:pt x="22745" y="38912"/>
                </a:lnTo>
                <a:lnTo>
                  <a:pt x="22110" y="36690"/>
                </a:lnTo>
                <a:lnTo>
                  <a:pt x="21386" y="34620"/>
                </a:lnTo>
                <a:lnTo>
                  <a:pt x="21424" y="38100"/>
                </a:lnTo>
                <a:lnTo>
                  <a:pt x="22098" y="41617"/>
                </a:lnTo>
                <a:lnTo>
                  <a:pt x="21564" y="45072"/>
                </a:lnTo>
                <a:lnTo>
                  <a:pt x="20878" y="45199"/>
                </a:lnTo>
                <a:lnTo>
                  <a:pt x="20180" y="45669"/>
                </a:lnTo>
                <a:lnTo>
                  <a:pt x="19761" y="46507"/>
                </a:lnTo>
                <a:lnTo>
                  <a:pt x="18554" y="50088"/>
                </a:lnTo>
                <a:lnTo>
                  <a:pt x="23317" y="51447"/>
                </a:lnTo>
                <a:lnTo>
                  <a:pt x="23672" y="47396"/>
                </a:lnTo>
                <a:lnTo>
                  <a:pt x="23761" y="46647"/>
                </a:lnTo>
                <a:close/>
              </a:path>
              <a:path w="45085" h="52069">
                <a:moveTo>
                  <a:pt x="36131" y="23799"/>
                </a:moveTo>
                <a:lnTo>
                  <a:pt x="34925" y="22326"/>
                </a:lnTo>
                <a:lnTo>
                  <a:pt x="33616" y="22593"/>
                </a:lnTo>
                <a:lnTo>
                  <a:pt x="32804" y="22339"/>
                </a:lnTo>
                <a:lnTo>
                  <a:pt x="31864" y="22618"/>
                </a:lnTo>
                <a:lnTo>
                  <a:pt x="31407" y="23342"/>
                </a:lnTo>
                <a:lnTo>
                  <a:pt x="31089" y="23317"/>
                </a:lnTo>
                <a:lnTo>
                  <a:pt x="30772" y="23329"/>
                </a:lnTo>
                <a:lnTo>
                  <a:pt x="30530" y="23571"/>
                </a:lnTo>
                <a:lnTo>
                  <a:pt x="27851" y="23520"/>
                </a:lnTo>
                <a:lnTo>
                  <a:pt x="25107" y="23202"/>
                </a:lnTo>
                <a:lnTo>
                  <a:pt x="22466" y="23291"/>
                </a:lnTo>
                <a:lnTo>
                  <a:pt x="23723" y="23710"/>
                </a:lnTo>
                <a:lnTo>
                  <a:pt x="29095" y="25793"/>
                </a:lnTo>
                <a:lnTo>
                  <a:pt x="31673" y="25628"/>
                </a:lnTo>
                <a:lnTo>
                  <a:pt x="31965" y="25920"/>
                </a:lnTo>
                <a:lnTo>
                  <a:pt x="32334" y="26149"/>
                </a:lnTo>
                <a:lnTo>
                  <a:pt x="32740" y="26250"/>
                </a:lnTo>
                <a:lnTo>
                  <a:pt x="33756" y="27305"/>
                </a:lnTo>
                <a:lnTo>
                  <a:pt x="35648" y="26504"/>
                </a:lnTo>
                <a:lnTo>
                  <a:pt x="35674" y="25057"/>
                </a:lnTo>
                <a:lnTo>
                  <a:pt x="36131" y="23799"/>
                </a:lnTo>
                <a:close/>
              </a:path>
              <a:path w="45085" h="52069">
                <a:moveTo>
                  <a:pt x="44856" y="22517"/>
                </a:moveTo>
                <a:lnTo>
                  <a:pt x="44780" y="19723"/>
                </a:lnTo>
                <a:lnTo>
                  <a:pt x="42824" y="18999"/>
                </a:lnTo>
                <a:lnTo>
                  <a:pt x="41389" y="18897"/>
                </a:lnTo>
                <a:lnTo>
                  <a:pt x="40157" y="18440"/>
                </a:lnTo>
                <a:lnTo>
                  <a:pt x="38646" y="18173"/>
                </a:lnTo>
                <a:lnTo>
                  <a:pt x="37160" y="18999"/>
                </a:lnTo>
                <a:lnTo>
                  <a:pt x="36944" y="19240"/>
                </a:lnTo>
                <a:lnTo>
                  <a:pt x="36791" y="19519"/>
                </a:lnTo>
                <a:lnTo>
                  <a:pt x="35763" y="19469"/>
                </a:lnTo>
                <a:lnTo>
                  <a:pt x="34442" y="19469"/>
                </a:lnTo>
                <a:lnTo>
                  <a:pt x="30429" y="19304"/>
                </a:lnTo>
                <a:lnTo>
                  <a:pt x="26466" y="20307"/>
                </a:lnTo>
                <a:lnTo>
                  <a:pt x="22923" y="22085"/>
                </a:lnTo>
                <a:lnTo>
                  <a:pt x="27482" y="21412"/>
                </a:lnTo>
                <a:lnTo>
                  <a:pt x="32118" y="21005"/>
                </a:lnTo>
                <a:lnTo>
                  <a:pt x="36728" y="21348"/>
                </a:lnTo>
                <a:lnTo>
                  <a:pt x="36855" y="21640"/>
                </a:lnTo>
                <a:lnTo>
                  <a:pt x="37045" y="21907"/>
                </a:lnTo>
                <a:lnTo>
                  <a:pt x="37312" y="22110"/>
                </a:lnTo>
                <a:lnTo>
                  <a:pt x="37731" y="24447"/>
                </a:lnTo>
                <a:lnTo>
                  <a:pt x="41287" y="24688"/>
                </a:lnTo>
                <a:lnTo>
                  <a:pt x="42799" y="23329"/>
                </a:lnTo>
                <a:lnTo>
                  <a:pt x="43891" y="23368"/>
                </a:lnTo>
                <a:lnTo>
                  <a:pt x="44856" y="225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439264" y="775969"/>
            <a:ext cx="436245" cy="381000"/>
          </a:xfrm>
          <a:custGeom>
            <a:avLst/>
            <a:gdLst/>
            <a:ahLst/>
            <a:cxnLst/>
            <a:rect l="l" t="t" r="r" b="b"/>
            <a:pathLst>
              <a:path w="436244" h="381000">
                <a:moveTo>
                  <a:pt x="78143" y="60960"/>
                </a:moveTo>
                <a:lnTo>
                  <a:pt x="77228" y="59690"/>
                </a:lnTo>
                <a:lnTo>
                  <a:pt x="77952" y="60960"/>
                </a:lnTo>
                <a:lnTo>
                  <a:pt x="78143" y="60960"/>
                </a:lnTo>
                <a:close/>
              </a:path>
              <a:path w="436244" h="381000">
                <a:moveTo>
                  <a:pt x="201549" y="138582"/>
                </a:moveTo>
                <a:lnTo>
                  <a:pt x="200774" y="137160"/>
                </a:lnTo>
                <a:lnTo>
                  <a:pt x="200266" y="134620"/>
                </a:lnTo>
                <a:lnTo>
                  <a:pt x="201434" y="133350"/>
                </a:lnTo>
                <a:lnTo>
                  <a:pt x="201447" y="132080"/>
                </a:lnTo>
                <a:lnTo>
                  <a:pt x="201244" y="130810"/>
                </a:lnTo>
                <a:lnTo>
                  <a:pt x="201244" y="129540"/>
                </a:lnTo>
                <a:lnTo>
                  <a:pt x="198983" y="128270"/>
                </a:lnTo>
                <a:lnTo>
                  <a:pt x="197078" y="130810"/>
                </a:lnTo>
                <a:lnTo>
                  <a:pt x="197180" y="132080"/>
                </a:lnTo>
                <a:lnTo>
                  <a:pt x="197485" y="133350"/>
                </a:lnTo>
                <a:lnTo>
                  <a:pt x="197612" y="133350"/>
                </a:lnTo>
                <a:lnTo>
                  <a:pt x="197827" y="134620"/>
                </a:lnTo>
                <a:lnTo>
                  <a:pt x="198107" y="134620"/>
                </a:lnTo>
                <a:lnTo>
                  <a:pt x="198475" y="135890"/>
                </a:lnTo>
                <a:lnTo>
                  <a:pt x="199377" y="137909"/>
                </a:lnTo>
                <a:lnTo>
                  <a:pt x="199707" y="138582"/>
                </a:lnTo>
                <a:lnTo>
                  <a:pt x="199872" y="138582"/>
                </a:lnTo>
                <a:lnTo>
                  <a:pt x="201549" y="138582"/>
                </a:lnTo>
                <a:close/>
              </a:path>
              <a:path w="436244" h="381000">
                <a:moveTo>
                  <a:pt x="204812" y="158762"/>
                </a:moveTo>
                <a:lnTo>
                  <a:pt x="202336" y="162560"/>
                </a:lnTo>
                <a:lnTo>
                  <a:pt x="200228" y="166370"/>
                </a:lnTo>
                <a:lnTo>
                  <a:pt x="196888" y="168910"/>
                </a:lnTo>
                <a:lnTo>
                  <a:pt x="196024" y="167640"/>
                </a:lnTo>
                <a:lnTo>
                  <a:pt x="193560" y="167640"/>
                </a:lnTo>
                <a:lnTo>
                  <a:pt x="192697" y="170180"/>
                </a:lnTo>
                <a:lnTo>
                  <a:pt x="192570" y="168910"/>
                </a:lnTo>
                <a:lnTo>
                  <a:pt x="192201" y="168910"/>
                </a:lnTo>
                <a:lnTo>
                  <a:pt x="192811" y="167640"/>
                </a:lnTo>
                <a:lnTo>
                  <a:pt x="193370" y="167640"/>
                </a:lnTo>
                <a:lnTo>
                  <a:pt x="193890" y="166370"/>
                </a:lnTo>
                <a:lnTo>
                  <a:pt x="193281" y="166370"/>
                </a:lnTo>
                <a:lnTo>
                  <a:pt x="191782" y="167640"/>
                </a:lnTo>
                <a:lnTo>
                  <a:pt x="190563" y="168910"/>
                </a:lnTo>
                <a:lnTo>
                  <a:pt x="188125" y="168910"/>
                </a:lnTo>
                <a:lnTo>
                  <a:pt x="187553" y="170180"/>
                </a:lnTo>
                <a:lnTo>
                  <a:pt x="184188" y="172720"/>
                </a:lnTo>
                <a:lnTo>
                  <a:pt x="189788" y="176530"/>
                </a:lnTo>
                <a:lnTo>
                  <a:pt x="191655" y="172720"/>
                </a:lnTo>
                <a:lnTo>
                  <a:pt x="192189" y="172720"/>
                </a:lnTo>
                <a:lnTo>
                  <a:pt x="192379" y="171450"/>
                </a:lnTo>
                <a:lnTo>
                  <a:pt x="192532" y="171450"/>
                </a:lnTo>
                <a:lnTo>
                  <a:pt x="192874" y="172720"/>
                </a:lnTo>
                <a:lnTo>
                  <a:pt x="196202" y="172720"/>
                </a:lnTo>
                <a:lnTo>
                  <a:pt x="196621" y="171450"/>
                </a:lnTo>
                <a:lnTo>
                  <a:pt x="197853" y="171450"/>
                </a:lnTo>
                <a:lnTo>
                  <a:pt x="199034" y="170180"/>
                </a:lnTo>
                <a:lnTo>
                  <a:pt x="200228" y="168910"/>
                </a:lnTo>
                <a:lnTo>
                  <a:pt x="201422" y="167640"/>
                </a:lnTo>
                <a:lnTo>
                  <a:pt x="203187" y="162560"/>
                </a:lnTo>
                <a:lnTo>
                  <a:pt x="204812" y="158762"/>
                </a:lnTo>
                <a:close/>
              </a:path>
              <a:path w="436244" h="381000">
                <a:moveTo>
                  <a:pt x="326542" y="191376"/>
                </a:moveTo>
                <a:lnTo>
                  <a:pt x="323786" y="190881"/>
                </a:lnTo>
                <a:lnTo>
                  <a:pt x="320433" y="190436"/>
                </a:lnTo>
                <a:lnTo>
                  <a:pt x="318858" y="187756"/>
                </a:lnTo>
                <a:lnTo>
                  <a:pt x="318249" y="186321"/>
                </a:lnTo>
                <a:lnTo>
                  <a:pt x="316725" y="187350"/>
                </a:lnTo>
                <a:lnTo>
                  <a:pt x="317182" y="188620"/>
                </a:lnTo>
                <a:lnTo>
                  <a:pt x="319163" y="192506"/>
                </a:lnTo>
                <a:lnTo>
                  <a:pt x="322770" y="193255"/>
                </a:lnTo>
                <a:lnTo>
                  <a:pt x="326542" y="191376"/>
                </a:lnTo>
                <a:close/>
              </a:path>
              <a:path w="436244" h="381000">
                <a:moveTo>
                  <a:pt x="327660" y="193167"/>
                </a:moveTo>
                <a:lnTo>
                  <a:pt x="325742" y="193421"/>
                </a:lnTo>
                <a:lnTo>
                  <a:pt x="323634" y="194386"/>
                </a:lnTo>
                <a:lnTo>
                  <a:pt x="321691" y="193789"/>
                </a:lnTo>
                <a:lnTo>
                  <a:pt x="321259" y="193052"/>
                </a:lnTo>
                <a:lnTo>
                  <a:pt x="320281" y="193281"/>
                </a:lnTo>
                <a:lnTo>
                  <a:pt x="320090" y="194068"/>
                </a:lnTo>
                <a:lnTo>
                  <a:pt x="319786" y="195122"/>
                </a:lnTo>
                <a:lnTo>
                  <a:pt x="320789" y="195948"/>
                </a:lnTo>
                <a:lnTo>
                  <a:pt x="321716" y="196138"/>
                </a:lnTo>
                <a:lnTo>
                  <a:pt x="324104" y="196659"/>
                </a:lnTo>
                <a:lnTo>
                  <a:pt x="326212" y="194868"/>
                </a:lnTo>
                <a:lnTo>
                  <a:pt x="327660" y="193167"/>
                </a:lnTo>
                <a:close/>
              </a:path>
              <a:path w="436244" h="381000">
                <a:moveTo>
                  <a:pt x="350901" y="264160"/>
                </a:moveTo>
                <a:lnTo>
                  <a:pt x="349529" y="261620"/>
                </a:lnTo>
                <a:lnTo>
                  <a:pt x="347662" y="259080"/>
                </a:lnTo>
                <a:lnTo>
                  <a:pt x="345554" y="257810"/>
                </a:lnTo>
                <a:lnTo>
                  <a:pt x="342773" y="252730"/>
                </a:lnTo>
                <a:lnTo>
                  <a:pt x="338658" y="247802"/>
                </a:lnTo>
                <a:lnTo>
                  <a:pt x="338543" y="247662"/>
                </a:lnTo>
                <a:lnTo>
                  <a:pt x="334403" y="243840"/>
                </a:lnTo>
                <a:lnTo>
                  <a:pt x="334238" y="243840"/>
                </a:lnTo>
                <a:lnTo>
                  <a:pt x="334149" y="238760"/>
                </a:lnTo>
                <a:lnTo>
                  <a:pt x="335203" y="234950"/>
                </a:lnTo>
                <a:lnTo>
                  <a:pt x="335559" y="233680"/>
                </a:lnTo>
                <a:lnTo>
                  <a:pt x="332930" y="234581"/>
                </a:lnTo>
                <a:lnTo>
                  <a:pt x="332930" y="250190"/>
                </a:lnTo>
                <a:lnTo>
                  <a:pt x="326364" y="250190"/>
                </a:lnTo>
                <a:lnTo>
                  <a:pt x="316712" y="252730"/>
                </a:lnTo>
                <a:lnTo>
                  <a:pt x="314553" y="254000"/>
                </a:lnTo>
                <a:lnTo>
                  <a:pt x="311391" y="254000"/>
                </a:lnTo>
                <a:lnTo>
                  <a:pt x="308190" y="252730"/>
                </a:lnTo>
                <a:lnTo>
                  <a:pt x="298970" y="252730"/>
                </a:lnTo>
                <a:lnTo>
                  <a:pt x="295960" y="251460"/>
                </a:lnTo>
                <a:lnTo>
                  <a:pt x="292138" y="251460"/>
                </a:lnTo>
                <a:lnTo>
                  <a:pt x="288239" y="250190"/>
                </a:lnTo>
                <a:lnTo>
                  <a:pt x="284822" y="247662"/>
                </a:lnTo>
                <a:lnTo>
                  <a:pt x="280327" y="245110"/>
                </a:lnTo>
                <a:lnTo>
                  <a:pt x="275742" y="241300"/>
                </a:lnTo>
                <a:lnTo>
                  <a:pt x="271208" y="238760"/>
                </a:lnTo>
                <a:lnTo>
                  <a:pt x="268401" y="237490"/>
                </a:lnTo>
                <a:lnTo>
                  <a:pt x="265823" y="234950"/>
                </a:lnTo>
                <a:lnTo>
                  <a:pt x="262839" y="234950"/>
                </a:lnTo>
                <a:lnTo>
                  <a:pt x="258737" y="233680"/>
                </a:lnTo>
                <a:lnTo>
                  <a:pt x="254774" y="232410"/>
                </a:lnTo>
                <a:lnTo>
                  <a:pt x="251218" y="229870"/>
                </a:lnTo>
                <a:lnTo>
                  <a:pt x="248958" y="228600"/>
                </a:lnTo>
                <a:lnTo>
                  <a:pt x="248678" y="228447"/>
                </a:lnTo>
                <a:lnTo>
                  <a:pt x="253720" y="227330"/>
                </a:lnTo>
                <a:lnTo>
                  <a:pt x="255778" y="227330"/>
                </a:lnTo>
                <a:lnTo>
                  <a:pt x="257784" y="226060"/>
                </a:lnTo>
                <a:lnTo>
                  <a:pt x="259930" y="226060"/>
                </a:lnTo>
                <a:lnTo>
                  <a:pt x="261988" y="227330"/>
                </a:lnTo>
                <a:lnTo>
                  <a:pt x="262788" y="228447"/>
                </a:lnTo>
                <a:lnTo>
                  <a:pt x="262902" y="228600"/>
                </a:lnTo>
                <a:lnTo>
                  <a:pt x="264337" y="229870"/>
                </a:lnTo>
                <a:lnTo>
                  <a:pt x="266763" y="232410"/>
                </a:lnTo>
                <a:lnTo>
                  <a:pt x="270535" y="231140"/>
                </a:lnTo>
                <a:lnTo>
                  <a:pt x="273392" y="232410"/>
                </a:lnTo>
                <a:lnTo>
                  <a:pt x="274650" y="233680"/>
                </a:lnTo>
                <a:lnTo>
                  <a:pt x="275488" y="234950"/>
                </a:lnTo>
                <a:lnTo>
                  <a:pt x="277672" y="236220"/>
                </a:lnTo>
                <a:lnTo>
                  <a:pt x="278523" y="236220"/>
                </a:lnTo>
                <a:lnTo>
                  <a:pt x="279222" y="237490"/>
                </a:lnTo>
                <a:lnTo>
                  <a:pt x="280873" y="238760"/>
                </a:lnTo>
                <a:lnTo>
                  <a:pt x="282041" y="240030"/>
                </a:lnTo>
                <a:lnTo>
                  <a:pt x="283883" y="241300"/>
                </a:lnTo>
                <a:lnTo>
                  <a:pt x="286473" y="241300"/>
                </a:lnTo>
                <a:lnTo>
                  <a:pt x="289331" y="243840"/>
                </a:lnTo>
                <a:lnTo>
                  <a:pt x="292506" y="246557"/>
                </a:lnTo>
                <a:lnTo>
                  <a:pt x="292760" y="246557"/>
                </a:lnTo>
                <a:lnTo>
                  <a:pt x="295732" y="247662"/>
                </a:lnTo>
                <a:lnTo>
                  <a:pt x="300520" y="248920"/>
                </a:lnTo>
                <a:lnTo>
                  <a:pt x="305943" y="250190"/>
                </a:lnTo>
                <a:lnTo>
                  <a:pt x="313664" y="250190"/>
                </a:lnTo>
                <a:lnTo>
                  <a:pt x="316230" y="251460"/>
                </a:lnTo>
                <a:lnTo>
                  <a:pt x="318617" y="250190"/>
                </a:lnTo>
                <a:lnTo>
                  <a:pt x="320929" y="248920"/>
                </a:lnTo>
                <a:lnTo>
                  <a:pt x="322770" y="247662"/>
                </a:lnTo>
                <a:lnTo>
                  <a:pt x="324789" y="246557"/>
                </a:lnTo>
                <a:lnTo>
                  <a:pt x="326758" y="245110"/>
                </a:lnTo>
                <a:lnTo>
                  <a:pt x="328955" y="247662"/>
                </a:lnTo>
                <a:lnTo>
                  <a:pt x="329234" y="247662"/>
                </a:lnTo>
                <a:lnTo>
                  <a:pt x="329653" y="248920"/>
                </a:lnTo>
                <a:lnTo>
                  <a:pt x="331152" y="248920"/>
                </a:lnTo>
                <a:lnTo>
                  <a:pt x="332930" y="250190"/>
                </a:lnTo>
                <a:lnTo>
                  <a:pt x="332930" y="234581"/>
                </a:lnTo>
                <a:lnTo>
                  <a:pt x="331851" y="234950"/>
                </a:lnTo>
                <a:lnTo>
                  <a:pt x="330784" y="234950"/>
                </a:lnTo>
                <a:lnTo>
                  <a:pt x="330784" y="245110"/>
                </a:lnTo>
                <a:lnTo>
                  <a:pt x="329565" y="243840"/>
                </a:lnTo>
                <a:lnTo>
                  <a:pt x="327545" y="242570"/>
                </a:lnTo>
                <a:lnTo>
                  <a:pt x="322046" y="242570"/>
                </a:lnTo>
                <a:lnTo>
                  <a:pt x="319392" y="247662"/>
                </a:lnTo>
                <a:lnTo>
                  <a:pt x="315252" y="247662"/>
                </a:lnTo>
                <a:lnTo>
                  <a:pt x="309270" y="246557"/>
                </a:lnTo>
                <a:lnTo>
                  <a:pt x="301701" y="246557"/>
                </a:lnTo>
                <a:lnTo>
                  <a:pt x="294982" y="243840"/>
                </a:lnTo>
                <a:lnTo>
                  <a:pt x="291642" y="242570"/>
                </a:lnTo>
                <a:lnTo>
                  <a:pt x="289255" y="238760"/>
                </a:lnTo>
                <a:lnTo>
                  <a:pt x="285775" y="237490"/>
                </a:lnTo>
                <a:lnTo>
                  <a:pt x="284924" y="237490"/>
                </a:lnTo>
                <a:lnTo>
                  <a:pt x="282879" y="234950"/>
                </a:lnTo>
                <a:lnTo>
                  <a:pt x="281254" y="233680"/>
                </a:lnTo>
                <a:lnTo>
                  <a:pt x="278892" y="232410"/>
                </a:lnTo>
                <a:lnTo>
                  <a:pt x="277533" y="232410"/>
                </a:lnTo>
                <a:lnTo>
                  <a:pt x="276809" y="231140"/>
                </a:lnTo>
                <a:lnTo>
                  <a:pt x="275564" y="229870"/>
                </a:lnTo>
                <a:lnTo>
                  <a:pt x="273253" y="228600"/>
                </a:lnTo>
                <a:lnTo>
                  <a:pt x="270027" y="229870"/>
                </a:lnTo>
                <a:lnTo>
                  <a:pt x="267411" y="228600"/>
                </a:lnTo>
                <a:lnTo>
                  <a:pt x="266153" y="227330"/>
                </a:lnTo>
                <a:lnTo>
                  <a:pt x="265176" y="226060"/>
                </a:lnTo>
                <a:lnTo>
                  <a:pt x="264033" y="224790"/>
                </a:lnTo>
                <a:lnTo>
                  <a:pt x="265430" y="224790"/>
                </a:lnTo>
                <a:lnTo>
                  <a:pt x="266001" y="223520"/>
                </a:lnTo>
                <a:lnTo>
                  <a:pt x="266928" y="223520"/>
                </a:lnTo>
                <a:lnTo>
                  <a:pt x="267296" y="222250"/>
                </a:lnTo>
                <a:lnTo>
                  <a:pt x="268058" y="220980"/>
                </a:lnTo>
                <a:lnTo>
                  <a:pt x="274828" y="220980"/>
                </a:lnTo>
                <a:lnTo>
                  <a:pt x="280733" y="224790"/>
                </a:lnTo>
                <a:lnTo>
                  <a:pt x="286791" y="227330"/>
                </a:lnTo>
                <a:lnTo>
                  <a:pt x="281940" y="224790"/>
                </a:lnTo>
                <a:lnTo>
                  <a:pt x="277050" y="220980"/>
                </a:lnTo>
                <a:lnTo>
                  <a:pt x="271297" y="219710"/>
                </a:lnTo>
                <a:lnTo>
                  <a:pt x="272275" y="219710"/>
                </a:lnTo>
                <a:lnTo>
                  <a:pt x="272669" y="218440"/>
                </a:lnTo>
                <a:lnTo>
                  <a:pt x="273494" y="217170"/>
                </a:lnTo>
                <a:lnTo>
                  <a:pt x="274637" y="217170"/>
                </a:lnTo>
                <a:lnTo>
                  <a:pt x="275894" y="215900"/>
                </a:lnTo>
                <a:lnTo>
                  <a:pt x="279107" y="215900"/>
                </a:lnTo>
                <a:lnTo>
                  <a:pt x="282041" y="217170"/>
                </a:lnTo>
                <a:lnTo>
                  <a:pt x="284619" y="219710"/>
                </a:lnTo>
                <a:lnTo>
                  <a:pt x="287629" y="220980"/>
                </a:lnTo>
                <a:lnTo>
                  <a:pt x="290588" y="223520"/>
                </a:lnTo>
                <a:lnTo>
                  <a:pt x="297535" y="229870"/>
                </a:lnTo>
                <a:lnTo>
                  <a:pt x="305625" y="234950"/>
                </a:lnTo>
                <a:lnTo>
                  <a:pt x="300316" y="229870"/>
                </a:lnTo>
                <a:lnTo>
                  <a:pt x="294906" y="224790"/>
                </a:lnTo>
                <a:lnTo>
                  <a:pt x="289204" y="220980"/>
                </a:lnTo>
                <a:lnTo>
                  <a:pt x="283032" y="215900"/>
                </a:lnTo>
                <a:lnTo>
                  <a:pt x="292341" y="218440"/>
                </a:lnTo>
                <a:lnTo>
                  <a:pt x="300037" y="223520"/>
                </a:lnTo>
                <a:lnTo>
                  <a:pt x="307098" y="228600"/>
                </a:lnTo>
                <a:lnTo>
                  <a:pt x="314515" y="234950"/>
                </a:lnTo>
                <a:lnTo>
                  <a:pt x="308178" y="227330"/>
                </a:lnTo>
                <a:lnTo>
                  <a:pt x="302920" y="222250"/>
                </a:lnTo>
                <a:lnTo>
                  <a:pt x="295795" y="218440"/>
                </a:lnTo>
                <a:lnTo>
                  <a:pt x="297154" y="218440"/>
                </a:lnTo>
                <a:lnTo>
                  <a:pt x="303999" y="222250"/>
                </a:lnTo>
                <a:lnTo>
                  <a:pt x="310311" y="226060"/>
                </a:lnTo>
                <a:lnTo>
                  <a:pt x="316306" y="229870"/>
                </a:lnTo>
                <a:lnTo>
                  <a:pt x="322211" y="234950"/>
                </a:lnTo>
                <a:lnTo>
                  <a:pt x="317703" y="229870"/>
                </a:lnTo>
                <a:lnTo>
                  <a:pt x="312801" y="224790"/>
                </a:lnTo>
                <a:lnTo>
                  <a:pt x="308940" y="222250"/>
                </a:lnTo>
                <a:lnTo>
                  <a:pt x="310807" y="222250"/>
                </a:lnTo>
                <a:lnTo>
                  <a:pt x="314172" y="223520"/>
                </a:lnTo>
                <a:lnTo>
                  <a:pt x="315087" y="224790"/>
                </a:lnTo>
                <a:lnTo>
                  <a:pt x="316471" y="224790"/>
                </a:lnTo>
                <a:lnTo>
                  <a:pt x="319100" y="227330"/>
                </a:lnTo>
                <a:lnTo>
                  <a:pt x="321119" y="231140"/>
                </a:lnTo>
                <a:lnTo>
                  <a:pt x="323888" y="232410"/>
                </a:lnTo>
                <a:lnTo>
                  <a:pt x="325386" y="236220"/>
                </a:lnTo>
                <a:lnTo>
                  <a:pt x="326898" y="238760"/>
                </a:lnTo>
                <a:lnTo>
                  <a:pt x="330682" y="238760"/>
                </a:lnTo>
                <a:lnTo>
                  <a:pt x="330784" y="245110"/>
                </a:lnTo>
                <a:lnTo>
                  <a:pt x="330784" y="234950"/>
                </a:lnTo>
                <a:lnTo>
                  <a:pt x="329018" y="234950"/>
                </a:lnTo>
                <a:lnTo>
                  <a:pt x="327469" y="233680"/>
                </a:lnTo>
                <a:lnTo>
                  <a:pt x="327393" y="232410"/>
                </a:lnTo>
                <a:lnTo>
                  <a:pt x="327317" y="231140"/>
                </a:lnTo>
                <a:lnTo>
                  <a:pt x="325577" y="229870"/>
                </a:lnTo>
                <a:lnTo>
                  <a:pt x="321868" y="226060"/>
                </a:lnTo>
                <a:lnTo>
                  <a:pt x="318909" y="220980"/>
                </a:lnTo>
                <a:lnTo>
                  <a:pt x="313766" y="219710"/>
                </a:lnTo>
                <a:lnTo>
                  <a:pt x="309740" y="218440"/>
                </a:lnTo>
                <a:lnTo>
                  <a:pt x="301701" y="215900"/>
                </a:lnTo>
                <a:lnTo>
                  <a:pt x="299351" y="215900"/>
                </a:lnTo>
                <a:lnTo>
                  <a:pt x="296887" y="214630"/>
                </a:lnTo>
                <a:lnTo>
                  <a:pt x="291909" y="214630"/>
                </a:lnTo>
                <a:lnTo>
                  <a:pt x="290652" y="213360"/>
                </a:lnTo>
                <a:lnTo>
                  <a:pt x="285508" y="213360"/>
                </a:lnTo>
                <a:lnTo>
                  <a:pt x="282892" y="212090"/>
                </a:lnTo>
                <a:lnTo>
                  <a:pt x="275856" y="212090"/>
                </a:lnTo>
                <a:lnTo>
                  <a:pt x="274345" y="213360"/>
                </a:lnTo>
                <a:lnTo>
                  <a:pt x="272923" y="213360"/>
                </a:lnTo>
                <a:lnTo>
                  <a:pt x="271741" y="214630"/>
                </a:lnTo>
                <a:lnTo>
                  <a:pt x="271005" y="215900"/>
                </a:lnTo>
                <a:lnTo>
                  <a:pt x="270040" y="215900"/>
                </a:lnTo>
                <a:lnTo>
                  <a:pt x="268998" y="217170"/>
                </a:lnTo>
                <a:lnTo>
                  <a:pt x="267804" y="217170"/>
                </a:lnTo>
                <a:lnTo>
                  <a:pt x="266788" y="218440"/>
                </a:lnTo>
                <a:lnTo>
                  <a:pt x="265518" y="218440"/>
                </a:lnTo>
                <a:lnTo>
                  <a:pt x="264883" y="219710"/>
                </a:lnTo>
                <a:lnTo>
                  <a:pt x="263982" y="220980"/>
                </a:lnTo>
                <a:lnTo>
                  <a:pt x="262801" y="220980"/>
                </a:lnTo>
                <a:lnTo>
                  <a:pt x="260654" y="223520"/>
                </a:lnTo>
                <a:lnTo>
                  <a:pt x="257314" y="222250"/>
                </a:lnTo>
                <a:lnTo>
                  <a:pt x="254457" y="224790"/>
                </a:lnTo>
                <a:lnTo>
                  <a:pt x="251371" y="224790"/>
                </a:lnTo>
                <a:lnTo>
                  <a:pt x="244449" y="223431"/>
                </a:lnTo>
                <a:lnTo>
                  <a:pt x="244449" y="227838"/>
                </a:lnTo>
                <a:lnTo>
                  <a:pt x="241020" y="228600"/>
                </a:lnTo>
                <a:lnTo>
                  <a:pt x="236664" y="224790"/>
                </a:lnTo>
                <a:lnTo>
                  <a:pt x="242138" y="227330"/>
                </a:lnTo>
                <a:lnTo>
                  <a:pt x="244449" y="227838"/>
                </a:lnTo>
                <a:lnTo>
                  <a:pt x="244449" y="223431"/>
                </a:lnTo>
                <a:lnTo>
                  <a:pt x="238480" y="222250"/>
                </a:lnTo>
                <a:lnTo>
                  <a:pt x="232206" y="219710"/>
                </a:lnTo>
                <a:lnTo>
                  <a:pt x="226047" y="218440"/>
                </a:lnTo>
                <a:lnTo>
                  <a:pt x="224447" y="217170"/>
                </a:lnTo>
                <a:lnTo>
                  <a:pt x="222402" y="218440"/>
                </a:lnTo>
                <a:lnTo>
                  <a:pt x="223304" y="219710"/>
                </a:lnTo>
                <a:lnTo>
                  <a:pt x="224764" y="222250"/>
                </a:lnTo>
                <a:lnTo>
                  <a:pt x="227025" y="223520"/>
                </a:lnTo>
                <a:lnTo>
                  <a:pt x="228866" y="224790"/>
                </a:lnTo>
                <a:lnTo>
                  <a:pt x="231838" y="226060"/>
                </a:lnTo>
                <a:lnTo>
                  <a:pt x="234569" y="228600"/>
                </a:lnTo>
                <a:lnTo>
                  <a:pt x="240880" y="231140"/>
                </a:lnTo>
                <a:lnTo>
                  <a:pt x="244322" y="231140"/>
                </a:lnTo>
                <a:lnTo>
                  <a:pt x="247573" y="232410"/>
                </a:lnTo>
                <a:lnTo>
                  <a:pt x="250228" y="233680"/>
                </a:lnTo>
                <a:lnTo>
                  <a:pt x="252514" y="234950"/>
                </a:lnTo>
                <a:lnTo>
                  <a:pt x="255206" y="236220"/>
                </a:lnTo>
                <a:lnTo>
                  <a:pt x="257517" y="236220"/>
                </a:lnTo>
                <a:lnTo>
                  <a:pt x="259969" y="237490"/>
                </a:lnTo>
                <a:lnTo>
                  <a:pt x="262331" y="237490"/>
                </a:lnTo>
                <a:lnTo>
                  <a:pt x="266192" y="240030"/>
                </a:lnTo>
                <a:lnTo>
                  <a:pt x="269862" y="242570"/>
                </a:lnTo>
                <a:lnTo>
                  <a:pt x="273443" y="245110"/>
                </a:lnTo>
                <a:lnTo>
                  <a:pt x="279349" y="247662"/>
                </a:lnTo>
                <a:lnTo>
                  <a:pt x="284645" y="252730"/>
                </a:lnTo>
                <a:lnTo>
                  <a:pt x="291617" y="254000"/>
                </a:lnTo>
                <a:lnTo>
                  <a:pt x="295109" y="255270"/>
                </a:lnTo>
                <a:lnTo>
                  <a:pt x="302450" y="255270"/>
                </a:lnTo>
                <a:lnTo>
                  <a:pt x="305498" y="256540"/>
                </a:lnTo>
                <a:lnTo>
                  <a:pt x="316471" y="256540"/>
                </a:lnTo>
                <a:lnTo>
                  <a:pt x="321056" y="255270"/>
                </a:lnTo>
                <a:lnTo>
                  <a:pt x="326021" y="255270"/>
                </a:lnTo>
                <a:lnTo>
                  <a:pt x="328739" y="254000"/>
                </a:lnTo>
                <a:lnTo>
                  <a:pt x="335254" y="254000"/>
                </a:lnTo>
                <a:lnTo>
                  <a:pt x="336727" y="255270"/>
                </a:lnTo>
                <a:lnTo>
                  <a:pt x="337845" y="255270"/>
                </a:lnTo>
                <a:lnTo>
                  <a:pt x="339674" y="256540"/>
                </a:lnTo>
                <a:lnTo>
                  <a:pt x="341426" y="257810"/>
                </a:lnTo>
                <a:lnTo>
                  <a:pt x="343115" y="260350"/>
                </a:lnTo>
                <a:lnTo>
                  <a:pt x="344970" y="262890"/>
                </a:lnTo>
                <a:lnTo>
                  <a:pt x="346240" y="264160"/>
                </a:lnTo>
                <a:lnTo>
                  <a:pt x="350901" y="264160"/>
                </a:lnTo>
                <a:close/>
              </a:path>
              <a:path w="436244" h="381000">
                <a:moveTo>
                  <a:pt x="436067" y="367030"/>
                </a:moveTo>
                <a:lnTo>
                  <a:pt x="428853" y="360680"/>
                </a:lnTo>
                <a:lnTo>
                  <a:pt x="427266" y="358140"/>
                </a:lnTo>
                <a:lnTo>
                  <a:pt x="424599" y="354330"/>
                </a:lnTo>
                <a:lnTo>
                  <a:pt x="422630" y="350520"/>
                </a:lnTo>
                <a:lnTo>
                  <a:pt x="419481" y="346710"/>
                </a:lnTo>
                <a:lnTo>
                  <a:pt x="418160" y="345440"/>
                </a:lnTo>
                <a:lnTo>
                  <a:pt x="416420" y="342900"/>
                </a:lnTo>
                <a:lnTo>
                  <a:pt x="414159" y="339090"/>
                </a:lnTo>
                <a:lnTo>
                  <a:pt x="413689" y="337820"/>
                </a:lnTo>
                <a:lnTo>
                  <a:pt x="412991" y="335280"/>
                </a:lnTo>
                <a:lnTo>
                  <a:pt x="412572" y="334010"/>
                </a:lnTo>
                <a:lnTo>
                  <a:pt x="411213" y="332740"/>
                </a:lnTo>
                <a:lnTo>
                  <a:pt x="410159" y="330200"/>
                </a:lnTo>
                <a:lnTo>
                  <a:pt x="409422" y="328930"/>
                </a:lnTo>
                <a:lnTo>
                  <a:pt x="409422" y="325120"/>
                </a:lnTo>
                <a:lnTo>
                  <a:pt x="410273" y="323850"/>
                </a:lnTo>
                <a:lnTo>
                  <a:pt x="410502" y="322580"/>
                </a:lnTo>
                <a:lnTo>
                  <a:pt x="410298" y="322580"/>
                </a:lnTo>
                <a:lnTo>
                  <a:pt x="410578" y="321310"/>
                </a:lnTo>
                <a:lnTo>
                  <a:pt x="410616" y="320040"/>
                </a:lnTo>
                <a:lnTo>
                  <a:pt x="410171" y="317500"/>
                </a:lnTo>
                <a:lnTo>
                  <a:pt x="408673" y="314960"/>
                </a:lnTo>
                <a:lnTo>
                  <a:pt x="407136" y="314121"/>
                </a:lnTo>
                <a:lnTo>
                  <a:pt x="407136" y="320040"/>
                </a:lnTo>
                <a:lnTo>
                  <a:pt x="407060" y="321310"/>
                </a:lnTo>
                <a:lnTo>
                  <a:pt x="406476" y="320040"/>
                </a:lnTo>
                <a:lnTo>
                  <a:pt x="405892" y="318770"/>
                </a:lnTo>
                <a:lnTo>
                  <a:pt x="405104" y="318770"/>
                </a:lnTo>
                <a:lnTo>
                  <a:pt x="404406" y="317500"/>
                </a:lnTo>
                <a:lnTo>
                  <a:pt x="402526" y="317500"/>
                </a:lnTo>
                <a:lnTo>
                  <a:pt x="402018" y="316230"/>
                </a:lnTo>
                <a:lnTo>
                  <a:pt x="404622" y="314960"/>
                </a:lnTo>
                <a:lnTo>
                  <a:pt x="406552" y="317500"/>
                </a:lnTo>
                <a:lnTo>
                  <a:pt x="407136" y="320040"/>
                </a:lnTo>
                <a:lnTo>
                  <a:pt x="407136" y="314121"/>
                </a:lnTo>
                <a:lnTo>
                  <a:pt x="406374" y="313690"/>
                </a:lnTo>
                <a:lnTo>
                  <a:pt x="406285" y="312420"/>
                </a:lnTo>
                <a:lnTo>
                  <a:pt x="406209" y="311150"/>
                </a:lnTo>
                <a:lnTo>
                  <a:pt x="406133" y="309880"/>
                </a:lnTo>
                <a:lnTo>
                  <a:pt x="406057" y="308610"/>
                </a:lnTo>
                <a:lnTo>
                  <a:pt x="405980" y="307340"/>
                </a:lnTo>
                <a:lnTo>
                  <a:pt x="405904" y="306070"/>
                </a:lnTo>
                <a:lnTo>
                  <a:pt x="405828" y="304800"/>
                </a:lnTo>
                <a:lnTo>
                  <a:pt x="397167" y="308610"/>
                </a:lnTo>
                <a:lnTo>
                  <a:pt x="397205" y="314960"/>
                </a:lnTo>
                <a:lnTo>
                  <a:pt x="394830" y="312420"/>
                </a:lnTo>
                <a:lnTo>
                  <a:pt x="392493" y="309880"/>
                </a:lnTo>
                <a:lnTo>
                  <a:pt x="391058" y="306070"/>
                </a:lnTo>
                <a:lnTo>
                  <a:pt x="389242" y="302260"/>
                </a:lnTo>
                <a:lnTo>
                  <a:pt x="387045" y="298450"/>
                </a:lnTo>
                <a:lnTo>
                  <a:pt x="383933" y="294640"/>
                </a:lnTo>
                <a:lnTo>
                  <a:pt x="379222" y="288290"/>
                </a:lnTo>
                <a:lnTo>
                  <a:pt x="375069" y="280670"/>
                </a:lnTo>
                <a:lnTo>
                  <a:pt x="371284" y="274320"/>
                </a:lnTo>
                <a:lnTo>
                  <a:pt x="367690" y="266700"/>
                </a:lnTo>
                <a:lnTo>
                  <a:pt x="365912" y="264160"/>
                </a:lnTo>
                <a:lnTo>
                  <a:pt x="363931" y="261620"/>
                </a:lnTo>
                <a:lnTo>
                  <a:pt x="362051" y="257810"/>
                </a:lnTo>
                <a:lnTo>
                  <a:pt x="362331" y="257810"/>
                </a:lnTo>
                <a:lnTo>
                  <a:pt x="362127" y="256540"/>
                </a:lnTo>
                <a:lnTo>
                  <a:pt x="361886" y="255270"/>
                </a:lnTo>
                <a:lnTo>
                  <a:pt x="361784" y="254000"/>
                </a:lnTo>
                <a:lnTo>
                  <a:pt x="361696" y="252730"/>
                </a:lnTo>
                <a:lnTo>
                  <a:pt x="361607" y="251460"/>
                </a:lnTo>
                <a:lnTo>
                  <a:pt x="363270" y="247802"/>
                </a:lnTo>
                <a:lnTo>
                  <a:pt x="363334" y="247662"/>
                </a:lnTo>
                <a:lnTo>
                  <a:pt x="362686" y="243840"/>
                </a:lnTo>
                <a:lnTo>
                  <a:pt x="361835" y="240030"/>
                </a:lnTo>
                <a:lnTo>
                  <a:pt x="361581" y="238760"/>
                </a:lnTo>
                <a:lnTo>
                  <a:pt x="361099" y="236220"/>
                </a:lnTo>
                <a:lnTo>
                  <a:pt x="359664" y="235013"/>
                </a:lnTo>
                <a:lnTo>
                  <a:pt x="359664" y="246557"/>
                </a:lnTo>
                <a:lnTo>
                  <a:pt x="359105" y="250190"/>
                </a:lnTo>
                <a:lnTo>
                  <a:pt x="358800" y="251460"/>
                </a:lnTo>
                <a:lnTo>
                  <a:pt x="358648" y="251460"/>
                </a:lnTo>
                <a:lnTo>
                  <a:pt x="356768" y="242570"/>
                </a:lnTo>
                <a:lnTo>
                  <a:pt x="357644" y="238760"/>
                </a:lnTo>
                <a:lnTo>
                  <a:pt x="358952" y="242570"/>
                </a:lnTo>
                <a:lnTo>
                  <a:pt x="359448" y="245110"/>
                </a:lnTo>
                <a:lnTo>
                  <a:pt x="359664" y="246557"/>
                </a:lnTo>
                <a:lnTo>
                  <a:pt x="359664" y="235013"/>
                </a:lnTo>
                <a:lnTo>
                  <a:pt x="356590" y="232410"/>
                </a:lnTo>
                <a:lnTo>
                  <a:pt x="354647" y="233680"/>
                </a:lnTo>
                <a:lnTo>
                  <a:pt x="354533" y="237490"/>
                </a:lnTo>
                <a:lnTo>
                  <a:pt x="353885" y="240030"/>
                </a:lnTo>
                <a:lnTo>
                  <a:pt x="353593" y="242570"/>
                </a:lnTo>
                <a:lnTo>
                  <a:pt x="352882" y="241300"/>
                </a:lnTo>
                <a:lnTo>
                  <a:pt x="352183" y="240030"/>
                </a:lnTo>
                <a:lnTo>
                  <a:pt x="351510" y="238760"/>
                </a:lnTo>
                <a:lnTo>
                  <a:pt x="348284" y="233680"/>
                </a:lnTo>
                <a:lnTo>
                  <a:pt x="347535" y="232867"/>
                </a:lnTo>
                <a:lnTo>
                  <a:pt x="347535" y="241300"/>
                </a:lnTo>
                <a:lnTo>
                  <a:pt x="346748" y="243840"/>
                </a:lnTo>
                <a:lnTo>
                  <a:pt x="345821" y="246481"/>
                </a:lnTo>
                <a:lnTo>
                  <a:pt x="342849" y="240030"/>
                </a:lnTo>
                <a:lnTo>
                  <a:pt x="340563" y="233680"/>
                </a:lnTo>
                <a:lnTo>
                  <a:pt x="337248" y="228600"/>
                </a:lnTo>
                <a:lnTo>
                  <a:pt x="333451" y="222250"/>
                </a:lnTo>
                <a:lnTo>
                  <a:pt x="325704" y="209550"/>
                </a:lnTo>
                <a:lnTo>
                  <a:pt x="323011" y="204470"/>
                </a:lnTo>
                <a:lnTo>
                  <a:pt x="320878" y="200660"/>
                </a:lnTo>
                <a:lnTo>
                  <a:pt x="317423" y="196850"/>
                </a:lnTo>
                <a:lnTo>
                  <a:pt x="314718" y="193040"/>
                </a:lnTo>
                <a:lnTo>
                  <a:pt x="311454" y="190500"/>
                </a:lnTo>
                <a:lnTo>
                  <a:pt x="309600" y="186690"/>
                </a:lnTo>
                <a:lnTo>
                  <a:pt x="308737" y="185420"/>
                </a:lnTo>
                <a:lnTo>
                  <a:pt x="306959" y="182880"/>
                </a:lnTo>
                <a:lnTo>
                  <a:pt x="311226" y="182880"/>
                </a:lnTo>
                <a:lnTo>
                  <a:pt x="312229" y="181610"/>
                </a:lnTo>
                <a:lnTo>
                  <a:pt x="313245" y="180340"/>
                </a:lnTo>
                <a:lnTo>
                  <a:pt x="310540" y="180340"/>
                </a:lnTo>
                <a:lnTo>
                  <a:pt x="307276" y="181610"/>
                </a:lnTo>
                <a:lnTo>
                  <a:pt x="305003" y="180340"/>
                </a:lnTo>
                <a:lnTo>
                  <a:pt x="304888" y="179070"/>
                </a:lnTo>
                <a:lnTo>
                  <a:pt x="307682" y="179070"/>
                </a:lnTo>
                <a:lnTo>
                  <a:pt x="308991" y="177800"/>
                </a:lnTo>
                <a:lnTo>
                  <a:pt x="310769" y="177800"/>
                </a:lnTo>
                <a:lnTo>
                  <a:pt x="311683" y="175260"/>
                </a:lnTo>
                <a:lnTo>
                  <a:pt x="312458" y="173990"/>
                </a:lnTo>
                <a:lnTo>
                  <a:pt x="315150" y="177800"/>
                </a:lnTo>
                <a:lnTo>
                  <a:pt x="316572" y="179070"/>
                </a:lnTo>
                <a:lnTo>
                  <a:pt x="317131" y="181610"/>
                </a:lnTo>
                <a:lnTo>
                  <a:pt x="320014" y="184150"/>
                </a:lnTo>
                <a:lnTo>
                  <a:pt x="321297" y="185420"/>
                </a:lnTo>
                <a:lnTo>
                  <a:pt x="324548" y="186690"/>
                </a:lnTo>
                <a:lnTo>
                  <a:pt x="326504" y="182880"/>
                </a:lnTo>
                <a:lnTo>
                  <a:pt x="325831" y="181610"/>
                </a:lnTo>
                <a:lnTo>
                  <a:pt x="325170" y="180340"/>
                </a:lnTo>
                <a:lnTo>
                  <a:pt x="325843" y="179070"/>
                </a:lnTo>
                <a:lnTo>
                  <a:pt x="326517" y="177800"/>
                </a:lnTo>
                <a:lnTo>
                  <a:pt x="324358" y="172720"/>
                </a:lnTo>
                <a:lnTo>
                  <a:pt x="324345" y="171450"/>
                </a:lnTo>
                <a:lnTo>
                  <a:pt x="325335" y="170180"/>
                </a:lnTo>
                <a:lnTo>
                  <a:pt x="325932" y="170180"/>
                </a:lnTo>
                <a:lnTo>
                  <a:pt x="327393" y="171450"/>
                </a:lnTo>
                <a:lnTo>
                  <a:pt x="328104" y="175260"/>
                </a:lnTo>
                <a:lnTo>
                  <a:pt x="331216" y="173990"/>
                </a:lnTo>
                <a:lnTo>
                  <a:pt x="332320" y="176530"/>
                </a:lnTo>
                <a:lnTo>
                  <a:pt x="335419" y="177800"/>
                </a:lnTo>
                <a:lnTo>
                  <a:pt x="337908" y="176530"/>
                </a:lnTo>
                <a:lnTo>
                  <a:pt x="336435" y="180340"/>
                </a:lnTo>
                <a:lnTo>
                  <a:pt x="335254" y="181610"/>
                </a:lnTo>
                <a:lnTo>
                  <a:pt x="334937" y="181610"/>
                </a:lnTo>
                <a:lnTo>
                  <a:pt x="334505" y="182880"/>
                </a:lnTo>
                <a:lnTo>
                  <a:pt x="333514" y="182880"/>
                </a:lnTo>
                <a:lnTo>
                  <a:pt x="334937" y="181610"/>
                </a:lnTo>
                <a:lnTo>
                  <a:pt x="333209" y="181610"/>
                </a:lnTo>
                <a:lnTo>
                  <a:pt x="330987" y="182880"/>
                </a:lnTo>
                <a:lnTo>
                  <a:pt x="328993" y="181610"/>
                </a:lnTo>
                <a:lnTo>
                  <a:pt x="328752" y="180340"/>
                </a:lnTo>
                <a:lnTo>
                  <a:pt x="327279" y="180340"/>
                </a:lnTo>
                <a:lnTo>
                  <a:pt x="326974" y="182880"/>
                </a:lnTo>
                <a:lnTo>
                  <a:pt x="328637" y="184150"/>
                </a:lnTo>
                <a:lnTo>
                  <a:pt x="331381" y="184150"/>
                </a:lnTo>
                <a:lnTo>
                  <a:pt x="331279" y="185420"/>
                </a:lnTo>
                <a:lnTo>
                  <a:pt x="330796" y="185420"/>
                </a:lnTo>
                <a:lnTo>
                  <a:pt x="331279" y="186690"/>
                </a:lnTo>
                <a:lnTo>
                  <a:pt x="331952" y="187960"/>
                </a:lnTo>
                <a:lnTo>
                  <a:pt x="330098" y="187960"/>
                </a:lnTo>
                <a:lnTo>
                  <a:pt x="327850" y="190500"/>
                </a:lnTo>
                <a:lnTo>
                  <a:pt x="327952" y="194310"/>
                </a:lnTo>
                <a:lnTo>
                  <a:pt x="328129" y="195580"/>
                </a:lnTo>
                <a:lnTo>
                  <a:pt x="328498" y="196850"/>
                </a:lnTo>
                <a:lnTo>
                  <a:pt x="327939" y="198120"/>
                </a:lnTo>
                <a:lnTo>
                  <a:pt x="326986" y="198120"/>
                </a:lnTo>
                <a:lnTo>
                  <a:pt x="327583" y="199390"/>
                </a:lnTo>
                <a:lnTo>
                  <a:pt x="329133" y="199390"/>
                </a:lnTo>
                <a:lnTo>
                  <a:pt x="329806" y="200660"/>
                </a:lnTo>
                <a:lnTo>
                  <a:pt x="332206" y="205740"/>
                </a:lnTo>
                <a:lnTo>
                  <a:pt x="332613" y="208280"/>
                </a:lnTo>
                <a:lnTo>
                  <a:pt x="331482" y="212090"/>
                </a:lnTo>
                <a:lnTo>
                  <a:pt x="331038" y="214630"/>
                </a:lnTo>
                <a:lnTo>
                  <a:pt x="332117" y="213360"/>
                </a:lnTo>
                <a:lnTo>
                  <a:pt x="333108" y="212090"/>
                </a:lnTo>
                <a:lnTo>
                  <a:pt x="333756" y="209550"/>
                </a:lnTo>
                <a:lnTo>
                  <a:pt x="333895" y="210820"/>
                </a:lnTo>
                <a:lnTo>
                  <a:pt x="334124" y="212090"/>
                </a:lnTo>
                <a:lnTo>
                  <a:pt x="334035" y="213360"/>
                </a:lnTo>
                <a:lnTo>
                  <a:pt x="333946" y="214630"/>
                </a:lnTo>
                <a:lnTo>
                  <a:pt x="333717" y="215900"/>
                </a:lnTo>
                <a:lnTo>
                  <a:pt x="333603" y="217170"/>
                </a:lnTo>
                <a:lnTo>
                  <a:pt x="333476" y="218440"/>
                </a:lnTo>
                <a:lnTo>
                  <a:pt x="333413" y="219710"/>
                </a:lnTo>
                <a:lnTo>
                  <a:pt x="334886" y="215900"/>
                </a:lnTo>
                <a:lnTo>
                  <a:pt x="335343" y="214630"/>
                </a:lnTo>
                <a:lnTo>
                  <a:pt x="335978" y="215900"/>
                </a:lnTo>
                <a:lnTo>
                  <a:pt x="336334" y="217170"/>
                </a:lnTo>
                <a:lnTo>
                  <a:pt x="337566" y="219710"/>
                </a:lnTo>
                <a:lnTo>
                  <a:pt x="338937" y="222250"/>
                </a:lnTo>
                <a:lnTo>
                  <a:pt x="339661" y="226060"/>
                </a:lnTo>
                <a:lnTo>
                  <a:pt x="341490" y="229870"/>
                </a:lnTo>
                <a:lnTo>
                  <a:pt x="344081" y="233680"/>
                </a:lnTo>
                <a:lnTo>
                  <a:pt x="346925" y="237490"/>
                </a:lnTo>
                <a:lnTo>
                  <a:pt x="347014" y="238760"/>
                </a:lnTo>
                <a:lnTo>
                  <a:pt x="347535" y="241300"/>
                </a:lnTo>
                <a:lnTo>
                  <a:pt x="347535" y="232867"/>
                </a:lnTo>
                <a:lnTo>
                  <a:pt x="344779" y="229870"/>
                </a:lnTo>
                <a:lnTo>
                  <a:pt x="342709" y="223520"/>
                </a:lnTo>
                <a:lnTo>
                  <a:pt x="342099" y="220980"/>
                </a:lnTo>
                <a:lnTo>
                  <a:pt x="340702" y="218440"/>
                </a:lnTo>
                <a:lnTo>
                  <a:pt x="339572" y="215900"/>
                </a:lnTo>
                <a:lnTo>
                  <a:pt x="338924" y="214630"/>
                </a:lnTo>
                <a:lnTo>
                  <a:pt x="338289" y="213360"/>
                </a:lnTo>
                <a:lnTo>
                  <a:pt x="337426" y="209550"/>
                </a:lnTo>
                <a:lnTo>
                  <a:pt x="336283" y="207010"/>
                </a:lnTo>
                <a:lnTo>
                  <a:pt x="334772" y="201930"/>
                </a:lnTo>
                <a:lnTo>
                  <a:pt x="331000" y="198120"/>
                </a:lnTo>
                <a:lnTo>
                  <a:pt x="331101" y="196850"/>
                </a:lnTo>
                <a:lnTo>
                  <a:pt x="331203" y="195580"/>
                </a:lnTo>
                <a:lnTo>
                  <a:pt x="331317" y="194310"/>
                </a:lnTo>
                <a:lnTo>
                  <a:pt x="331419" y="193040"/>
                </a:lnTo>
                <a:lnTo>
                  <a:pt x="331533" y="191770"/>
                </a:lnTo>
                <a:lnTo>
                  <a:pt x="332536" y="190500"/>
                </a:lnTo>
                <a:lnTo>
                  <a:pt x="334505" y="191770"/>
                </a:lnTo>
                <a:lnTo>
                  <a:pt x="334822" y="190500"/>
                </a:lnTo>
                <a:lnTo>
                  <a:pt x="335140" y="189230"/>
                </a:lnTo>
                <a:lnTo>
                  <a:pt x="335762" y="187960"/>
                </a:lnTo>
                <a:lnTo>
                  <a:pt x="335495" y="187960"/>
                </a:lnTo>
                <a:lnTo>
                  <a:pt x="334975" y="186690"/>
                </a:lnTo>
                <a:lnTo>
                  <a:pt x="338239" y="185420"/>
                </a:lnTo>
                <a:lnTo>
                  <a:pt x="339166" y="182880"/>
                </a:lnTo>
                <a:lnTo>
                  <a:pt x="340093" y="180340"/>
                </a:lnTo>
                <a:lnTo>
                  <a:pt x="341299" y="177800"/>
                </a:lnTo>
                <a:lnTo>
                  <a:pt x="341439" y="176530"/>
                </a:lnTo>
                <a:lnTo>
                  <a:pt x="341541" y="175260"/>
                </a:lnTo>
                <a:lnTo>
                  <a:pt x="347738" y="175260"/>
                </a:lnTo>
                <a:lnTo>
                  <a:pt x="352323" y="172720"/>
                </a:lnTo>
                <a:lnTo>
                  <a:pt x="356133" y="168910"/>
                </a:lnTo>
                <a:lnTo>
                  <a:pt x="356425" y="167640"/>
                </a:lnTo>
                <a:lnTo>
                  <a:pt x="357314" y="163830"/>
                </a:lnTo>
                <a:lnTo>
                  <a:pt x="358698" y="161290"/>
                </a:lnTo>
                <a:lnTo>
                  <a:pt x="359143" y="158762"/>
                </a:lnTo>
                <a:lnTo>
                  <a:pt x="359270" y="158102"/>
                </a:lnTo>
                <a:lnTo>
                  <a:pt x="356120" y="148526"/>
                </a:lnTo>
                <a:lnTo>
                  <a:pt x="356120" y="157480"/>
                </a:lnTo>
                <a:lnTo>
                  <a:pt x="354698" y="161290"/>
                </a:lnTo>
                <a:lnTo>
                  <a:pt x="353225" y="166370"/>
                </a:lnTo>
                <a:lnTo>
                  <a:pt x="351688" y="167640"/>
                </a:lnTo>
                <a:lnTo>
                  <a:pt x="351955" y="166370"/>
                </a:lnTo>
                <a:lnTo>
                  <a:pt x="351866" y="163830"/>
                </a:lnTo>
                <a:lnTo>
                  <a:pt x="350939" y="158762"/>
                </a:lnTo>
                <a:lnTo>
                  <a:pt x="349885" y="156616"/>
                </a:lnTo>
                <a:lnTo>
                  <a:pt x="349885" y="168910"/>
                </a:lnTo>
                <a:lnTo>
                  <a:pt x="345973" y="171450"/>
                </a:lnTo>
                <a:lnTo>
                  <a:pt x="344220" y="171450"/>
                </a:lnTo>
                <a:lnTo>
                  <a:pt x="344957" y="170180"/>
                </a:lnTo>
                <a:lnTo>
                  <a:pt x="345795" y="166370"/>
                </a:lnTo>
                <a:lnTo>
                  <a:pt x="346252" y="163830"/>
                </a:lnTo>
                <a:lnTo>
                  <a:pt x="344436" y="166370"/>
                </a:lnTo>
                <a:lnTo>
                  <a:pt x="342976" y="170180"/>
                </a:lnTo>
                <a:lnTo>
                  <a:pt x="340550" y="172720"/>
                </a:lnTo>
                <a:lnTo>
                  <a:pt x="337527" y="172720"/>
                </a:lnTo>
                <a:lnTo>
                  <a:pt x="337972" y="171450"/>
                </a:lnTo>
                <a:lnTo>
                  <a:pt x="338277" y="171450"/>
                </a:lnTo>
                <a:lnTo>
                  <a:pt x="341045" y="167640"/>
                </a:lnTo>
                <a:lnTo>
                  <a:pt x="342646" y="158762"/>
                </a:lnTo>
                <a:lnTo>
                  <a:pt x="342773" y="158102"/>
                </a:lnTo>
                <a:lnTo>
                  <a:pt x="342887" y="157480"/>
                </a:lnTo>
                <a:lnTo>
                  <a:pt x="341007" y="161290"/>
                </a:lnTo>
                <a:lnTo>
                  <a:pt x="339471" y="166370"/>
                </a:lnTo>
                <a:lnTo>
                  <a:pt x="336804" y="170180"/>
                </a:lnTo>
                <a:lnTo>
                  <a:pt x="336219" y="170180"/>
                </a:lnTo>
                <a:lnTo>
                  <a:pt x="335546" y="171450"/>
                </a:lnTo>
                <a:lnTo>
                  <a:pt x="334683" y="172720"/>
                </a:lnTo>
                <a:lnTo>
                  <a:pt x="334213" y="171450"/>
                </a:lnTo>
                <a:lnTo>
                  <a:pt x="333756" y="170180"/>
                </a:lnTo>
                <a:lnTo>
                  <a:pt x="333857" y="165112"/>
                </a:lnTo>
                <a:lnTo>
                  <a:pt x="333921" y="161290"/>
                </a:lnTo>
                <a:lnTo>
                  <a:pt x="331990" y="167640"/>
                </a:lnTo>
                <a:lnTo>
                  <a:pt x="332397" y="171450"/>
                </a:lnTo>
                <a:lnTo>
                  <a:pt x="331927" y="170180"/>
                </a:lnTo>
                <a:lnTo>
                  <a:pt x="331139" y="168910"/>
                </a:lnTo>
                <a:lnTo>
                  <a:pt x="330720" y="166370"/>
                </a:lnTo>
                <a:lnTo>
                  <a:pt x="330771" y="161290"/>
                </a:lnTo>
                <a:lnTo>
                  <a:pt x="330898" y="160020"/>
                </a:lnTo>
                <a:lnTo>
                  <a:pt x="330987" y="158762"/>
                </a:lnTo>
                <a:lnTo>
                  <a:pt x="331101" y="157480"/>
                </a:lnTo>
                <a:lnTo>
                  <a:pt x="329577" y="161290"/>
                </a:lnTo>
                <a:lnTo>
                  <a:pt x="328917" y="163830"/>
                </a:lnTo>
                <a:lnTo>
                  <a:pt x="328510" y="165112"/>
                </a:lnTo>
                <a:lnTo>
                  <a:pt x="329285" y="168910"/>
                </a:lnTo>
                <a:lnTo>
                  <a:pt x="328536" y="165328"/>
                </a:lnTo>
                <a:lnTo>
                  <a:pt x="328333" y="163830"/>
                </a:lnTo>
                <a:lnTo>
                  <a:pt x="327914" y="162560"/>
                </a:lnTo>
                <a:lnTo>
                  <a:pt x="327418" y="161290"/>
                </a:lnTo>
                <a:lnTo>
                  <a:pt x="327469" y="160020"/>
                </a:lnTo>
                <a:lnTo>
                  <a:pt x="328053" y="158762"/>
                </a:lnTo>
                <a:lnTo>
                  <a:pt x="328790" y="157480"/>
                </a:lnTo>
                <a:lnTo>
                  <a:pt x="329603" y="156210"/>
                </a:lnTo>
                <a:lnTo>
                  <a:pt x="329882" y="154940"/>
                </a:lnTo>
                <a:lnTo>
                  <a:pt x="330174" y="153670"/>
                </a:lnTo>
                <a:lnTo>
                  <a:pt x="331736" y="153670"/>
                </a:lnTo>
                <a:lnTo>
                  <a:pt x="333311" y="152400"/>
                </a:lnTo>
                <a:lnTo>
                  <a:pt x="334949" y="153670"/>
                </a:lnTo>
                <a:lnTo>
                  <a:pt x="338467" y="153670"/>
                </a:lnTo>
                <a:lnTo>
                  <a:pt x="339394" y="152400"/>
                </a:lnTo>
                <a:lnTo>
                  <a:pt x="343395" y="154940"/>
                </a:lnTo>
                <a:lnTo>
                  <a:pt x="343369" y="153670"/>
                </a:lnTo>
                <a:lnTo>
                  <a:pt x="346316" y="157480"/>
                </a:lnTo>
                <a:lnTo>
                  <a:pt x="348462" y="161290"/>
                </a:lnTo>
                <a:lnTo>
                  <a:pt x="349885" y="168910"/>
                </a:lnTo>
                <a:lnTo>
                  <a:pt x="349885" y="156616"/>
                </a:lnTo>
                <a:lnTo>
                  <a:pt x="349072" y="154940"/>
                </a:lnTo>
                <a:lnTo>
                  <a:pt x="347726" y="153670"/>
                </a:lnTo>
                <a:lnTo>
                  <a:pt x="346392" y="152400"/>
                </a:lnTo>
                <a:lnTo>
                  <a:pt x="346659" y="151358"/>
                </a:lnTo>
                <a:lnTo>
                  <a:pt x="346697" y="151231"/>
                </a:lnTo>
                <a:lnTo>
                  <a:pt x="346875" y="150418"/>
                </a:lnTo>
                <a:lnTo>
                  <a:pt x="346976" y="149961"/>
                </a:lnTo>
                <a:lnTo>
                  <a:pt x="347433" y="149186"/>
                </a:lnTo>
                <a:lnTo>
                  <a:pt x="347827" y="148590"/>
                </a:lnTo>
                <a:lnTo>
                  <a:pt x="348767" y="148590"/>
                </a:lnTo>
                <a:lnTo>
                  <a:pt x="349567" y="147320"/>
                </a:lnTo>
                <a:lnTo>
                  <a:pt x="350418" y="147320"/>
                </a:lnTo>
                <a:lnTo>
                  <a:pt x="351510" y="148590"/>
                </a:lnTo>
                <a:lnTo>
                  <a:pt x="352183" y="149961"/>
                </a:lnTo>
                <a:lnTo>
                  <a:pt x="353148" y="151231"/>
                </a:lnTo>
                <a:lnTo>
                  <a:pt x="355257" y="153670"/>
                </a:lnTo>
                <a:lnTo>
                  <a:pt x="356120" y="157480"/>
                </a:lnTo>
                <a:lnTo>
                  <a:pt x="356120" y="148526"/>
                </a:lnTo>
                <a:lnTo>
                  <a:pt x="355041" y="147320"/>
                </a:lnTo>
                <a:lnTo>
                  <a:pt x="352666" y="144780"/>
                </a:lnTo>
                <a:lnTo>
                  <a:pt x="350545" y="142392"/>
                </a:lnTo>
                <a:lnTo>
                  <a:pt x="350037" y="142392"/>
                </a:lnTo>
                <a:lnTo>
                  <a:pt x="347205" y="143522"/>
                </a:lnTo>
                <a:lnTo>
                  <a:pt x="346113" y="142976"/>
                </a:lnTo>
                <a:lnTo>
                  <a:pt x="346113" y="146050"/>
                </a:lnTo>
                <a:lnTo>
                  <a:pt x="343560" y="148590"/>
                </a:lnTo>
                <a:lnTo>
                  <a:pt x="343242" y="149961"/>
                </a:lnTo>
                <a:lnTo>
                  <a:pt x="343217" y="151231"/>
                </a:lnTo>
                <a:lnTo>
                  <a:pt x="342201" y="151231"/>
                </a:lnTo>
                <a:lnTo>
                  <a:pt x="341731" y="149961"/>
                </a:lnTo>
                <a:lnTo>
                  <a:pt x="341503" y="149961"/>
                </a:lnTo>
                <a:lnTo>
                  <a:pt x="341642" y="149186"/>
                </a:lnTo>
                <a:lnTo>
                  <a:pt x="341744" y="148590"/>
                </a:lnTo>
                <a:lnTo>
                  <a:pt x="341807" y="147320"/>
                </a:lnTo>
                <a:lnTo>
                  <a:pt x="341909" y="146050"/>
                </a:lnTo>
                <a:lnTo>
                  <a:pt x="341668" y="144780"/>
                </a:lnTo>
                <a:lnTo>
                  <a:pt x="341261" y="143560"/>
                </a:lnTo>
                <a:lnTo>
                  <a:pt x="342150" y="144780"/>
                </a:lnTo>
                <a:lnTo>
                  <a:pt x="343877" y="144780"/>
                </a:lnTo>
                <a:lnTo>
                  <a:pt x="344614" y="146050"/>
                </a:lnTo>
                <a:lnTo>
                  <a:pt x="346113" y="146050"/>
                </a:lnTo>
                <a:lnTo>
                  <a:pt x="346113" y="142976"/>
                </a:lnTo>
                <a:lnTo>
                  <a:pt x="344970" y="142392"/>
                </a:lnTo>
                <a:lnTo>
                  <a:pt x="344817" y="142392"/>
                </a:lnTo>
                <a:lnTo>
                  <a:pt x="342239" y="139700"/>
                </a:lnTo>
                <a:lnTo>
                  <a:pt x="339090" y="139700"/>
                </a:lnTo>
                <a:lnTo>
                  <a:pt x="338988" y="146050"/>
                </a:lnTo>
                <a:lnTo>
                  <a:pt x="337832" y="149961"/>
                </a:lnTo>
                <a:lnTo>
                  <a:pt x="336054" y="149961"/>
                </a:lnTo>
                <a:lnTo>
                  <a:pt x="331381" y="148590"/>
                </a:lnTo>
                <a:lnTo>
                  <a:pt x="329412" y="149961"/>
                </a:lnTo>
                <a:lnTo>
                  <a:pt x="328904" y="150266"/>
                </a:lnTo>
                <a:lnTo>
                  <a:pt x="329196" y="149961"/>
                </a:lnTo>
                <a:lnTo>
                  <a:pt x="330123" y="149186"/>
                </a:lnTo>
                <a:lnTo>
                  <a:pt x="331889" y="147320"/>
                </a:lnTo>
                <a:lnTo>
                  <a:pt x="333006" y="146050"/>
                </a:lnTo>
                <a:lnTo>
                  <a:pt x="336257" y="146050"/>
                </a:lnTo>
                <a:lnTo>
                  <a:pt x="336765" y="144780"/>
                </a:lnTo>
                <a:lnTo>
                  <a:pt x="338277" y="144780"/>
                </a:lnTo>
                <a:lnTo>
                  <a:pt x="338988" y="146050"/>
                </a:lnTo>
                <a:lnTo>
                  <a:pt x="338988" y="139750"/>
                </a:lnTo>
                <a:lnTo>
                  <a:pt x="336499" y="140970"/>
                </a:lnTo>
                <a:lnTo>
                  <a:pt x="335813" y="140970"/>
                </a:lnTo>
                <a:lnTo>
                  <a:pt x="335457" y="142392"/>
                </a:lnTo>
                <a:lnTo>
                  <a:pt x="332917" y="142392"/>
                </a:lnTo>
                <a:lnTo>
                  <a:pt x="331431" y="143560"/>
                </a:lnTo>
                <a:lnTo>
                  <a:pt x="330111" y="144780"/>
                </a:lnTo>
                <a:lnTo>
                  <a:pt x="327660" y="146481"/>
                </a:lnTo>
                <a:lnTo>
                  <a:pt x="327660" y="151231"/>
                </a:lnTo>
                <a:lnTo>
                  <a:pt x="325780" y="154940"/>
                </a:lnTo>
                <a:lnTo>
                  <a:pt x="326237" y="152400"/>
                </a:lnTo>
                <a:lnTo>
                  <a:pt x="327660" y="151231"/>
                </a:lnTo>
                <a:lnTo>
                  <a:pt x="327660" y="146481"/>
                </a:lnTo>
                <a:lnTo>
                  <a:pt x="321945" y="157480"/>
                </a:lnTo>
                <a:lnTo>
                  <a:pt x="323011" y="160020"/>
                </a:lnTo>
                <a:lnTo>
                  <a:pt x="323951" y="162560"/>
                </a:lnTo>
                <a:lnTo>
                  <a:pt x="324015" y="163830"/>
                </a:lnTo>
                <a:lnTo>
                  <a:pt x="324078" y="165112"/>
                </a:lnTo>
                <a:lnTo>
                  <a:pt x="325018" y="165112"/>
                </a:lnTo>
                <a:lnTo>
                  <a:pt x="325031" y="165328"/>
                </a:lnTo>
                <a:lnTo>
                  <a:pt x="325158" y="166370"/>
                </a:lnTo>
                <a:lnTo>
                  <a:pt x="323773" y="166370"/>
                </a:lnTo>
                <a:lnTo>
                  <a:pt x="320179" y="171450"/>
                </a:lnTo>
                <a:lnTo>
                  <a:pt x="321157" y="173990"/>
                </a:lnTo>
                <a:lnTo>
                  <a:pt x="323913" y="179070"/>
                </a:lnTo>
                <a:lnTo>
                  <a:pt x="320611" y="177800"/>
                </a:lnTo>
                <a:lnTo>
                  <a:pt x="322110" y="181610"/>
                </a:lnTo>
                <a:lnTo>
                  <a:pt x="321551" y="181610"/>
                </a:lnTo>
                <a:lnTo>
                  <a:pt x="321386" y="180340"/>
                </a:lnTo>
                <a:lnTo>
                  <a:pt x="320001" y="179070"/>
                </a:lnTo>
                <a:lnTo>
                  <a:pt x="319493" y="177800"/>
                </a:lnTo>
                <a:lnTo>
                  <a:pt x="316992" y="173990"/>
                </a:lnTo>
                <a:lnTo>
                  <a:pt x="314464" y="170180"/>
                </a:lnTo>
                <a:lnTo>
                  <a:pt x="313677" y="168910"/>
                </a:lnTo>
                <a:lnTo>
                  <a:pt x="313270" y="168910"/>
                </a:lnTo>
                <a:lnTo>
                  <a:pt x="314159" y="166370"/>
                </a:lnTo>
                <a:lnTo>
                  <a:pt x="314286" y="163830"/>
                </a:lnTo>
                <a:lnTo>
                  <a:pt x="313817" y="161290"/>
                </a:lnTo>
                <a:lnTo>
                  <a:pt x="313042" y="161290"/>
                </a:lnTo>
                <a:lnTo>
                  <a:pt x="313143" y="160020"/>
                </a:lnTo>
                <a:lnTo>
                  <a:pt x="312928" y="158762"/>
                </a:lnTo>
                <a:lnTo>
                  <a:pt x="312813" y="158102"/>
                </a:lnTo>
                <a:lnTo>
                  <a:pt x="312712" y="157480"/>
                </a:lnTo>
                <a:lnTo>
                  <a:pt x="312610" y="154940"/>
                </a:lnTo>
                <a:lnTo>
                  <a:pt x="312572" y="153670"/>
                </a:lnTo>
                <a:lnTo>
                  <a:pt x="312051" y="151472"/>
                </a:lnTo>
                <a:lnTo>
                  <a:pt x="312051" y="162560"/>
                </a:lnTo>
                <a:lnTo>
                  <a:pt x="312013" y="172720"/>
                </a:lnTo>
                <a:lnTo>
                  <a:pt x="310934" y="173990"/>
                </a:lnTo>
                <a:lnTo>
                  <a:pt x="309905" y="175260"/>
                </a:lnTo>
                <a:lnTo>
                  <a:pt x="308648" y="176530"/>
                </a:lnTo>
                <a:lnTo>
                  <a:pt x="307187" y="176530"/>
                </a:lnTo>
                <a:lnTo>
                  <a:pt x="305066" y="177800"/>
                </a:lnTo>
                <a:lnTo>
                  <a:pt x="303479" y="176530"/>
                </a:lnTo>
                <a:lnTo>
                  <a:pt x="303034" y="176530"/>
                </a:lnTo>
                <a:lnTo>
                  <a:pt x="302755" y="175260"/>
                </a:lnTo>
                <a:lnTo>
                  <a:pt x="304673" y="175260"/>
                </a:lnTo>
                <a:lnTo>
                  <a:pt x="305371" y="173990"/>
                </a:lnTo>
                <a:lnTo>
                  <a:pt x="306082" y="172720"/>
                </a:lnTo>
                <a:lnTo>
                  <a:pt x="306819" y="170180"/>
                </a:lnTo>
                <a:lnTo>
                  <a:pt x="304965" y="171450"/>
                </a:lnTo>
                <a:lnTo>
                  <a:pt x="302983" y="173990"/>
                </a:lnTo>
                <a:lnTo>
                  <a:pt x="300253" y="173990"/>
                </a:lnTo>
                <a:lnTo>
                  <a:pt x="300139" y="172720"/>
                </a:lnTo>
                <a:lnTo>
                  <a:pt x="298983" y="171450"/>
                </a:lnTo>
                <a:lnTo>
                  <a:pt x="299250" y="170180"/>
                </a:lnTo>
                <a:lnTo>
                  <a:pt x="299466" y="168910"/>
                </a:lnTo>
                <a:lnTo>
                  <a:pt x="298640" y="168910"/>
                </a:lnTo>
                <a:lnTo>
                  <a:pt x="297865" y="170180"/>
                </a:lnTo>
                <a:lnTo>
                  <a:pt x="297014" y="170180"/>
                </a:lnTo>
                <a:lnTo>
                  <a:pt x="292862" y="166370"/>
                </a:lnTo>
                <a:lnTo>
                  <a:pt x="288150" y="162560"/>
                </a:lnTo>
                <a:lnTo>
                  <a:pt x="283133" y="161290"/>
                </a:lnTo>
                <a:lnTo>
                  <a:pt x="281139" y="160020"/>
                </a:lnTo>
                <a:lnTo>
                  <a:pt x="277279" y="157480"/>
                </a:lnTo>
                <a:lnTo>
                  <a:pt x="277901" y="156210"/>
                </a:lnTo>
                <a:lnTo>
                  <a:pt x="278447" y="154940"/>
                </a:lnTo>
                <a:lnTo>
                  <a:pt x="278866" y="154940"/>
                </a:lnTo>
                <a:lnTo>
                  <a:pt x="279133" y="153670"/>
                </a:lnTo>
                <a:lnTo>
                  <a:pt x="283286" y="154940"/>
                </a:lnTo>
                <a:lnTo>
                  <a:pt x="287312" y="157480"/>
                </a:lnTo>
                <a:lnTo>
                  <a:pt x="291109" y="160020"/>
                </a:lnTo>
                <a:lnTo>
                  <a:pt x="292735" y="161290"/>
                </a:lnTo>
                <a:lnTo>
                  <a:pt x="294944" y="161290"/>
                </a:lnTo>
                <a:lnTo>
                  <a:pt x="296557" y="162560"/>
                </a:lnTo>
                <a:lnTo>
                  <a:pt x="299237" y="163830"/>
                </a:lnTo>
                <a:lnTo>
                  <a:pt x="301815" y="167640"/>
                </a:lnTo>
                <a:lnTo>
                  <a:pt x="305917" y="167640"/>
                </a:lnTo>
                <a:lnTo>
                  <a:pt x="307136" y="168910"/>
                </a:lnTo>
                <a:lnTo>
                  <a:pt x="308457" y="170180"/>
                </a:lnTo>
                <a:lnTo>
                  <a:pt x="310337" y="170180"/>
                </a:lnTo>
                <a:lnTo>
                  <a:pt x="312013" y="172720"/>
                </a:lnTo>
                <a:lnTo>
                  <a:pt x="312013" y="162648"/>
                </a:lnTo>
                <a:lnTo>
                  <a:pt x="310299" y="166370"/>
                </a:lnTo>
                <a:lnTo>
                  <a:pt x="308038" y="165112"/>
                </a:lnTo>
                <a:lnTo>
                  <a:pt x="307771" y="163830"/>
                </a:lnTo>
                <a:lnTo>
                  <a:pt x="304533" y="163830"/>
                </a:lnTo>
                <a:lnTo>
                  <a:pt x="304698" y="162560"/>
                </a:lnTo>
                <a:lnTo>
                  <a:pt x="307746" y="158762"/>
                </a:lnTo>
                <a:lnTo>
                  <a:pt x="312051" y="162560"/>
                </a:lnTo>
                <a:lnTo>
                  <a:pt x="312051" y="151472"/>
                </a:lnTo>
                <a:lnTo>
                  <a:pt x="311594" y="149961"/>
                </a:lnTo>
                <a:lnTo>
                  <a:pt x="310337" y="148590"/>
                </a:lnTo>
                <a:lnTo>
                  <a:pt x="309410" y="147764"/>
                </a:lnTo>
                <a:lnTo>
                  <a:pt x="309410" y="158762"/>
                </a:lnTo>
                <a:lnTo>
                  <a:pt x="306793" y="157480"/>
                </a:lnTo>
                <a:lnTo>
                  <a:pt x="303707" y="157480"/>
                </a:lnTo>
                <a:lnTo>
                  <a:pt x="301929" y="160020"/>
                </a:lnTo>
                <a:lnTo>
                  <a:pt x="301599" y="161290"/>
                </a:lnTo>
                <a:lnTo>
                  <a:pt x="301231" y="161290"/>
                </a:lnTo>
                <a:lnTo>
                  <a:pt x="299618" y="160020"/>
                </a:lnTo>
                <a:lnTo>
                  <a:pt x="299923" y="160020"/>
                </a:lnTo>
                <a:lnTo>
                  <a:pt x="300012" y="158762"/>
                </a:lnTo>
                <a:lnTo>
                  <a:pt x="299872" y="158762"/>
                </a:lnTo>
                <a:lnTo>
                  <a:pt x="299732" y="158102"/>
                </a:lnTo>
                <a:lnTo>
                  <a:pt x="299618" y="157480"/>
                </a:lnTo>
                <a:lnTo>
                  <a:pt x="298869" y="153670"/>
                </a:lnTo>
                <a:lnTo>
                  <a:pt x="304253" y="153670"/>
                </a:lnTo>
                <a:lnTo>
                  <a:pt x="307505" y="151231"/>
                </a:lnTo>
                <a:lnTo>
                  <a:pt x="308508" y="151231"/>
                </a:lnTo>
                <a:lnTo>
                  <a:pt x="309295" y="153670"/>
                </a:lnTo>
                <a:lnTo>
                  <a:pt x="308851" y="154940"/>
                </a:lnTo>
                <a:lnTo>
                  <a:pt x="309219" y="156210"/>
                </a:lnTo>
                <a:lnTo>
                  <a:pt x="309346" y="157480"/>
                </a:lnTo>
                <a:lnTo>
                  <a:pt x="309410" y="158762"/>
                </a:lnTo>
                <a:lnTo>
                  <a:pt x="309410" y="147764"/>
                </a:lnTo>
                <a:lnTo>
                  <a:pt x="308914" y="147320"/>
                </a:lnTo>
                <a:lnTo>
                  <a:pt x="308737" y="147320"/>
                </a:lnTo>
                <a:lnTo>
                  <a:pt x="307924" y="146050"/>
                </a:lnTo>
                <a:lnTo>
                  <a:pt x="307047" y="143560"/>
                </a:lnTo>
                <a:lnTo>
                  <a:pt x="306895" y="143560"/>
                </a:lnTo>
                <a:lnTo>
                  <a:pt x="306793" y="142392"/>
                </a:lnTo>
                <a:lnTo>
                  <a:pt x="307378" y="140970"/>
                </a:lnTo>
                <a:lnTo>
                  <a:pt x="307962" y="138582"/>
                </a:lnTo>
                <a:lnTo>
                  <a:pt x="308521" y="137160"/>
                </a:lnTo>
                <a:lnTo>
                  <a:pt x="308991" y="135890"/>
                </a:lnTo>
                <a:lnTo>
                  <a:pt x="309930" y="133350"/>
                </a:lnTo>
                <a:lnTo>
                  <a:pt x="310654" y="129540"/>
                </a:lnTo>
                <a:lnTo>
                  <a:pt x="309765" y="124460"/>
                </a:lnTo>
                <a:lnTo>
                  <a:pt x="309346" y="121920"/>
                </a:lnTo>
                <a:lnTo>
                  <a:pt x="308178" y="118110"/>
                </a:lnTo>
                <a:lnTo>
                  <a:pt x="307187" y="116840"/>
                </a:lnTo>
                <a:lnTo>
                  <a:pt x="306768" y="116306"/>
                </a:lnTo>
                <a:lnTo>
                  <a:pt x="306768" y="130810"/>
                </a:lnTo>
                <a:lnTo>
                  <a:pt x="305193" y="135890"/>
                </a:lnTo>
                <a:lnTo>
                  <a:pt x="305117" y="134620"/>
                </a:lnTo>
                <a:lnTo>
                  <a:pt x="305041" y="148590"/>
                </a:lnTo>
                <a:lnTo>
                  <a:pt x="304469" y="148590"/>
                </a:lnTo>
                <a:lnTo>
                  <a:pt x="304317" y="148983"/>
                </a:lnTo>
                <a:lnTo>
                  <a:pt x="304330" y="148590"/>
                </a:lnTo>
                <a:lnTo>
                  <a:pt x="304546" y="147320"/>
                </a:lnTo>
                <a:lnTo>
                  <a:pt x="305041" y="148590"/>
                </a:lnTo>
                <a:lnTo>
                  <a:pt x="305041" y="134620"/>
                </a:lnTo>
                <a:lnTo>
                  <a:pt x="304749" y="133350"/>
                </a:lnTo>
                <a:lnTo>
                  <a:pt x="304355" y="132080"/>
                </a:lnTo>
                <a:lnTo>
                  <a:pt x="304990" y="132080"/>
                </a:lnTo>
                <a:lnTo>
                  <a:pt x="305244" y="130810"/>
                </a:lnTo>
                <a:lnTo>
                  <a:pt x="304596" y="129540"/>
                </a:lnTo>
                <a:lnTo>
                  <a:pt x="304152" y="128155"/>
                </a:lnTo>
                <a:lnTo>
                  <a:pt x="304152" y="149860"/>
                </a:lnTo>
                <a:lnTo>
                  <a:pt x="304152" y="128155"/>
                </a:lnTo>
                <a:lnTo>
                  <a:pt x="303377" y="125730"/>
                </a:lnTo>
                <a:lnTo>
                  <a:pt x="301790" y="121920"/>
                </a:lnTo>
                <a:lnTo>
                  <a:pt x="303631" y="118110"/>
                </a:lnTo>
                <a:lnTo>
                  <a:pt x="305968" y="121920"/>
                </a:lnTo>
                <a:lnTo>
                  <a:pt x="306463" y="125730"/>
                </a:lnTo>
                <a:lnTo>
                  <a:pt x="306539" y="127000"/>
                </a:lnTo>
                <a:lnTo>
                  <a:pt x="306628" y="128270"/>
                </a:lnTo>
                <a:lnTo>
                  <a:pt x="306717" y="129540"/>
                </a:lnTo>
                <a:lnTo>
                  <a:pt x="306768" y="130810"/>
                </a:lnTo>
                <a:lnTo>
                  <a:pt x="306768" y="116306"/>
                </a:lnTo>
                <a:lnTo>
                  <a:pt x="306197" y="115570"/>
                </a:lnTo>
                <a:lnTo>
                  <a:pt x="307162" y="115570"/>
                </a:lnTo>
                <a:lnTo>
                  <a:pt x="307555" y="114300"/>
                </a:lnTo>
                <a:lnTo>
                  <a:pt x="311188" y="111760"/>
                </a:lnTo>
                <a:lnTo>
                  <a:pt x="312585" y="106680"/>
                </a:lnTo>
                <a:lnTo>
                  <a:pt x="316382" y="102870"/>
                </a:lnTo>
                <a:lnTo>
                  <a:pt x="320624" y="99060"/>
                </a:lnTo>
                <a:lnTo>
                  <a:pt x="322046" y="97790"/>
                </a:lnTo>
                <a:lnTo>
                  <a:pt x="326948" y="90170"/>
                </a:lnTo>
                <a:lnTo>
                  <a:pt x="330047" y="82550"/>
                </a:lnTo>
                <a:lnTo>
                  <a:pt x="330174" y="79108"/>
                </a:lnTo>
                <a:lnTo>
                  <a:pt x="330276" y="76200"/>
                </a:lnTo>
                <a:lnTo>
                  <a:pt x="330327" y="74930"/>
                </a:lnTo>
                <a:lnTo>
                  <a:pt x="329107" y="68580"/>
                </a:lnTo>
                <a:lnTo>
                  <a:pt x="328701" y="68326"/>
                </a:lnTo>
                <a:lnTo>
                  <a:pt x="328701" y="81280"/>
                </a:lnTo>
                <a:lnTo>
                  <a:pt x="323938" y="88900"/>
                </a:lnTo>
                <a:lnTo>
                  <a:pt x="320154" y="95250"/>
                </a:lnTo>
                <a:lnTo>
                  <a:pt x="318770" y="96520"/>
                </a:lnTo>
                <a:lnTo>
                  <a:pt x="315760" y="99060"/>
                </a:lnTo>
                <a:lnTo>
                  <a:pt x="316115" y="97790"/>
                </a:lnTo>
                <a:lnTo>
                  <a:pt x="316420" y="97790"/>
                </a:lnTo>
                <a:lnTo>
                  <a:pt x="316661" y="96520"/>
                </a:lnTo>
                <a:lnTo>
                  <a:pt x="317500" y="92710"/>
                </a:lnTo>
                <a:lnTo>
                  <a:pt x="319633" y="88900"/>
                </a:lnTo>
                <a:lnTo>
                  <a:pt x="320624" y="85090"/>
                </a:lnTo>
                <a:lnTo>
                  <a:pt x="320929" y="83820"/>
                </a:lnTo>
                <a:lnTo>
                  <a:pt x="320878" y="82550"/>
                </a:lnTo>
                <a:lnTo>
                  <a:pt x="321132" y="82550"/>
                </a:lnTo>
                <a:lnTo>
                  <a:pt x="321843" y="81280"/>
                </a:lnTo>
                <a:lnTo>
                  <a:pt x="322427" y="81280"/>
                </a:lnTo>
                <a:lnTo>
                  <a:pt x="322859" y="80010"/>
                </a:lnTo>
                <a:lnTo>
                  <a:pt x="325399" y="76200"/>
                </a:lnTo>
                <a:lnTo>
                  <a:pt x="322453" y="72390"/>
                </a:lnTo>
                <a:lnTo>
                  <a:pt x="322376" y="71120"/>
                </a:lnTo>
                <a:lnTo>
                  <a:pt x="322300" y="69850"/>
                </a:lnTo>
                <a:lnTo>
                  <a:pt x="322224" y="68580"/>
                </a:lnTo>
                <a:lnTo>
                  <a:pt x="322160" y="67310"/>
                </a:lnTo>
                <a:lnTo>
                  <a:pt x="324180" y="69850"/>
                </a:lnTo>
                <a:lnTo>
                  <a:pt x="325996" y="72390"/>
                </a:lnTo>
                <a:lnTo>
                  <a:pt x="326720" y="74930"/>
                </a:lnTo>
                <a:lnTo>
                  <a:pt x="328701" y="81280"/>
                </a:lnTo>
                <a:lnTo>
                  <a:pt x="328701" y="68326"/>
                </a:lnTo>
                <a:lnTo>
                  <a:pt x="327164" y="67310"/>
                </a:lnTo>
                <a:lnTo>
                  <a:pt x="323303" y="64770"/>
                </a:lnTo>
                <a:lnTo>
                  <a:pt x="321271" y="62382"/>
                </a:lnTo>
                <a:lnTo>
                  <a:pt x="321271" y="77470"/>
                </a:lnTo>
                <a:lnTo>
                  <a:pt x="319100" y="80010"/>
                </a:lnTo>
                <a:lnTo>
                  <a:pt x="317334" y="81280"/>
                </a:lnTo>
                <a:lnTo>
                  <a:pt x="317677" y="82550"/>
                </a:lnTo>
                <a:lnTo>
                  <a:pt x="317144" y="85090"/>
                </a:lnTo>
                <a:lnTo>
                  <a:pt x="316649" y="87630"/>
                </a:lnTo>
                <a:lnTo>
                  <a:pt x="315582" y="88900"/>
                </a:lnTo>
                <a:lnTo>
                  <a:pt x="314045" y="92710"/>
                </a:lnTo>
                <a:lnTo>
                  <a:pt x="313994" y="93980"/>
                </a:lnTo>
                <a:lnTo>
                  <a:pt x="313410" y="95250"/>
                </a:lnTo>
                <a:lnTo>
                  <a:pt x="312280" y="99060"/>
                </a:lnTo>
                <a:lnTo>
                  <a:pt x="310045" y="100330"/>
                </a:lnTo>
                <a:lnTo>
                  <a:pt x="308838" y="102870"/>
                </a:lnTo>
                <a:lnTo>
                  <a:pt x="307606" y="105257"/>
                </a:lnTo>
                <a:lnTo>
                  <a:pt x="307530" y="105410"/>
                </a:lnTo>
                <a:lnTo>
                  <a:pt x="306514" y="109220"/>
                </a:lnTo>
                <a:lnTo>
                  <a:pt x="305219" y="111760"/>
                </a:lnTo>
                <a:lnTo>
                  <a:pt x="303466" y="113030"/>
                </a:lnTo>
                <a:lnTo>
                  <a:pt x="301663" y="115570"/>
                </a:lnTo>
                <a:lnTo>
                  <a:pt x="300469" y="116840"/>
                </a:lnTo>
                <a:lnTo>
                  <a:pt x="301066" y="113030"/>
                </a:lnTo>
                <a:lnTo>
                  <a:pt x="302463" y="110490"/>
                </a:lnTo>
                <a:lnTo>
                  <a:pt x="304787" y="102870"/>
                </a:lnTo>
                <a:lnTo>
                  <a:pt x="305879" y="99060"/>
                </a:lnTo>
                <a:lnTo>
                  <a:pt x="306870" y="95250"/>
                </a:lnTo>
                <a:lnTo>
                  <a:pt x="303923" y="101600"/>
                </a:lnTo>
                <a:lnTo>
                  <a:pt x="301205" y="106680"/>
                </a:lnTo>
                <a:lnTo>
                  <a:pt x="299173" y="113030"/>
                </a:lnTo>
                <a:lnTo>
                  <a:pt x="298462" y="118110"/>
                </a:lnTo>
                <a:lnTo>
                  <a:pt x="298348" y="121920"/>
                </a:lnTo>
                <a:lnTo>
                  <a:pt x="296760" y="114300"/>
                </a:lnTo>
                <a:lnTo>
                  <a:pt x="299326" y="106680"/>
                </a:lnTo>
                <a:lnTo>
                  <a:pt x="300609" y="102870"/>
                </a:lnTo>
                <a:lnTo>
                  <a:pt x="300494" y="99060"/>
                </a:lnTo>
                <a:lnTo>
                  <a:pt x="300393" y="95250"/>
                </a:lnTo>
                <a:lnTo>
                  <a:pt x="296202" y="87630"/>
                </a:lnTo>
                <a:lnTo>
                  <a:pt x="294525" y="82550"/>
                </a:lnTo>
                <a:lnTo>
                  <a:pt x="294652" y="81280"/>
                </a:lnTo>
                <a:lnTo>
                  <a:pt x="294779" y="80010"/>
                </a:lnTo>
                <a:lnTo>
                  <a:pt x="294906" y="78740"/>
                </a:lnTo>
                <a:lnTo>
                  <a:pt x="295033" y="77470"/>
                </a:lnTo>
                <a:lnTo>
                  <a:pt x="297408" y="68580"/>
                </a:lnTo>
                <a:lnTo>
                  <a:pt x="298475" y="64770"/>
                </a:lnTo>
                <a:lnTo>
                  <a:pt x="299034" y="60960"/>
                </a:lnTo>
                <a:lnTo>
                  <a:pt x="300913" y="58420"/>
                </a:lnTo>
                <a:lnTo>
                  <a:pt x="304469" y="52070"/>
                </a:lnTo>
                <a:lnTo>
                  <a:pt x="308965" y="48260"/>
                </a:lnTo>
                <a:lnTo>
                  <a:pt x="312928" y="43180"/>
                </a:lnTo>
                <a:lnTo>
                  <a:pt x="312204" y="45720"/>
                </a:lnTo>
                <a:lnTo>
                  <a:pt x="311213" y="50800"/>
                </a:lnTo>
                <a:lnTo>
                  <a:pt x="310311" y="58420"/>
                </a:lnTo>
                <a:lnTo>
                  <a:pt x="310235" y="59690"/>
                </a:lnTo>
                <a:lnTo>
                  <a:pt x="310159" y="60960"/>
                </a:lnTo>
                <a:lnTo>
                  <a:pt x="309778" y="67310"/>
                </a:lnTo>
                <a:lnTo>
                  <a:pt x="309689" y="68580"/>
                </a:lnTo>
                <a:lnTo>
                  <a:pt x="309613" y="69850"/>
                </a:lnTo>
                <a:lnTo>
                  <a:pt x="309537" y="71120"/>
                </a:lnTo>
                <a:lnTo>
                  <a:pt x="309448" y="72390"/>
                </a:lnTo>
                <a:lnTo>
                  <a:pt x="307886" y="87630"/>
                </a:lnTo>
                <a:lnTo>
                  <a:pt x="311188" y="74930"/>
                </a:lnTo>
                <a:lnTo>
                  <a:pt x="311277" y="73660"/>
                </a:lnTo>
                <a:lnTo>
                  <a:pt x="311365" y="72390"/>
                </a:lnTo>
                <a:lnTo>
                  <a:pt x="311454" y="71120"/>
                </a:lnTo>
                <a:lnTo>
                  <a:pt x="311543" y="69850"/>
                </a:lnTo>
                <a:lnTo>
                  <a:pt x="311645" y="68580"/>
                </a:lnTo>
                <a:lnTo>
                  <a:pt x="311759" y="66040"/>
                </a:lnTo>
                <a:lnTo>
                  <a:pt x="311873" y="63500"/>
                </a:lnTo>
                <a:lnTo>
                  <a:pt x="311988" y="60960"/>
                </a:lnTo>
                <a:lnTo>
                  <a:pt x="312115" y="58420"/>
                </a:lnTo>
                <a:lnTo>
                  <a:pt x="312229" y="55880"/>
                </a:lnTo>
                <a:lnTo>
                  <a:pt x="312293" y="54610"/>
                </a:lnTo>
                <a:lnTo>
                  <a:pt x="313715" y="48260"/>
                </a:lnTo>
                <a:lnTo>
                  <a:pt x="314464" y="44538"/>
                </a:lnTo>
                <a:lnTo>
                  <a:pt x="315036" y="43180"/>
                </a:lnTo>
                <a:lnTo>
                  <a:pt x="314909" y="44538"/>
                </a:lnTo>
                <a:lnTo>
                  <a:pt x="314807" y="45720"/>
                </a:lnTo>
                <a:lnTo>
                  <a:pt x="314693" y="46990"/>
                </a:lnTo>
                <a:lnTo>
                  <a:pt x="314566" y="49530"/>
                </a:lnTo>
                <a:lnTo>
                  <a:pt x="314452" y="53340"/>
                </a:lnTo>
                <a:lnTo>
                  <a:pt x="314058" y="55880"/>
                </a:lnTo>
                <a:lnTo>
                  <a:pt x="314642" y="59690"/>
                </a:lnTo>
                <a:lnTo>
                  <a:pt x="316128" y="60960"/>
                </a:lnTo>
                <a:lnTo>
                  <a:pt x="316179" y="62230"/>
                </a:lnTo>
                <a:lnTo>
                  <a:pt x="316395" y="62230"/>
                </a:lnTo>
                <a:lnTo>
                  <a:pt x="316826" y="63500"/>
                </a:lnTo>
                <a:lnTo>
                  <a:pt x="318452" y="66040"/>
                </a:lnTo>
                <a:lnTo>
                  <a:pt x="318884" y="68580"/>
                </a:lnTo>
                <a:lnTo>
                  <a:pt x="319405" y="72390"/>
                </a:lnTo>
                <a:lnTo>
                  <a:pt x="320179" y="74930"/>
                </a:lnTo>
                <a:lnTo>
                  <a:pt x="321271" y="77470"/>
                </a:lnTo>
                <a:lnTo>
                  <a:pt x="321271" y="62382"/>
                </a:lnTo>
                <a:lnTo>
                  <a:pt x="318985" y="59690"/>
                </a:lnTo>
                <a:lnTo>
                  <a:pt x="316992" y="57150"/>
                </a:lnTo>
                <a:lnTo>
                  <a:pt x="318185" y="53340"/>
                </a:lnTo>
                <a:lnTo>
                  <a:pt x="318084" y="50800"/>
                </a:lnTo>
                <a:lnTo>
                  <a:pt x="317982" y="46990"/>
                </a:lnTo>
                <a:lnTo>
                  <a:pt x="317931" y="44538"/>
                </a:lnTo>
                <a:lnTo>
                  <a:pt x="318262" y="43180"/>
                </a:lnTo>
                <a:lnTo>
                  <a:pt x="319595" y="38100"/>
                </a:lnTo>
                <a:lnTo>
                  <a:pt x="319633" y="31750"/>
                </a:lnTo>
                <a:lnTo>
                  <a:pt x="319049" y="30480"/>
                </a:lnTo>
                <a:lnTo>
                  <a:pt x="316306" y="30480"/>
                </a:lnTo>
                <a:lnTo>
                  <a:pt x="315849" y="33020"/>
                </a:lnTo>
                <a:lnTo>
                  <a:pt x="314794" y="34290"/>
                </a:lnTo>
                <a:lnTo>
                  <a:pt x="312813" y="36830"/>
                </a:lnTo>
                <a:lnTo>
                  <a:pt x="310794" y="40640"/>
                </a:lnTo>
                <a:lnTo>
                  <a:pt x="304863" y="46990"/>
                </a:lnTo>
                <a:lnTo>
                  <a:pt x="294551" y="66040"/>
                </a:lnTo>
                <a:lnTo>
                  <a:pt x="292506" y="73660"/>
                </a:lnTo>
                <a:lnTo>
                  <a:pt x="291426" y="78740"/>
                </a:lnTo>
                <a:lnTo>
                  <a:pt x="291477" y="83820"/>
                </a:lnTo>
                <a:lnTo>
                  <a:pt x="291579" y="85090"/>
                </a:lnTo>
                <a:lnTo>
                  <a:pt x="291680" y="86360"/>
                </a:lnTo>
                <a:lnTo>
                  <a:pt x="295287" y="92710"/>
                </a:lnTo>
                <a:lnTo>
                  <a:pt x="297129" y="96520"/>
                </a:lnTo>
                <a:lnTo>
                  <a:pt x="297916" y="101600"/>
                </a:lnTo>
                <a:lnTo>
                  <a:pt x="295351" y="106680"/>
                </a:lnTo>
                <a:lnTo>
                  <a:pt x="293370" y="105410"/>
                </a:lnTo>
                <a:lnTo>
                  <a:pt x="289242" y="105410"/>
                </a:lnTo>
                <a:lnTo>
                  <a:pt x="287667" y="104140"/>
                </a:lnTo>
                <a:lnTo>
                  <a:pt x="281952" y="99060"/>
                </a:lnTo>
                <a:lnTo>
                  <a:pt x="280758" y="95250"/>
                </a:lnTo>
                <a:lnTo>
                  <a:pt x="281063" y="92710"/>
                </a:lnTo>
                <a:lnTo>
                  <a:pt x="281368" y="90170"/>
                </a:lnTo>
                <a:lnTo>
                  <a:pt x="281266" y="87630"/>
                </a:lnTo>
                <a:lnTo>
                  <a:pt x="281165" y="85090"/>
                </a:lnTo>
                <a:lnTo>
                  <a:pt x="281076" y="82550"/>
                </a:lnTo>
                <a:lnTo>
                  <a:pt x="281990" y="74930"/>
                </a:lnTo>
                <a:lnTo>
                  <a:pt x="282092" y="72390"/>
                </a:lnTo>
                <a:lnTo>
                  <a:pt x="282194" y="69850"/>
                </a:lnTo>
                <a:lnTo>
                  <a:pt x="282295" y="67310"/>
                </a:lnTo>
                <a:lnTo>
                  <a:pt x="282359" y="66040"/>
                </a:lnTo>
                <a:lnTo>
                  <a:pt x="278739" y="63500"/>
                </a:lnTo>
                <a:lnTo>
                  <a:pt x="278409" y="63271"/>
                </a:lnTo>
                <a:lnTo>
                  <a:pt x="278409" y="73660"/>
                </a:lnTo>
                <a:lnTo>
                  <a:pt x="278358" y="74930"/>
                </a:lnTo>
                <a:lnTo>
                  <a:pt x="278257" y="77470"/>
                </a:lnTo>
                <a:lnTo>
                  <a:pt x="277355" y="83820"/>
                </a:lnTo>
                <a:lnTo>
                  <a:pt x="278028" y="85090"/>
                </a:lnTo>
                <a:lnTo>
                  <a:pt x="278066" y="88900"/>
                </a:lnTo>
                <a:lnTo>
                  <a:pt x="277647" y="91440"/>
                </a:lnTo>
                <a:lnTo>
                  <a:pt x="277520" y="92710"/>
                </a:lnTo>
                <a:lnTo>
                  <a:pt x="275437" y="90170"/>
                </a:lnTo>
                <a:lnTo>
                  <a:pt x="271691" y="88900"/>
                </a:lnTo>
                <a:lnTo>
                  <a:pt x="268744" y="86360"/>
                </a:lnTo>
                <a:lnTo>
                  <a:pt x="264325" y="78740"/>
                </a:lnTo>
                <a:lnTo>
                  <a:pt x="261543" y="71120"/>
                </a:lnTo>
                <a:lnTo>
                  <a:pt x="259041" y="62230"/>
                </a:lnTo>
                <a:lnTo>
                  <a:pt x="255511" y="53340"/>
                </a:lnTo>
                <a:lnTo>
                  <a:pt x="257467" y="55880"/>
                </a:lnTo>
                <a:lnTo>
                  <a:pt x="259359" y="57150"/>
                </a:lnTo>
                <a:lnTo>
                  <a:pt x="261327" y="58420"/>
                </a:lnTo>
                <a:lnTo>
                  <a:pt x="261861" y="59690"/>
                </a:lnTo>
                <a:lnTo>
                  <a:pt x="266026" y="66040"/>
                </a:lnTo>
                <a:lnTo>
                  <a:pt x="268452" y="72390"/>
                </a:lnTo>
                <a:lnTo>
                  <a:pt x="271360" y="78740"/>
                </a:lnTo>
                <a:lnTo>
                  <a:pt x="271043" y="77470"/>
                </a:lnTo>
                <a:lnTo>
                  <a:pt x="270205" y="73660"/>
                </a:lnTo>
                <a:lnTo>
                  <a:pt x="269125" y="69850"/>
                </a:lnTo>
                <a:lnTo>
                  <a:pt x="267487" y="64770"/>
                </a:lnTo>
                <a:lnTo>
                  <a:pt x="265125" y="60960"/>
                </a:lnTo>
                <a:lnTo>
                  <a:pt x="266471" y="62230"/>
                </a:lnTo>
                <a:lnTo>
                  <a:pt x="267169" y="62230"/>
                </a:lnTo>
                <a:lnTo>
                  <a:pt x="270484" y="67310"/>
                </a:lnTo>
                <a:lnTo>
                  <a:pt x="272224" y="73660"/>
                </a:lnTo>
                <a:lnTo>
                  <a:pt x="274789" y="78740"/>
                </a:lnTo>
                <a:lnTo>
                  <a:pt x="274434" y="76200"/>
                </a:lnTo>
                <a:lnTo>
                  <a:pt x="273456" y="72390"/>
                </a:lnTo>
                <a:lnTo>
                  <a:pt x="272592" y="69850"/>
                </a:lnTo>
                <a:lnTo>
                  <a:pt x="271602" y="66040"/>
                </a:lnTo>
                <a:lnTo>
                  <a:pt x="269938" y="63500"/>
                </a:lnTo>
                <a:lnTo>
                  <a:pt x="272999" y="64770"/>
                </a:lnTo>
                <a:lnTo>
                  <a:pt x="275907" y="66040"/>
                </a:lnTo>
                <a:lnTo>
                  <a:pt x="277088" y="68580"/>
                </a:lnTo>
                <a:lnTo>
                  <a:pt x="278409" y="73660"/>
                </a:lnTo>
                <a:lnTo>
                  <a:pt x="278409" y="63271"/>
                </a:lnTo>
                <a:lnTo>
                  <a:pt x="275120" y="60960"/>
                </a:lnTo>
                <a:lnTo>
                  <a:pt x="270687" y="59690"/>
                </a:lnTo>
                <a:lnTo>
                  <a:pt x="265772" y="58420"/>
                </a:lnTo>
                <a:lnTo>
                  <a:pt x="262001" y="54610"/>
                </a:lnTo>
                <a:lnTo>
                  <a:pt x="259511" y="53340"/>
                </a:lnTo>
                <a:lnTo>
                  <a:pt x="247154" y="40640"/>
                </a:lnTo>
                <a:lnTo>
                  <a:pt x="246430" y="46990"/>
                </a:lnTo>
                <a:lnTo>
                  <a:pt x="246621" y="48260"/>
                </a:lnTo>
                <a:lnTo>
                  <a:pt x="248005" y="49530"/>
                </a:lnTo>
                <a:lnTo>
                  <a:pt x="248742" y="50800"/>
                </a:lnTo>
                <a:lnTo>
                  <a:pt x="257619" y="69850"/>
                </a:lnTo>
                <a:lnTo>
                  <a:pt x="258724" y="73660"/>
                </a:lnTo>
                <a:lnTo>
                  <a:pt x="260159" y="78740"/>
                </a:lnTo>
                <a:lnTo>
                  <a:pt x="264134" y="86360"/>
                </a:lnTo>
                <a:lnTo>
                  <a:pt x="266293" y="90170"/>
                </a:lnTo>
                <a:lnTo>
                  <a:pt x="271691" y="91440"/>
                </a:lnTo>
                <a:lnTo>
                  <a:pt x="274561" y="95250"/>
                </a:lnTo>
                <a:lnTo>
                  <a:pt x="276059" y="96520"/>
                </a:lnTo>
                <a:lnTo>
                  <a:pt x="276123" y="97790"/>
                </a:lnTo>
                <a:lnTo>
                  <a:pt x="276186" y="99060"/>
                </a:lnTo>
                <a:lnTo>
                  <a:pt x="276250" y="100330"/>
                </a:lnTo>
                <a:lnTo>
                  <a:pt x="277774" y="101600"/>
                </a:lnTo>
                <a:lnTo>
                  <a:pt x="280187" y="105257"/>
                </a:lnTo>
                <a:lnTo>
                  <a:pt x="280301" y="105410"/>
                </a:lnTo>
                <a:lnTo>
                  <a:pt x="284899" y="106680"/>
                </a:lnTo>
                <a:lnTo>
                  <a:pt x="288480" y="107950"/>
                </a:lnTo>
                <a:lnTo>
                  <a:pt x="289877" y="109220"/>
                </a:lnTo>
                <a:lnTo>
                  <a:pt x="291769" y="110490"/>
                </a:lnTo>
                <a:lnTo>
                  <a:pt x="293547" y="111760"/>
                </a:lnTo>
                <a:lnTo>
                  <a:pt x="292900" y="114300"/>
                </a:lnTo>
                <a:lnTo>
                  <a:pt x="292862" y="116840"/>
                </a:lnTo>
                <a:lnTo>
                  <a:pt x="294322" y="120650"/>
                </a:lnTo>
                <a:lnTo>
                  <a:pt x="295465" y="123190"/>
                </a:lnTo>
                <a:lnTo>
                  <a:pt x="296926" y="127000"/>
                </a:lnTo>
                <a:lnTo>
                  <a:pt x="299072" y="129540"/>
                </a:lnTo>
                <a:lnTo>
                  <a:pt x="299427" y="130810"/>
                </a:lnTo>
                <a:lnTo>
                  <a:pt x="299732" y="132080"/>
                </a:lnTo>
                <a:lnTo>
                  <a:pt x="299999" y="132080"/>
                </a:lnTo>
                <a:lnTo>
                  <a:pt x="299885" y="133350"/>
                </a:lnTo>
                <a:lnTo>
                  <a:pt x="300494" y="136804"/>
                </a:lnTo>
                <a:lnTo>
                  <a:pt x="301180" y="140970"/>
                </a:lnTo>
                <a:lnTo>
                  <a:pt x="299770" y="151231"/>
                </a:lnTo>
                <a:lnTo>
                  <a:pt x="299059" y="151231"/>
                </a:lnTo>
                <a:lnTo>
                  <a:pt x="298462" y="152400"/>
                </a:lnTo>
                <a:lnTo>
                  <a:pt x="297916" y="152400"/>
                </a:lnTo>
                <a:lnTo>
                  <a:pt x="296951" y="153670"/>
                </a:lnTo>
                <a:lnTo>
                  <a:pt x="296227" y="156210"/>
                </a:lnTo>
                <a:lnTo>
                  <a:pt x="296278" y="157480"/>
                </a:lnTo>
                <a:lnTo>
                  <a:pt x="292887" y="157480"/>
                </a:lnTo>
                <a:lnTo>
                  <a:pt x="291477" y="156210"/>
                </a:lnTo>
                <a:lnTo>
                  <a:pt x="286283" y="153670"/>
                </a:lnTo>
                <a:lnTo>
                  <a:pt x="282829" y="151231"/>
                </a:lnTo>
                <a:lnTo>
                  <a:pt x="282968" y="151231"/>
                </a:lnTo>
                <a:lnTo>
                  <a:pt x="279247" y="149961"/>
                </a:lnTo>
                <a:lnTo>
                  <a:pt x="278993" y="149961"/>
                </a:lnTo>
                <a:lnTo>
                  <a:pt x="278917" y="149186"/>
                </a:lnTo>
                <a:lnTo>
                  <a:pt x="278866" y="148590"/>
                </a:lnTo>
                <a:lnTo>
                  <a:pt x="278714" y="148590"/>
                </a:lnTo>
                <a:lnTo>
                  <a:pt x="278599" y="146050"/>
                </a:lnTo>
                <a:lnTo>
                  <a:pt x="279323" y="143560"/>
                </a:lnTo>
                <a:lnTo>
                  <a:pt x="279273" y="143141"/>
                </a:lnTo>
                <a:lnTo>
                  <a:pt x="278892" y="140970"/>
                </a:lnTo>
                <a:lnTo>
                  <a:pt x="278320" y="139700"/>
                </a:lnTo>
                <a:lnTo>
                  <a:pt x="277342" y="138582"/>
                </a:lnTo>
                <a:lnTo>
                  <a:pt x="276580" y="137909"/>
                </a:lnTo>
                <a:lnTo>
                  <a:pt x="276098" y="137502"/>
                </a:lnTo>
                <a:lnTo>
                  <a:pt x="276098" y="151231"/>
                </a:lnTo>
                <a:lnTo>
                  <a:pt x="274561" y="154940"/>
                </a:lnTo>
                <a:lnTo>
                  <a:pt x="272745" y="157480"/>
                </a:lnTo>
                <a:lnTo>
                  <a:pt x="270827" y="159524"/>
                </a:lnTo>
                <a:lnTo>
                  <a:pt x="270827" y="162560"/>
                </a:lnTo>
                <a:lnTo>
                  <a:pt x="270002" y="163830"/>
                </a:lnTo>
                <a:lnTo>
                  <a:pt x="269074" y="165112"/>
                </a:lnTo>
                <a:lnTo>
                  <a:pt x="268109" y="166370"/>
                </a:lnTo>
                <a:lnTo>
                  <a:pt x="263436" y="168910"/>
                </a:lnTo>
                <a:lnTo>
                  <a:pt x="257390" y="168910"/>
                </a:lnTo>
                <a:lnTo>
                  <a:pt x="252133" y="167640"/>
                </a:lnTo>
                <a:lnTo>
                  <a:pt x="248577" y="167640"/>
                </a:lnTo>
                <a:lnTo>
                  <a:pt x="245160" y="166370"/>
                </a:lnTo>
                <a:lnTo>
                  <a:pt x="242023" y="163830"/>
                </a:lnTo>
                <a:lnTo>
                  <a:pt x="240106" y="163830"/>
                </a:lnTo>
                <a:lnTo>
                  <a:pt x="237134" y="160477"/>
                </a:lnTo>
                <a:lnTo>
                  <a:pt x="240449" y="161290"/>
                </a:lnTo>
                <a:lnTo>
                  <a:pt x="240322" y="160020"/>
                </a:lnTo>
                <a:lnTo>
                  <a:pt x="240207" y="158762"/>
                </a:lnTo>
                <a:lnTo>
                  <a:pt x="240144" y="156210"/>
                </a:lnTo>
                <a:lnTo>
                  <a:pt x="241782" y="154940"/>
                </a:lnTo>
                <a:lnTo>
                  <a:pt x="245440" y="154940"/>
                </a:lnTo>
                <a:lnTo>
                  <a:pt x="249529" y="156210"/>
                </a:lnTo>
                <a:lnTo>
                  <a:pt x="250939" y="161290"/>
                </a:lnTo>
                <a:lnTo>
                  <a:pt x="254965" y="161290"/>
                </a:lnTo>
                <a:lnTo>
                  <a:pt x="257378" y="162560"/>
                </a:lnTo>
                <a:lnTo>
                  <a:pt x="262394" y="162560"/>
                </a:lnTo>
                <a:lnTo>
                  <a:pt x="264820" y="165112"/>
                </a:lnTo>
                <a:lnTo>
                  <a:pt x="268033" y="165112"/>
                </a:lnTo>
                <a:lnTo>
                  <a:pt x="270827" y="162560"/>
                </a:lnTo>
                <a:lnTo>
                  <a:pt x="270827" y="159524"/>
                </a:lnTo>
                <a:lnTo>
                  <a:pt x="269163" y="161290"/>
                </a:lnTo>
                <a:lnTo>
                  <a:pt x="265087" y="161290"/>
                </a:lnTo>
                <a:lnTo>
                  <a:pt x="264528" y="160020"/>
                </a:lnTo>
                <a:lnTo>
                  <a:pt x="263245" y="158762"/>
                </a:lnTo>
                <a:lnTo>
                  <a:pt x="260070" y="158762"/>
                </a:lnTo>
                <a:lnTo>
                  <a:pt x="256247" y="160020"/>
                </a:lnTo>
                <a:lnTo>
                  <a:pt x="253707" y="157480"/>
                </a:lnTo>
                <a:lnTo>
                  <a:pt x="252209" y="156210"/>
                </a:lnTo>
                <a:lnTo>
                  <a:pt x="251650" y="154940"/>
                </a:lnTo>
                <a:lnTo>
                  <a:pt x="251104" y="153670"/>
                </a:lnTo>
                <a:lnTo>
                  <a:pt x="249364" y="153670"/>
                </a:lnTo>
                <a:lnTo>
                  <a:pt x="245821" y="151231"/>
                </a:lnTo>
                <a:lnTo>
                  <a:pt x="240931" y="151231"/>
                </a:lnTo>
                <a:lnTo>
                  <a:pt x="237566" y="153670"/>
                </a:lnTo>
                <a:lnTo>
                  <a:pt x="236042" y="153670"/>
                </a:lnTo>
                <a:lnTo>
                  <a:pt x="234962" y="154940"/>
                </a:lnTo>
                <a:lnTo>
                  <a:pt x="235369" y="156210"/>
                </a:lnTo>
                <a:lnTo>
                  <a:pt x="234518" y="154940"/>
                </a:lnTo>
                <a:lnTo>
                  <a:pt x="230543" y="154940"/>
                </a:lnTo>
                <a:lnTo>
                  <a:pt x="229425" y="156210"/>
                </a:lnTo>
                <a:lnTo>
                  <a:pt x="229247" y="157480"/>
                </a:lnTo>
                <a:lnTo>
                  <a:pt x="216268" y="157480"/>
                </a:lnTo>
                <a:lnTo>
                  <a:pt x="220954" y="158762"/>
                </a:lnTo>
                <a:lnTo>
                  <a:pt x="225971" y="160020"/>
                </a:lnTo>
                <a:lnTo>
                  <a:pt x="233133" y="160020"/>
                </a:lnTo>
                <a:lnTo>
                  <a:pt x="233781" y="158762"/>
                </a:lnTo>
                <a:lnTo>
                  <a:pt x="235077" y="158762"/>
                </a:lnTo>
                <a:lnTo>
                  <a:pt x="235419" y="158102"/>
                </a:lnTo>
                <a:lnTo>
                  <a:pt x="235369" y="158762"/>
                </a:lnTo>
                <a:lnTo>
                  <a:pt x="235292" y="160020"/>
                </a:lnTo>
                <a:lnTo>
                  <a:pt x="236550" y="160337"/>
                </a:lnTo>
                <a:lnTo>
                  <a:pt x="235216" y="162560"/>
                </a:lnTo>
                <a:lnTo>
                  <a:pt x="234696" y="162560"/>
                </a:lnTo>
                <a:lnTo>
                  <a:pt x="234823" y="163830"/>
                </a:lnTo>
                <a:lnTo>
                  <a:pt x="235292" y="163830"/>
                </a:lnTo>
                <a:lnTo>
                  <a:pt x="235394" y="165112"/>
                </a:lnTo>
                <a:lnTo>
                  <a:pt x="240169" y="171450"/>
                </a:lnTo>
                <a:lnTo>
                  <a:pt x="243141" y="177800"/>
                </a:lnTo>
                <a:lnTo>
                  <a:pt x="244792" y="185420"/>
                </a:lnTo>
                <a:lnTo>
                  <a:pt x="244690" y="200660"/>
                </a:lnTo>
                <a:lnTo>
                  <a:pt x="241084" y="210820"/>
                </a:lnTo>
                <a:lnTo>
                  <a:pt x="232295" y="213360"/>
                </a:lnTo>
                <a:lnTo>
                  <a:pt x="231038" y="213360"/>
                </a:lnTo>
                <a:lnTo>
                  <a:pt x="230492" y="212090"/>
                </a:lnTo>
                <a:lnTo>
                  <a:pt x="229603" y="212090"/>
                </a:lnTo>
                <a:lnTo>
                  <a:pt x="229323" y="210820"/>
                </a:lnTo>
                <a:lnTo>
                  <a:pt x="228168" y="209550"/>
                </a:lnTo>
                <a:lnTo>
                  <a:pt x="226606" y="208280"/>
                </a:lnTo>
                <a:lnTo>
                  <a:pt x="225983" y="207010"/>
                </a:lnTo>
                <a:lnTo>
                  <a:pt x="223545" y="201930"/>
                </a:lnTo>
                <a:lnTo>
                  <a:pt x="223443" y="196850"/>
                </a:lnTo>
                <a:lnTo>
                  <a:pt x="223342" y="194310"/>
                </a:lnTo>
                <a:lnTo>
                  <a:pt x="223240" y="191770"/>
                </a:lnTo>
                <a:lnTo>
                  <a:pt x="223126" y="189230"/>
                </a:lnTo>
                <a:lnTo>
                  <a:pt x="223012" y="187960"/>
                </a:lnTo>
                <a:lnTo>
                  <a:pt x="222897" y="185420"/>
                </a:lnTo>
                <a:lnTo>
                  <a:pt x="222199" y="191770"/>
                </a:lnTo>
                <a:lnTo>
                  <a:pt x="221691" y="195580"/>
                </a:lnTo>
                <a:lnTo>
                  <a:pt x="221742" y="201930"/>
                </a:lnTo>
                <a:lnTo>
                  <a:pt x="223901" y="207010"/>
                </a:lnTo>
                <a:lnTo>
                  <a:pt x="223608" y="207010"/>
                </a:lnTo>
                <a:lnTo>
                  <a:pt x="223304" y="205740"/>
                </a:lnTo>
                <a:lnTo>
                  <a:pt x="222808" y="205740"/>
                </a:lnTo>
                <a:lnTo>
                  <a:pt x="220268" y="200660"/>
                </a:lnTo>
                <a:lnTo>
                  <a:pt x="219417" y="195580"/>
                </a:lnTo>
                <a:lnTo>
                  <a:pt x="217741" y="190500"/>
                </a:lnTo>
                <a:lnTo>
                  <a:pt x="217919" y="191770"/>
                </a:lnTo>
                <a:lnTo>
                  <a:pt x="219049" y="201930"/>
                </a:lnTo>
                <a:lnTo>
                  <a:pt x="220662" y="205740"/>
                </a:lnTo>
                <a:lnTo>
                  <a:pt x="217589" y="205740"/>
                </a:lnTo>
                <a:lnTo>
                  <a:pt x="215887" y="208280"/>
                </a:lnTo>
                <a:lnTo>
                  <a:pt x="212280" y="207010"/>
                </a:lnTo>
                <a:lnTo>
                  <a:pt x="209194" y="205740"/>
                </a:lnTo>
                <a:lnTo>
                  <a:pt x="206578" y="200660"/>
                </a:lnTo>
                <a:lnTo>
                  <a:pt x="205930" y="199390"/>
                </a:lnTo>
                <a:lnTo>
                  <a:pt x="205435" y="198120"/>
                </a:lnTo>
                <a:lnTo>
                  <a:pt x="205066" y="198120"/>
                </a:lnTo>
                <a:lnTo>
                  <a:pt x="204825" y="196850"/>
                </a:lnTo>
                <a:lnTo>
                  <a:pt x="204724" y="195580"/>
                </a:lnTo>
                <a:lnTo>
                  <a:pt x="204622" y="194310"/>
                </a:lnTo>
                <a:lnTo>
                  <a:pt x="204520" y="193040"/>
                </a:lnTo>
                <a:lnTo>
                  <a:pt x="204482" y="190500"/>
                </a:lnTo>
                <a:lnTo>
                  <a:pt x="204584" y="187960"/>
                </a:lnTo>
                <a:lnTo>
                  <a:pt x="204647" y="186690"/>
                </a:lnTo>
                <a:lnTo>
                  <a:pt x="205295" y="181610"/>
                </a:lnTo>
                <a:lnTo>
                  <a:pt x="205638" y="180340"/>
                </a:lnTo>
                <a:lnTo>
                  <a:pt x="206514" y="180340"/>
                </a:lnTo>
                <a:lnTo>
                  <a:pt x="207797" y="179070"/>
                </a:lnTo>
                <a:lnTo>
                  <a:pt x="207949" y="179070"/>
                </a:lnTo>
                <a:lnTo>
                  <a:pt x="207594" y="180340"/>
                </a:lnTo>
                <a:lnTo>
                  <a:pt x="206756" y="180340"/>
                </a:lnTo>
                <a:lnTo>
                  <a:pt x="205892" y="181610"/>
                </a:lnTo>
                <a:lnTo>
                  <a:pt x="205803" y="182880"/>
                </a:lnTo>
                <a:lnTo>
                  <a:pt x="205536" y="184150"/>
                </a:lnTo>
                <a:lnTo>
                  <a:pt x="206235" y="185420"/>
                </a:lnTo>
                <a:lnTo>
                  <a:pt x="207759" y="187960"/>
                </a:lnTo>
                <a:lnTo>
                  <a:pt x="210362" y="185420"/>
                </a:lnTo>
                <a:lnTo>
                  <a:pt x="210210" y="184150"/>
                </a:lnTo>
                <a:lnTo>
                  <a:pt x="210185" y="182880"/>
                </a:lnTo>
                <a:lnTo>
                  <a:pt x="209804" y="181610"/>
                </a:lnTo>
                <a:lnTo>
                  <a:pt x="209118" y="181610"/>
                </a:lnTo>
                <a:lnTo>
                  <a:pt x="209029" y="180340"/>
                </a:lnTo>
                <a:lnTo>
                  <a:pt x="208927" y="179070"/>
                </a:lnTo>
                <a:lnTo>
                  <a:pt x="208813" y="178219"/>
                </a:lnTo>
                <a:lnTo>
                  <a:pt x="208775" y="177800"/>
                </a:lnTo>
                <a:lnTo>
                  <a:pt x="208457" y="177800"/>
                </a:lnTo>
                <a:lnTo>
                  <a:pt x="208534" y="176530"/>
                </a:lnTo>
                <a:lnTo>
                  <a:pt x="208203" y="176530"/>
                </a:lnTo>
                <a:lnTo>
                  <a:pt x="207606" y="175260"/>
                </a:lnTo>
                <a:lnTo>
                  <a:pt x="208292" y="171450"/>
                </a:lnTo>
                <a:lnTo>
                  <a:pt x="208394" y="170180"/>
                </a:lnTo>
                <a:lnTo>
                  <a:pt x="208508" y="168910"/>
                </a:lnTo>
                <a:lnTo>
                  <a:pt x="208495" y="166370"/>
                </a:lnTo>
                <a:lnTo>
                  <a:pt x="208381" y="165112"/>
                </a:lnTo>
                <a:lnTo>
                  <a:pt x="208267" y="163830"/>
                </a:lnTo>
                <a:lnTo>
                  <a:pt x="208165" y="162560"/>
                </a:lnTo>
                <a:lnTo>
                  <a:pt x="208076" y="161290"/>
                </a:lnTo>
                <a:lnTo>
                  <a:pt x="207556" y="160020"/>
                </a:lnTo>
                <a:lnTo>
                  <a:pt x="206794" y="158762"/>
                </a:lnTo>
                <a:lnTo>
                  <a:pt x="209003" y="158762"/>
                </a:lnTo>
                <a:lnTo>
                  <a:pt x="209804" y="162560"/>
                </a:lnTo>
                <a:lnTo>
                  <a:pt x="211302" y="165112"/>
                </a:lnTo>
                <a:lnTo>
                  <a:pt x="211391" y="168910"/>
                </a:lnTo>
                <a:lnTo>
                  <a:pt x="210896" y="168910"/>
                </a:lnTo>
                <a:lnTo>
                  <a:pt x="210413" y="170180"/>
                </a:lnTo>
                <a:lnTo>
                  <a:pt x="210083" y="170180"/>
                </a:lnTo>
                <a:lnTo>
                  <a:pt x="208838" y="172720"/>
                </a:lnTo>
                <a:lnTo>
                  <a:pt x="209588" y="177800"/>
                </a:lnTo>
                <a:lnTo>
                  <a:pt x="212915" y="176530"/>
                </a:lnTo>
                <a:lnTo>
                  <a:pt x="214464" y="175260"/>
                </a:lnTo>
                <a:lnTo>
                  <a:pt x="214147" y="172720"/>
                </a:lnTo>
                <a:lnTo>
                  <a:pt x="214033" y="171450"/>
                </a:lnTo>
                <a:lnTo>
                  <a:pt x="213969" y="170180"/>
                </a:lnTo>
                <a:lnTo>
                  <a:pt x="213258" y="170180"/>
                </a:lnTo>
                <a:lnTo>
                  <a:pt x="213233" y="167640"/>
                </a:lnTo>
                <a:lnTo>
                  <a:pt x="209918" y="158762"/>
                </a:lnTo>
                <a:lnTo>
                  <a:pt x="213055" y="161290"/>
                </a:lnTo>
                <a:lnTo>
                  <a:pt x="215938" y="165112"/>
                </a:lnTo>
                <a:lnTo>
                  <a:pt x="219481" y="170180"/>
                </a:lnTo>
                <a:lnTo>
                  <a:pt x="218579" y="172720"/>
                </a:lnTo>
                <a:lnTo>
                  <a:pt x="220687" y="175260"/>
                </a:lnTo>
                <a:lnTo>
                  <a:pt x="222605" y="176530"/>
                </a:lnTo>
                <a:lnTo>
                  <a:pt x="224180" y="179070"/>
                </a:lnTo>
                <a:lnTo>
                  <a:pt x="226936" y="177800"/>
                </a:lnTo>
                <a:lnTo>
                  <a:pt x="226834" y="172720"/>
                </a:lnTo>
                <a:lnTo>
                  <a:pt x="225691" y="171450"/>
                </a:lnTo>
                <a:lnTo>
                  <a:pt x="224370" y="170180"/>
                </a:lnTo>
                <a:lnTo>
                  <a:pt x="223520" y="168910"/>
                </a:lnTo>
                <a:lnTo>
                  <a:pt x="221907" y="167640"/>
                </a:lnTo>
                <a:lnTo>
                  <a:pt x="220738" y="167640"/>
                </a:lnTo>
                <a:lnTo>
                  <a:pt x="219062" y="166370"/>
                </a:lnTo>
                <a:lnTo>
                  <a:pt x="217500" y="165112"/>
                </a:lnTo>
                <a:lnTo>
                  <a:pt x="215887" y="162560"/>
                </a:lnTo>
                <a:lnTo>
                  <a:pt x="214503" y="161290"/>
                </a:lnTo>
                <a:lnTo>
                  <a:pt x="213067" y="158762"/>
                </a:lnTo>
                <a:lnTo>
                  <a:pt x="211582" y="157480"/>
                </a:lnTo>
                <a:lnTo>
                  <a:pt x="212166" y="157480"/>
                </a:lnTo>
                <a:lnTo>
                  <a:pt x="213677" y="158762"/>
                </a:lnTo>
                <a:lnTo>
                  <a:pt x="215112" y="158762"/>
                </a:lnTo>
                <a:lnTo>
                  <a:pt x="217474" y="160020"/>
                </a:lnTo>
                <a:lnTo>
                  <a:pt x="218363" y="161290"/>
                </a:lnTo>
                <a:lnTo>
                  <a:pt x="219214" y="161290"/>
                </a:lnTo>
                <a:lnTo>
                  <a:pt x="219214" y="162560"/>
                </a:lnTo>
                <a:lnTo>
                  <a:pt x="219684" y="163830"/>
                </a:lnTo>
                <a:lnTo>
                  <a:pt x="217982" y="163830"/>
                </a:lnTo>
                <a:lnTo>
                  <a:pt x="219951" y="165112"/>
                </a:lnTo>
                <a:lnTo>
                  <a:pt x="222046" y="166370"/>
                </a:lnTo>
                <a:lnTo>
                  <a:pt x="224218" y="167640"/>
                </a:lnTo>
                <a:lnTo>
                  <a:pt x="224218" y="168910"/>
                </a:lnTo>
                <a:lnTo>
                  <a:pt x="225920" y="170180"/>
                </a:lnTo>
                <a:lnTo>
                  <a:pt x="227114" y="171450"/>
                </a:lnTo>
                <a:lnTo>
                  <a:pt x="229717" y="171450"/>
                </a:lnTo>
                <a:lnTo>
                  <a:pt x="229819" y="167640"/>
                </a:lnTo>
                <a:lnTo>
                  <a:pt x="228460" y="167640"/>
                </a:lnTo>
                <a:lnTo>
                  <a:pt x="227431" y="166370"/>
                </a:lnTo>
                <a:lnTo>
                  <a:pt x="226898" y="165328"/>
                </a:lnTo>
                <a:lnTo>
                  <a:pt x="226783" y="165112"/>
                </a:lnTo>
                <a:lnTo>
                  <a:pt x="225844" y="165112"/>
                </a:lnTo>
                <a:lnTo>
                  <a:pt x="225171" y="166370"/>
                </a:lnTo>
                <a:lnTo>
                  <a:pt x="224713" y="165328"/>
                </a:lnTo>
                <a:lnTo>
                  <a:pt x="224624" y="165112"/>
                </a:lnTo>
                <a:lnTo>
                  <a:pt x="223926" y="165112"/>
                </a:lnTo>
                <a:lnTo>
                  <a:pt x="224040" y="163830"/>
                </a:lnTo>
                <a:lnTo>
                  <a:pt x="224777" y="163830"/>
                </a:lnTo>
                <a:lnTo>
                  <a:pt x="224891" y="162560"/>
                </a:lnTo>
                <a:lnTo>
                  <a:pt x="225005" y="161290"/>
                </a:lnTo>
                <a:lnTo>
                  <a:pt x="223139" y="160020"/>
                </a:lnTo>
                <a:lnTo>
                  <a:pt x="221678" y="160020"/>
                </a:lnTo>
                <a:lnTo>
                  <a:pt x="220954" y="158762"/>
                </a:lnTo>
                <a:lnTo>
                  <a:pt x="220395" y="160020"/>
                </a:lnTo>
                <a:lnTo>
                  <a:pt x="219989" y="160020"/>
                </a:lnTo>
                <a:lnTo>
                  <a:pt x="217678" y="158762"/>
                </a:lnTo>
                <a:lnTo>
                  <a:pt x="215671" y="157480"/>
                </a:lnTo>
                <a:lnTo>
                  <a:pt x="213499" y="156210"/>
                </a:lnTo>
                <a:lnTo>
                  <a:pt x="212699" y="156210"/>
                </a:lnTo>
                <a:lnTo>
                  <a:pt x="213080" y="154940"/>
                </a:lnTo>
                <a:lnTo>
                  <a:pt x="213334" y="154940"/>
                </a:lnTo>
                <a:lnTo>
                  <a:pt x="213410" y="153670"/>
                </a:lnTo>
                <a:lnTo>
                  <a:pt x="213487" y="152400"/>
                </a:lnTo>
                <a:lnTo>
                  <a:pt x="214464" y="152400"/>
                </a:lnTo>
                <a:lnTo>
                  <a:pt x="216306" y="151231"/>
                </a:lnTo>
                <a:lnTo>
                  <a:pt x="218605" y="150418"/>
                </a:lnTo>
                <a:lnTo>
                  <a:pt x="219964" y="149961"/>
                </a:lnTo>
                <a:lnTo>
                  <a:pt x="224218" y="148590"/>
                </a:lnTo>
                <a:lnTo>
                  <a:pt x="228231" y="148590"/>
                </a:lnTo>
                <a:lnTo>
                  <a:pt x="230441" y="147320"/>
                </a:lnTo>
                <a:lnTo>
                  <a:pt x="235191" y="147320"/>
                </a:lnTo>
                <a:lnTo>
                  <a:pt x="235585" y="148590"/>
                </a:lnTo>
                <a:lnTo>
                  <a:pt x="239090" y="148590"/>
                </a:lnTo>
                <a:lnTo>
                  <a:pt x="240296" y="147320"/>
                </a:lnTo>
                <a:lnTo>
                  <a:pt x="240626" y="146050"/>
                </a:lnTo>
                <a:lnTo>
                  <a:pt x="241363" y="143560"/>
                </a:lnTo>
                <a:lnTo>
                  <a:pt x="241617" y="143560"/>
                </a:lnTo>
                <a:lnTo>
                  <a:pt x="239395" y="143141"/>
                </a:lnTo>
                <a:lnTo>
                  <a:pt x="239623" y="142392"/>
                </a:lnTo>
                <a:lnTo>
                  <a:pt x="240068" y="140970"/>
                </a:lnTo>
                <a:lnTo>
                  <a:pt x="240296" y="140970"/>
                </a:lnTo>
                <a:lnTo>
                  <a:pt x="240487" y="139700"/>
                </a:lnTo>
                <a:lnTo>
                  <a:pt x="241173" y="138582"/>
                </a:lnTo>
                <a:lnTo>
                  <a:pt x="241477" y="138582"/>
                </a:lnTo>
                <a:lnTo>
                  <a:pt x="239496" y="137160"/>
                </a:lnTo>
                <a:lnTo>
                  <a:pt x="236423" y="137160"/>
                </a:lnTo>
                <a:lnTo>
                  <a:pt x="234645" y="137871"/>
                </a:lnTo>
                <a:lnTo>
                  <a:pt x="234645" y="146050"/>
                </a:lnTo>
                <a:lnTo>
                  <a:pt x="232308" y="146050"/>
                </a:lnTo>
                <a:lnTo>
                  <a:pt x="232384" y="143560"/>
                </a:lnTo>
                <a:lnTo>
                  <a:pt x="232041" y="143560"/>
                </a:lnTo>
                <a:lnTo>
                  <a:pt x="231597" y="142392"/>
                </a:lnTo>
                <a:lnTo>
                  <a:pt x="233578" y="142392"/>
                </a:lnTo>
                <a:lnTo>
                  <a:pt x="234581" y="143510"/>
                </a:lnTo>
                <a:lnTo>
                  <a:pt x="234645" y="146050"/>
                </a:lnTo>
                <a:lnTo>
                  <a:pt x="234645" y="137871"/>
                </a:lnTo>
                <a:lnTo>
                  <a:pt x="232867" y="138582"/>
                </a:lnTo>
                <a:lnTo>
                  <a:pt x="233248" y="138582"/>
                </a:lnTo>
                <a:lnTo>
                  <a:pt x="233337" y="139700"/>
                </a:lnTo>
                <a:lnTo>
                  <a:pt x="230886" y="140970"/>
                </a:lnTo>
                <a:lnTo>
                  <a:pt x="228358" y="143141"/>
                </a:lnTo>
                <a:lnTo>
                  <a:pt x="227990" y="143560"/>
                </a:lnTo>
                <a:lnTo>
                  <a:pt x="227609" y="146050"/>
                </a:lnTo>
                <a:lnTo>
                  <a:pt x="228206" y="146050"/>
                </a:lnTo>
                <a:lnTo>
                  <a:pt x="224917" y="147320"/>
                </a:lnTo>
                <a:lnTo>
                  <a:pt x="221589" y="147320"/>
                </a:lnTo>
                <a:lnTo>
                  <a:pt x="218389" y="148590"/>
                </a:lnTo>
                <a:lnTo>
                  <a:pt x="219633" y="147320"/>
                </a:lnTo>
                <a:lnTo>
                  <a:pt x="220827" y="147320"/>
                </a:lnTo>
                <a:lnTo>
                  <a:pt x="221996" y="146050"/>
                </a:lnTo>
                <a:lnTo>
                  <a:pt x="225107" y="146050"/>
                </a:lnTo>
                <a:lnTo>
                  <a:pt x="226314" y="144780"/>
                </a:lnTo>
                <a:lnTo>
                  <a:pt x="227990" y="143560"/>
                </a:lnTo>
                <a:lnTo>
                  <a:pt x="227558" y="143560"/>
                </a:lnTo>
                <a:lnTo>
                  <a:pt x="227609" y="143141"/>
                </a:lnTo>
                <a:lnTo>
                  <a:pt x="227698" y="142392"/>
                </a:lnTo>
                <a:lnTo>
                  <a:pt x="228930" y="140970"/>
                </a:lnTo>
                <a:lnTo>
                  <a:pt x="227444" y="139700"/>
                </a:lnTo>
                <a:lnTo>
                  <a:pt x="224040" y="139700"/>
                </a:lnTo>
                <a:lnTo>
                  <a:pt x="225234" y="137160"/>
                </a:lnTo>
                <a:lnTo>
                  <a:pt x="226339" y="135890"/>
                </a:lnTo>
                <a:lnTo>
                  <a:pt x="227215" y="134620"/>
                </a:lnTo>
                <a:lnTo>
                  <a:pt x="227965" y="134620"/>
                </a:lnTo>
                <a:lnTo>
                  <a:pt x="228447" y="133350"/>
                </a:lnTo>
                <a:lnTo>
                  <a:pt x="229577" y="132080"/>
                </a:lnTo>
                <a:lnTo>
                  <a:pt x="228803" y="129540"/>
                </a:lnTo>
                <a:lnTo>
                  <a:pt x="226720" y="129540"/>
                </a:lnTo>
                <a:lnTo>
                  <a:pt x="225513" y="130810"/>
                </a:lnTo>
                <a:lnTo>
                  <a:pt x="224243" y="132080"/>
                </a:lnTo>
                <a:lnTo>
                  <a:pt x="223837" y="133350"/>
                </a:lnTo>
                <a:lnTo>
                  <a:pt x="223583" y="133350"/>
                </a:lnTo>
                <a:lnTo>
                  <a:pt x="223761" y="134620"/>
                </a:lnTo>
                <a:lnTo>
                  <a:pt x="224205" y="134620"/>
                </a:lnTo>
                <a:lnTo>
                  <a:pt x="223088" y="137160"/>
                </a:lnTo>
                <a:lnTo>
                  <a:pt x="222338" y="137909"/>
                </a:lnTo>
                <a:lnTo>
                  <a:pt x="221729" y="138582"/>
                </a:lnTo>
                <a:lnTo>
                  <a:pt x="220814" y="140347"/>
                </a:lnTo>
                <a:lnTo>
                  <a:pt x="220814" y="143725"/>
                </a:lnTo>
                <a:lnTo>
                  <a:pt x="220814" y="144780"/>
                </a:lnTo>
                <a:lnTo>
                  <a:pt x="220078" y="144780"/>
                </a:lnTo>
                <a:lnTo>
                  <a:pt x="219125" y="146050"/>
                </a:lnTo>
                <a:lnTo>
                  <a:pt x="220078" y="144780"/>
                </a:lnTo>
                <a:lnTo>
                  <a:pt x="220814" y="143725"/>
                </a:lnTo>
                <a:lnTo>
                  <a:pt x="220814" y="140347"/>
                </a:lnTo>
                <a:lnTo>
                  <a:pt x="220484" y="140970"/>
                </a:lnTo>
                <a:lnTo>
                  <a:pt x="218605" y="142392"/>
                </a:lnTo>
                <a:lnTo>
                  <a:pt x="218351" y="142735"/>
                </a:lnTo>
                <a:lnTo>
                  <a:pt x="218401" y="142392"/>
                </a:lnTo>
                <a:lnTo>
                  <a:pt x="218592" y="142392"/>
                </a:lnTo>
                <a:lnTo>
                  <a:pt x="219011" y="140970"/>
                </a:lnTo>
                <a:lnTo>
                  <a:pt x="219214" y="140970"/>
                </a:lnTo>
                <a:lnTo>
                  <a:pt x="220154" y="139700"/>
                </a:lnTo>
                <a:lnTo>
                  <a:pt x="220611" y="138582"/>
                </a:lnTo>
                <a:lnTo>
                  <a:pt x="221310" y="137160"/>
                </a:lnTo>
                <a:lnTo>
                  <a:pt x="223634" y="132080"/>
                </a:lnTo>
                <a:lnTo>
                  <a:pt x="229057" y="123190"/>
                </a:lnTo>
                <a:lnTo>
                  <a:pt x="235432" y="116840"/>
                </a:lnTo>
                <a:lnTo>
                  <a:pt x="237858" y="116840"/>
                </a:lnTo>
                <a:lnTo>
                  <a:pt x="240487" y="115570"/>
                </a:lnTo>
                <a:lnTo>
                  <a:pt x="242608" y="116840"/>
                </a:lnTo>
                <a:lnTo>
                  <a:pt x="243128" y="118110"/>
                </a:lnTo>
                <a:lnTo>
                  <a:pt x="243636" y="118110"/>
                </a:lnTo>
                <a:lnTo>
                  <a:pt x="243903" y="119380"/>
                </a:lnTo>
                <a:lnTo>
                  <a:pt x="244881" y="119380"/>
                </a:lnTo>
                <a:lnTo>
                  <a:pt x="246392" y="120650"/>
                </a:lnTo>
                <a:lnTo>
                  <a:pt x="248221" y="120650"/>
                </a:lnTo>
                <a:lnTo>
                  <a:pt x="249809" y="121920"/>
                </a:lnTo>
                <a:lnTo>
                  <a:pt x="250405" y="121920"/>
                </a:lnTo>
                <a:lnTo>
                  <a:pt x="251002" y="123190"/>
                </a:lnTo>
                <a:lnTo>
                  <a:pt x="251815" y="124460"/>
                </a:lnTo>
                <a:lnTo>
                  <a:pt x="253682" y="125730"/>
                </a:lnTo>
                <a:lnTo>
                  <a:pt x="259816" y="125730"/>
                </a:lnTo>
                <a:lnTo>
                  <a:pt x="261670" y="127000"/>
                </a:lnTo>
                <a:lnTo>
                  <a:pt x="262204" y="127000"/>
                </a:lnTo>
                <a:lnTo>
                  <a:pt x="262470" y="128270"/>
                </a:lnTo>
                <a:lnTo>
                  <a:pt x="261048" y="128270"/>
                </a:lnTo>
                <a:lnTo>
                  <a:pt x="256959" y="129540"/>
                </a:lnTo>
                <a:lnTo>
                  <a:pt x="253111" y="130810"/>
                </a:lnTo>
                <a:lnTo>
                  <a:pt x="248043" y="134620"/>
                </a:lnTo>
                <a:lnTo>
                  <a:pt x="246214" y="137160"/>
                </a:lnTo>
                <a:lnTo>
                  <a:pt x="244538" y="138442"/>
                </a:lnTo>
                <a:lnTo>
                  <a:pt x="247599" y="137160"/>
                </a:lnTo>
                <a:lnTo>
                  <a:pt x="249097" y="135890"/>
                </a:lnTo>
                <a:lnTo>
                  <a:pt x="253009" y="133350"/>
                </a:lnTo>
                <a:lnTo>
                  <a:pt x="257848" y="129540"/>
                </a:lnTo>
                <a:lnTo>
                  <a:pt x="262534" y="129540"/>
                </a:lnTo>
                <a:lnTo>
                  <a:pt x="262636" y="130810"/>
                </a:lnTo>
                <a:lnTo>
                  <a:pt x="260781" y="130810"/>
                </a:lnTo>
                <a:lnTo>
                  <a:pt x="258902" y="132080"/>
                </a:lnTo>
                <a:lnTo>
                  <a:pt x="257136" y="133350"/>
                </a:lnTo>
                <a:lnTo>
                  <a:pt x="253060" y="135890"/>
                </a:lnTo>
                <a:lnTo>
                  <a:pt x="251180" y="137160"/>
                </a:lnTo>
                <a:lnTo>
                  <a:pt x="254508" y="135890"/>
                </a:lnTo>
                <a:lnTo>
                  <a:pt x="257708" y="134620"/>
                </a:lnTo>
                <a:lnTo>
                  <a:pt x="261150" y="133350"/>
                </a:lnTo>
                <a:lnTo>
                  <a:pt x="262432" y="132080"/>
                </a:lnTo>
                <a:lnTo>
                  <a:pt x="268401" y="132080"/>
                </a:lnTo>
                <a:lnTo>
                  <a:pt x="269722" y="133350"/>
                </a:lnTo>
                <a:lnTo>
                  <a:pt x="273621" y="134620"/>
                </a:lnTo>
                <a:lnTo>
                  <a:pt x="272719" y="135890"/>
                </a:lnTo>
                <a:lnTo>
                  <a:pt x="272237" y="137160"/>
                </a:lnTo>
                <a:lnTo>
                  <a:pt x="264871" y="135890"/>
                </a:lnTo>
                <a:lnTo>
                  <a:pt x="257251" y="138582"/>
                </a:lnTo>
                <a:lnTo>
                  <a:pt x="256882" y="138582"/>
                </a:lnTo>
                <a:lnTo>
                  <a:pt x="250939" y="139700"/>
                </a:lnTo>
                <a:lnTo>
                  <a:pt x="256349" y="139700"/>
                </a:lnTo>
                <a:lnTo>
                  <a:pt x="262978" y="138582"/>
                </a:lnTo>
                <a:lnTo>
                  <a:pt x="269417" y="138582"/>
                </a:lnTo>
                <a:lnTo>
                  <a:pt x="266814" y="139700"/>
                </a:lnTo>
                <a:lnTo>
                  <a:pt x="271868" y="139700"/>
                </a:lnTo>
                <a:lnTo>
                  <a:pt x="274040" y="140970"/>
                </a:lnTo>
                <a:lnTo>
                  <a:pt x="274726" y="142392"/>
                </a:lnTo>
                <a:lnTo>
                  <a:pt x="275463" y="142392"/>
                </a:lnTo>
                <a:lnTo>
                  <a:pt x="275615" y="143141"/>
                </a:lnTo>
                <a:lnTo>
                  <a:pt x="275691" y="143560"/>
                </a:lnTo>
                <a:lnTo>
                  <a:pt x="275209" y="146050"/>
                </a:lnTo>
                <a:lnTo>
                  <a:pt x="275120" y="147320"/>
                </a:lnTo>
                <a:lnTo>
                  <a:pt x="275742" y="151231"/>
                </a:lnTo>
                <a:lnTo>
                  <a:pt x="276098" y="151231"/>
                </a:lnTo>
                <a:lnTo>
                  <a:pt x="276098" y="137502"/>
                </a:lnTo>
                <a:lnTo>
                  <a:pt x="275717" y="137160"/>
                </a:lnTo>
                <a:lnTo>
                  <a:pt x="277749" y="132080"/>
                </a:lnTo>
                <a:lnTo>
                  <a:pt x="278257" y="130810"/>
                </a:lnTo>
                <a:lnTo>
                  <a:pt x="274421" y="129540"/>
                </a:lnTo>
                <a:lnTo>
                  <a:pt x="270586" y="128270"/>
                </a:lnTo>
                <a:lnTo>
                  <a:pt x="265874" y="128270"/>
                </a:lnTo>
                <a:lnTo>
                  <a:pt x="266750" y="124460"/>
                </a:lnTo>
                <a:lnTo>
                  <a:pt x="267639" y="120650"/>
                </a:lnTo>
                <a:lnTo>
                  <a:pt x="262280" y="120650"/>
                </a:lnTo>
                <a:lnTo>
                  <a:pt x="262280" y="124460"/>
                </a:lnTo>
                <a:lnTo>
                  <a:pt x="260184" y="124460"/>
                </a:lnTo>
                <a:lnTo>
                  <a:pt x="257771" y="123190"/>
                </a:lnTo>
                <a:lnTo>
                  <a:pt x="252730" y="123190"/>
                </a:lnTo>
                <a:lnTo>
                  <a:pt x="253034" y="120650"/>
                </a:lnTo>
                <a:lnTo>
                  <a:pt x="250825" y="119380"/>
                </a:lnTo>
                <a:lnTo>
                  <a:pt x="248259" y="119380"/>
                </a:lnTo>
                <a:lnTo>
                  <a:pt x="247015" y="118110"/>
                </a:lnTo>
                <a:lnTo>
                  <a:pt x="246024" y="118110"/>
                </a:lnTo>
                <a:lnTo>
                  <a:pt x="245668" y="116840"/>
                </a:lnTo>
                <a:lnTo>
                  <a:pt x="244894" y="115570"/>
                </a:lnTo>
                <a:lnTo>
                  <a:pt x="244030" y="115570"/>
                </a:lnTo>
                <a:lnTo>
                  <a:pt x="242595" y="114300"/>
                </a:lnTo>
                <a:lnTo>
                  <a:pt x="239331" y="114300"/>
                </a:lnTo>
                <a:lnTo>
                  <a:pt x="241833" y="113030"/>
                </a:lnTo>
                <a:lnTo>
                  <a:pt x="246938" y="113030"/>
                </a:lnTo>
                <a:lnTo>
                  <a:pt x="250926" y="114300"/>
                </a:lnTo>
                <a:lnTo>
                  <a:pt x="256349" y="120650"/>
                </a:lnTo>
                <a:lnTo>
                  <a:pt x="258076" y="121920"/>
                </a:lnTo>
                <a:lnTo>
                  <a:pt x="260870" y="123190"/>
                </a:lnTo>
                <a:lnTo>
                  <a:pt x="262280" y="124460"/>
                </a:lnTo>
                <a:lnTo>
                  <a:pt x="262280" y="120650"/>
                </a:lnTo>
                <a:lnTo>
                  <a:pt x="260464" y="120650"/>
                </a:lnTo>
                <a:lnTo>
                  <a:pt x="256679" y="115570"/>
                </a:lnTo>
                <a:lnTo>
                  <a:pt x="254139" y="113030"/>
                </a:lnTo>
                <a:lnTo>
                  <a:pt x="251612" y="110490"/>
                </a:lnTo>
                <a:lnTo>
                  <a:pt x="245833" y="109220"/>
                </a:lnTo>
                <a:lnTo>
                  <a:pt x="240334" y="110490"/>
                </a:lnTo>
                <a:lnTo>
                  <a:pt x="240233" y="106680"/>
                </a:lnTo>
                <a:lnTo>
                  <a:pt x="238379" y="104140"/>
                </a:lnTo>
                <a:lnTo>
                  <a:pt x="237540" y="102755"/>
                </a:lnTo>
                <a:lnTo>
                  <a:pt x="237540" y="107950"/>
                </a:lnTo>
                <a:lnTo>
                  <a:pt x="236766" y="111760"/>
                </a:lnTo>
                <a:lnTo>
                  <a:pt x="234670" y="113030"/>
                </a:lnTo>
                <a:lnTo>
                  <a:pt x="232651" y="114300"/>
                </a:lnTo>
                <a:lnTo>
                  <a:pt x="226504" y="121920"/>
                </a:lnTo>
                <a:lnTo>
                  <a:pt x="222910" y="127000"/>
                </a:lnTo>
                <a:lnTo>
                  <a:pt x="219748" y="132080"/>
                </a:lnTo>
                <a:lnTo>
                  <a:pt x="216725" y="138582"/>
                </a:lnTo>
                <a:lnTo>
                  <a:pt x="216382" y="138582"/>
                </a:lnTo>
                <a:lnTo>
                  <a:pt x="216319" y="139700"/>
                </a:lnTo>
                <a:lnTo>
                  <a:pt x="215823" y="140487"/>
                </a:lnTo>
                <a:lnTo>
                  <a:pt x="215823" y="146050"/>
                </a:lnTo>
                <a:lnTo>
                  <a:pt x="214591" y="147320"/>
                </a:lnTo>
                <a:lnTo>
                  <a:pt x="213258" y="148590"/>
                </a:lnTo>
                <a:lnTo>
                  <a:pt x="211772" y="149872"/>
                </a:lnTo>
                <a:lnTo>
                  <a:pt x="211264" y="148590"/>
                </a:lnTo>
                <a:lnTo>
                  <a:pt x="210248" y="148590"/>
                </a:lnTo>
                <a:lnTo>
                  <a:pt x="210248" y="154940"/>
                </a:lnTo>
                <a:lnTo>
                  <a:pt x="206552" y="154940"/>
                </a:lnTo>
                <a:lnTo>
                  <a:pt x="206552" y="168910"/>
                </a:lnTo>
                <a:lnTo>
                  <a:pt x="206476" y="171450"/>
                </a:lnTo>
                <a:lnTo>
                  <a:pt x="205816" y="175260"/>
                </a:lnTo>
                <a:lnTo>
                  <a:pt x="205346" y="175260"/>
                </a:lnTo>
                <a:lnTo>
                  <a:pt x="204000" y="176530"/>
                </a:lnTo>
                <a:lnTo>
                  <a:pt x="203390" y="177800"/>
                </a:lnTo>
                <a:lnTo>
                  <a:pt x="203758" y="178219"/>
                </a:lnTo>
                <a:lnTo>
                  <a:pt x="201993" y="179070"/>
                </a:lnTo>
                <a:lnTo>
                  <a:pt x="201752" y="180340"/>
                </a:lnTo>
                <a:lnTo>
                  <a:pt x="201345" y="181737"/>
                </a:lnTo>
                <a:lnTo>
                  <a:pt x="201345" y="196850"/>
                </a:lnTo>
                <a:lnTo>
                  <a:pt x="198335" y="198120"/>
                </a:lnTo>
                <a:lnTo>
                  <a:pt x="198285" y="205740"/>
                </a:lnTo>
                <a:lnTo>
                  <a:pt x="195884" y="208280"/>
                </a:lnTo>
                <a:lnTo>
                  <a:pt x="195211" y="208280"/>
                </a:lnTo>
                <a:lnTo>
                  <a:pt x="193205" y="209550"/>
                </a:lnTo>
                <a:lnTo>
                  <a:pt x="190030" y="209550"/>
                </a:lnTo>
                <a:lnTo>
                  <a:pt x="193611" y="207010"/>
                </a:lnTo>
                <a:lnTo>
                  <a:pt x="194691" y="201930"/>
                </a:lnTo>
                <a:lnTo>
                  <a:pt x="196316" y="198120"/>
                </a:lnTo>
                <a:lnTo>
                  <a:pt x="196773" y="198120"/>
                </a:lnTo>
                <a:lnTo>
                  <a:pt x="197485" y="196850"/>
                </a:lnTo>
                <a:lnTo>
                  <a:pt x="199466" y="194310"/>
                </a:lnTo>
                <a:lnTo>
                  <a:pt x="200279" y="193040"/>
                </a:lnTo>
                <a:lnTo>
                  <a:pt x="201168" y="190500"/>
                </a:lnTo>
                <a:lnTo>
                  <a:pt x="201218" y="195580"/>
                </a:lnTo>
                <a:lnTo>
                  <a:pt x="201345" y="196850"/>
                </a:lnTo>
                <a:lnTo>
                  <a:pt x="201345" y="181737"/>
                </a:lnTo>
                <a:lnTo>
                  <a:pt x="200634" y="184150"/>
                </a:lnTo>
                <a:lnTo>
                  <a:pt x="199783" y="185420"/>
                </a:lnTo>
                <a:lnTo>
                  <a:pt x="198653" y="187960"/>
                </a:lnTo>
                <a:lnTo>
                  <a:pt x="197739" y="190500"/>
                </a:lnTo>
                <a:lnTo>
                  <a:pt x="197027" y="191770"/>
                </a:lnTo>
                <a:lnTo>
                  <a:pt x="195859" y="193040"/>
                </a:lnTo>
                <a:lnTo>
                  <a:pt x="194995" y="194310"/>
                </a:lnTo>
                <a:lnTo>
                  <a:pt x="193967" y="195580"/>
                </a:lnTo>
                <a:lnTo>
                  <a:pt x="193306" y="196850"/>
                </a:lnTo>
                <a:lnTo>
                  <a:pt x="191668" y="200660"/>
                </a:lnTo>
                <a:lnTo>
                  <a:pt x="191084" y="204470"/>
                </a:lnTo>
                <a:lnTo>
                  <a:pt x="187934" y="207010"/>
                </a:lnTo>
                <a:lnTo>
                  <a:pt x="185648" y="208280"/>
                </a:lnTo>
                <a:lnTo>
                  <a:pt x="183134" y="209550"/>
                </a:lnTo>
                <a:lnTo>
                  <a:pt x="180301" y="210820"/>
                </a:lnTo>
                <a:lnTo>
                  <a:pt x="176555" y="210820"/>
                </a:lnTo>
                <a:lnTo>
                  <a:pt x="175094" y="209550"/>
                </a:lnTo>
                <a:lnTo>
                  <a:pt x="173875" y="208280"/>
                </a:lnTo>
                <a:lnTo>
                  <a:pt x="173456" y="208280"/>
                </a:lnTo>
                <a:lnTo>
                  <a:pt x="173202" y="207010"/>
                </a:lnTo>
                <a:lnTo>
                  <a:pt x="173215" y="205740"/>
                </a:lnTo>
                <a:lnTo>
                  <a:pt x="173037" y="205740"/>
                </a:lnTo>
                <a:lnTo>
                  <a:pt x="173812" y="201930"/>
                </a:lnTo>
                <a:lnTo>
                  <a:pt x="174078" y="200660"/>
                </a:lnTo>
                <a:lnTo>
                  <a:pt x="177850" y="195580"/>
                </a:lnTo>
                <a:lnTo>
                  <a:pt x="181483" y="191770"/>
                </a:lnTo>
                <a:lnTo>
                  <a:pt x="188048" y="184150"/>
                </a:lnTo>
                <a:lnTo>
                  <a:pt x="191185" y="180340"/>
                </a:lnTo>
                <a:lnTo>
                  <a:pt x="186423" y="185420"/>
                </a:lnTo>
                <a:lnTo>
                  <a:pt x="181673" y="189230"/>
                </a:lnTo>
                <a:lnTo>
                  <a:pt x="177304" y="194310"/>
                </a:lnTo>
                <a:lnTo>
                  <a:pt x="173659" y="199390"/>
                </a:lnTo>
                <a:lnTo>
                  <a:pt x="173215" y="200660"/>
                </a:lnTo>
                <a:lnTo>
                  <a:pt x="172758" y="200660"/>
                </a:lnTo>
                <a:lnTo>
                  <a:pt x="172300" y="199390"/>
                </a:lnTo>
                <a:lnTo>
                  <a:pt x="171246" y="198120"/>
                </a:lnTo>
                <a:lnTo>
                  <a:pt x="170116" y="198120"/>
                </a:lnTo>
                <a:lnTo>
                  <a:pt x="176047" y="193040"/>
                </a:lnTo>
                <a:lnTo>
                  <a:pt x="180314" y="187960"/>
                </a:lnTo>
                <a:lnTo>
                  <a:pt x="184175" y="182880"/>
                </a:lnTo>
                <a:lnTo>
                  <a:pt x="178498" y="187960"/>
                </a:lnTo>
                <a:lnTo>
                  <a:pt x="173075" y="194310"/>
                </a:lnTo>
                <a:lnTo>
                  <a:pt x="166598" y="199390"/>
                </a:lnTo>
                <a:lnTo>
                  <a:pt x="165100" y="199390"/>
                </a:lnTo>
                <a:lnTo>
                  <a:pt x="162445" y="198120"/>
                </a:lnTo>
                <a:lnTo>
                  <a:pt x="161188" y="195580"/>
                </a:lnTo>
                <a:lnTo>
                  <a:pt x="160604" y="193040"/>
                </a:lnTo>
                <a:lnTo>
                  <a:pt x="160083" y="190500"/>
                </a:lnTo>
                <a:lnTo>
                  <a:pt x="161099" y="189230"/>
                </a:lnTo>
                <a:lnTo>
                  <a:pt x="161505" y="186690"/>
                </a:lnTo>
                <a:lnTo>
                  <a:pt x="162356" y="185420"/>
                </a:lnTo>
                <a:lnTo>
                  <a:pt x="162915" y="184150"/>
                </a:lnTo>
                <a:lnTo>
                  <a:pt x="166522" y="179070"/>
                </a:lnTo>
                <a:lnTo>
                  <a:pt x="171386" y="175260"/>
                </a:lnTo>
                <a:lnTo>
                  <a:pt x="175514" y="171450"/>
                </a:lnTo>
                <a:lnTo>
                  <a:pt x="170916" y="173990"/>
                </a:lnTo>
                <a:lnTo>
                  <a:pt x="165900" y="177800"/>
                </a:lnTo>
                <a:lnTo>
                  <a:pt x="161798" y="182880"/>
                </a:lnTo>
                <a:lnTo>
                  <a:pt x="161302" y="184150"/>
                </a:lnTo>
                <a:lnTo>
                  <a:pt x="160959" y="182880"/>
                </a:lnTo>
                <a:lnTo>
                  <a:pt x="160439" y="181610"/>
                </a:lnTo>
                <a:lnTo>
                  <a:pt x="160020" y="180340"/>
                </a:lnTo>
                <a:lnTo>
                  <a:pt x="159461" y="178219"/>
                </a:lnTo>
                <a:lnTo>
                  <a:pt x="159359" y="177800"/>
                </a:lnTo>
                <a:lnTo>
                  <a:pt x="161163" y="175260"/>
                </a:lnTo>
                <a:lnTo>
                  <a:pt x="162585" y="172720"/>
                </a:lnTo>
                <a:lnTo>
                  <a:pt x="164553" y="170180"/>
                </a:lnTo>
                <a:lnTo>
                  <a:pt x="166827" y="167640"/>
                </a:lnTo>
                <a:lnTo>
                  <a:pt x="169125" y="165112"/>
                </a:lnTo>
                <a:lnTo>
                  <a:pt x="169710" y="163830"/>
                </a:lnTo>
                <a:lnTo>
                  <a:pt x="171145" y="162560"/>
                </a:lnTo>
                <a:lnTo>
                  <a:pt x="172008" y="161290"/>
                </a:lnTo>
                <a:lnTo>
                  <a:pt x="176237" y="161290"/>
                </a:lnTo>
                <a:lnTo>
                  <a:pt x="177444" y="160020"/>
                </a:lnTo>
                <a:lnTo>
                  <a:pt x="183134" y="160020"/>
                </a:lnTo>
                <a:lnTo>
                  <a:pt x="183349" y="158762"/>
                </a:lnTo>
                <a:lnTo>
                  <a:pt x="183464" y="158102"/>
                </a:lnTo>
                <a:lnTo>
                  <a:pt x="183578" y="157480"/>
                </a:lnTo>
                <a:lnTo>
                  <a:pt x="183654" y="156210"/>
                </a:lnTo>
                <a:lnTo>
                  <a:pt x="181800" y="154940"/>
                </a:lnTo>
                <a:lnTo>
                  <a:pt x="178841" y="154940"/>
                </a:lnTo>
                <a:lnTo>
                  <a:pt x="177177" y="156210"/>
                </a:lnTo>
                <a:lnTo>
                  <a:pt x="176047" y="156210"/>
                </a:lnTo>
                <a:lnTo>
                  <a:pt x="175806" y="157480"/>
                </a:lnTo>
                <a:lnTo>
                  <a:pt x="173164" y="157480"/>
                </a:lnTo>
                <a:lnTo>
                  <a:pt x="170954" y="158762"/>
                </a:lnTo>
                <a:lnTo>
                  <a:pt x="168744" y="158762"/>
                </a:lnTo>
                <a:lnTo>
                  <a:pt x="163029" y="157480"/>
                </a:lnTo>
                <a:lnTo>
                  <a:pt x="153339" y="144780"/>
                </a:lnTo>
                <a:lnTo>
                  <a:pt x="153035" y="143560"/>
                </a:lnTo>
                <a:lnTo>
                  <a:pt x="159791" y="147320"/>
                </a:lnTo>
                <a:lnTo>
                  <a:pt x="167398" y="149961"/>
                </a:lnTo>
                <a:lnTo>
                  <a:pt x="167678" y="149961"/>
                </a:lnTo>
                <a:lnTo>
                  <a:pt x="182435" y="152400"/>
                </a:lnTo>
                <a:lnTo>
                  <a:pt x="164338" y="147320"/>
                </a:lnTo>
                <a:lnTo>
                  <a:pt x="156070" y="143560"/>
                </a:lnTo>
                <a:lnTo>
                  <a:pt x="148602" y="137160"/>
                </a:lnTo>
                <a:lnTo>
                  <a:pt x="148158" y="135890"/>
                </a:lnTo>
                <a:lnTo>
                  <a:pt x="147459" y="135890"/>
                </a:lnTo>
                <a:lnTo>
                  <a:pt x="145592" y="129540"/>
                </a:lnTo>
                <a:lnTo>
                  <a:pt x="151384" y="130810"/>
                </a:lnTo>
                <a:lnTo>
                  <a:pt x="151714" y="129540"/>
                </a:lnTo>
                <a:lnTo>
                  <a:pt x="153695" y="121920"/>
                </a:lnTo>
                <a:lnTo>
                  <a:pt x="161328" y="123190"/>
                </a:lnTo>
                <a:lnTo>
                  <a:pt x="175412" y="128270"/>
                </a:lnTo>
                <a:lnTo>
                  <a:pt x="168897" y="125730"/>
                </a:lnTo>
                <a:lnTo>
                  <a:pt x="163906" y="121920"/>
                </a:lnTo>
                <a:lnTo>
                  <a:pt x="162242" y="120650"/>
                </a:lnTo>
                <a:lnTo>
                  <a:pt x="154686" y="120650"/>
                </a:lnTo>
                <a:lnTo>
                  <a:pt x="158165" y="118110"/>
                </a:lnTo>
                <a:lnTo>
                  <a:pt x="159816" y="116840"/>
                </a:lnTo>
                <a:lnTo>
                  <a:pt x="160832" y="115570"/>
                </a:lnTo>
                <a:lnTo>
                  <a:pt x="166192" y="115570"/>
                </a:lnTo>
                <a:lnTo>
                  <a:pt x="168681" y="116840"/>
                </a:lnTo>
                <a:lnTo>
                  <a:pt x="172732" y="118110"/>
                </a:lnTo>
                <a:lnTo>
                  <a:pt x="176631" y="120650"/>
                </a:lnTo>
                <a:lnTo>
                  <a:pt x="180606" y="121920"/>
                </a:lnTo>
                <a:lnTo>
                  <a:pt x="176072" y="119380"/>
                </a:lnTo>
                <a:lnTo>
                  <a:pt x="171564" y="115570"/>
                </a:lnTo>
                <a:lnTo>
                  <a:pt x="166255" y="114300"/>
                </a:lnTo>
                <a:lnTo>
                  <a:pt x="162039" y="114300"/>
                </a:lnTo>
                <a:lnTo>
                  <a:pt x="162750" y="113030"/>
                </a:lnTo>
                <a:lnTo>
                  <a:pt x="163283" y="111760"/>
                </a:lnTo>
                <a:lnTo>
                  <a:pt x="164960" y="111760"/>
                </a:lnTo>
                <a:lnTo>
                  <a:pt x="166382" y="110490"/>
                </a:lnTo>
                <a:lnTo>
                  <a:pt x="178244" y="110490"/>
                </a:lnTo>
                <a:lnTo>
                  <a:pt x="183235" y="113030"/>
                </a:lnTo>
                <a:lnTo>
                  <a:pt x="187845" y="116840"/>
                </a:lnTo>
                <a:lnTo>
                  <a:pt x="188150" y="116840"/>
                </a:lnTo>
                <a:lnTo>
                  <a:pt x="188480" y="118110"/>
                </a:lnTo>
                <a:lnTo>
                  <a:pt x="188823" y="118110"/>
                </a:lnTo>
                <a:lnTo>
                  <a:pt x="188988" y="119380"/>
                </a:lnTo>
                <a:lnTo>
                  <a:pt x="189103" y="120650"/>
                </a:lnTo>
                <a:lnTo>
                  <a:pt x="189217" y="121920"/>
                </a:lnTo>
                <a:lnTo>
                  <a:pt x="189471" y="123190"/>
                </a:lnTo>
                <a:lnTo>
                  <a:pt x="190296" y="127000"/>
                </a:lnTo>
                <a:lnTo>
                  <a:pt x="191541" y="129540"/>
                </a:lnTo>
                <a:lnTo>
                  <a:pt x="192659" y="133350"/>
                </a:lnTo>
                <a:lnTo>
                  <a:pt x="193294" y="135890"/>
                </a:lnTo>
                <a:lnTo>
                  <a:pt x="193598" y="136804"/>
                </a:lnTo>
                <a:lnTo>
                  <a:pt x="192519" y="135890"/>
                </a:lnTo>
                <a:lnTo>
                  <a:pt x="191236" y="134620"/>
                </a:lnTo>
                <a:lnTo>
                  <a:pt x="189750" y="133350"/>
                </a:lnTo>
                <a:lnTo>
                  <a:pt x="187909" y="135890"/>
                </a:lnTo>
                <a:lnTo>
                  <a:pt x="188645" y="137160"/>
                </a:lnTo>
                <a:lnTo>
                  <a:pt x="189268" y="138582"/>
                </a:lnTo>
                <a:lnTo>
                  <a:pt x="189915" y="139700"/>
                </a:lnTo>
                <a:lnTo>
                  <a:pt x="190931" y="139700"/>
                </a:lnTo>
                <a:lnTo>
                  <a:pt x="191884" y="140970"/>
                </a:lnTo>
                <a:lnTo>
                  <a:pt x="193662" y="143560"/>
                </a:lnTo>
                <a:lnTo>
                  <a:pt x="195580" y="146050"/>
                </a:lnTo>
                <a:lnTo>
                  <a:pt x="194068" y="144780"/>
                </a:lnTo>
                <a:lnTo>
                  <a:pt x="192532" y="144780"/>
                </a:lnTo>
                <a:lnTo>
                  <a:pt x="191084" y="143560"/>
                </a:lnTo>
                <a:lnTo>
                  <a:pt x="191147" y="140970"/>
                </a:lnTo>
                <a:lnTo>
                  <a:pt x="189458" y="139700"/>
                </a:lnTo>
                <a:lnTo>
                  <a:pt x="186486" y="139700"/>
                </a:lnTo>
                <a:lnTo>
                  <a:pt x="185648" y="140970"/>
                </a:lnTo>
                <a:lnTo>
                  <a:pt x="186270" y="143141"/>
                </a:lnTo>
                <a:lnTo>
                  <a:pt x="186436" y="143560"/>
                </a:lnTo>
                <a:lnTo>
                  <a:pt x="188188" y="144780"/>
                </a:lnTo>
                <a:lnTo>
                  <a:pt x="189547" y="144780"/>
                </a:lnTo>
                <a:lnTo>
                  <a:pt x="191147" y="146050"/>
                </a:lnTo>
                <a:lnTo>
                  <a:pt x="192798" y="146050"/>
                </a:lnTo>
                <a:lnTo>
                  <a:pt x="194348" y="147320"/>
                </a:lnTo>
                <a:lnTo>
                  <a:pt x="196176" y="148590"/>
                </a:lnTo>
                <a:lnTo>
                  <a:pt x="199974" y="149961"/>
                </a:lnTo>
                <a:lnTo>
                  <a:pt x="199783" y="149961"/>
                </a:lnTo>
                <a:lnTo>
                  <a:pt x="200672" y="151231"/>
                </a:lnTo>
                <a:lnTo>
                  <a:pt x="198107" y="151231"/>
                </a:lnTo>
                <a:lnTo>
                  <a:pt x="193471" y="149961"/>
                </a:lnTo>
                <a:lnTo>
                  <a:pt x="188544" y="149961"/>
                </a:lnTo>
                <a:lnTo>
                  <a:pt x="188226" y="148590"/>
                </a:lnTo>
                <a:lnTo>
                  <a:pt x="186778" y="147320"/>
                </a:lnTo>
                <a:lnTo>
                  <a:pt x="184353" y="147320"/>
                </a:lnTo>
                <a:lnTo>
                  <a:pt x="182930" y="148590"/>
                </a:lnTo>
                <a:lnTo>
                  <a:pt x="183007" y="151231"/>
                </a:lnTo>
                <a:lnTo>
                  <a:pt x="183248" y="151231"/>
                </a:lnTo>
                <a:lnTo>
                  <a:pt x="186423" y="152400"/>
                </a:lnTo>
                <a:lnTo>
                  <a:pt x="187744" y="151231"/>
                </a:lnTo>
                <a:lnTo>
                  <a:pt x="191643" y="151231"/>
                </a:lnTo>
                <a:lnTo>
                  <a:pt x="193294" y="152400"/>
                </a:lnTo>
                <a:lnTo>
                  <a:pt x="191249" y="152400"/>
                </a:lnTo>
                <a:lnTo>
                  <a:pt x="187794" y="153670"/>
                </a:lnTo>
                <a:lnTo>
                  <a:pt x="188950" y="156210"/>
                </a:lnTo>
                <a:lnTo>
                  <a:pt x="186944" y="156210"/>
                </a:lnTo>
                <a:lnTo>
                  <a:pt x="185877" y="157480"/>
                </a:lnTo>
                <a:lnTo>
                  <a:pt x="183642" y="160020"/>
                </a:lnTo>
                <a:lnTo>
                  <a:pt x="187858" y="162560"/>
                </a:lnTo>
                <a:lnTo>
                  <a:pt x="189776" y="160020"/>
                </a:lnTo>
                <a:lnTo>
                  <a:pt x="192214" y="160020"/>
                </a:lnTo>
                <a:lnTo>
                  <a:pt x="191122" y="161290"/>
                </a:lnTo>
                <a:lnTo>
                  <a:pt x="186855" y="165100"/>
                </a:lnTo>
                <a:lnTo>
                  <a:pt x="186004" y="162560"/>
                </a:lnTo>
                <a:lnTo>
                  <a:pt x="180911" y="165112"/>
                </a:lnTo>
                <a:lnTo>
                  <a:pt x="180987" y="166370"/>
                </a:lnTo>
                <a:lnTo>
                  <a:pt x="181063" y="167640"/>
                </a:lnTo>
                <a:lnTo>
                  <a:pt x="181546" y="170180"/>
                </a:lnTo>
                <a:lnTo>
                  <a:pt x="186067" y="170180"/>
                </a:lnTo>
                <a:lnTo>
                  <a:pt x="187007" y="167640"/>
                </a:lnTo>
                <a:lnTo>
                  <a:pt x="188722" y="166370"/>
                </a:lnTo>
                <a:lnTo>
                  <a:pt x="189534" y="165112"/>
                </a:lnTo>
                <a:lnTo>
                  <a:pt x="190373" y="163830"/>
                </a:lnTo>
                <a:lnTo>
                  <a:pt x="192049" y="162560"/>
                </a:lnTo>
                <a:lnTo>
                  <a:pt x="194856" y="160020"/>
                </a:lnTo>
                <a:lnTo>
                  <a:pt x="197510" y="158762"/>
                </a:lnTo>
                <a:lnTo>
                  <a:pt x="201968" y="156210"/>
                </a:lnTo>
                <a:lnTo>
                  <a:pt x="203225" y="156210"/>
                </a:lnTo>
                <a:lnTo>
                  <a:pt x="202006" y="157480"/>
                </a:lnTo>
                <a:lnTo>
                  <a:pt x="200812" y="158762"/>
                </a:lnTo>
                <a:lnTo>
                  <a:pt x="199377" y="161290"/>
                </a:lnTo>
                <a:lnTo>
                  <a:pt x="197980" y="160020"/>
                </a:lnTo>
                <a:lnTo>
                  <a:pt x="194894" y="160020"/>
                </a:lnTo>
                <a:lnTo>
                  <a:pt x="194297" y="162560"/>
                </a:lnTo>
                <a:lnTo>
                  <a:pt x="193827" y="163830"/>
                </a:lnTo>
                <a:lnTo>
                  <a:pt x="194310" y="165112"/>
                </a:lnTo>
                <a:lnTo>
                  <a:pt x="197104" y="165112"/>
                </a:lnTo>
                <a:lnTo>
                  <a:pt x="198970" y="163830"/>
                </a:lnTo>
                <a:lnTo>
                  <a:pt x="199847" y="162560"/>
                </a:lnTo>
                <a:lnTo>
                  <a:pt x="200202" y="162560"/>
                </a:lnTo>
                <a:lnTo>
                  <a:pt x="202145" y="161290"/>
                </a:lnTo>
                <a:lnTo>
                  <a:pt x="203098" y="158762"/>
                </a:lnTo>
                <a:lnTo>
                  <a:pt x="203923" y="157480"/>
                </a:lnTo>
                <a:lnTo>
                  <a:pt x="204152" y="157480"/>
                </a:lnTo>
                <a:lnTo>
                  <a:pt x="204470" y="158762"/>
                </a:lnTo>
                <a:lnTo>
                  <a:pt x="204812" y="158762"/>
                </a:lnTo>
                <a:lnTo>
                  <a:pt x="204787" y="162560"/>
                </a:lnTo>
                <a:lnTo>
                  <a:pt x="204482" y="165112"/>
                </a:lnTo>
                <a:lnTo>
                  <a:pt x="203466" y="165112"/>
                </a:lnTo>
                <a:lnTo>
                  <a:pt x="202463" y="166370"/>
                </a:lnTo>
                <a:lnTo>
                  <a:pt x="202361" y="167640"/>
                </a:lnTo>
                <a:lnTo>
                  <a:pt x="201206" y="168910"/>
                </a:lnTo>
                <a:lnTo>
                  <a:pt x="203695" y="171450"/>
                </a:lnTo>
                <a:lnTo>
                  <a:pt x="205384" y="170180"/>
                </a:lnTo>
                <a:lnTo>
                  <a:pt x="205943" y="168910"/>
                </a:lnTo>
                <a:lnTo>
                  <a:pt x="206552" y="168910"/>
                </a:lnTo>
                <a:lnTo>
                  <a:pt x="206552" y="154940"/>
                </a:lnTo>
                <a:lnTo>
                  <a:pt x="205994" y="154940"/>
                </a:lnTo>
                <a:lnTo>
                  <a:pt x="205765" y="153670"/>
                </a:lnTo>
                <a:lnTo>
                  <a:pt x="205384" y="153670"/>
                </a:lnTo>
                <a:lnTo>
                  <a:pt x="205841" y="152400"/>
                </a:lnTo>
                <a:lnTo>
                  <a:pt x="207987" y="152400"/>
                </a:lnTo>
                <a:lnTo>
                  <a:pt x="208381" y="150418"/>
                </a:lnTo>
                <a:lnTo>
                  <a:pt x="208470" y="149961"/>
                </a:lnTo>
                <a:lnTo>
                  <a:pt x="210019" y="152400"/>
                </a:lnTo>
                <a:lnTo>
                  <a:pt x="210134" y="153670"/>
                </a:lnTo>
                <a:lnTo>
                  <a:pt x="210248" y="154940"/>
                </a:lnTo>
                <a:lnTo>
                  <a:pt x="210248" y="148590"/>
                </a:lnTo>
                <a:lnTo>
                  <a:pt x="210007" y="148590"/>
                </a:lnTo>
                <a:lnTo>
                  <a:pt x="210185" y="147320"/>
                </a:lnTo>
                <a:lnTo>
                  <a:pt x="210540" y="147320"/>
                </a:lnTo>
                <a:lnTo>
                  <a:pt x="211328" y="144780"/>
                </a:lnTo>
                <a:lnTo>
                  <a:pt x="211874" y="144780"/>
                </a:lnTo>
                <a:lnTo>
                  <a:pt x="212090" y="143560"/>
                </a:lnTo>
                <a:lnTo>
                  <a:pt x="212458" y="143560"/>
                </a:lnTo>
                <a:lnTo>
                  <a:pt x="212699" y="144780"/>
                </a:lnTo>
                <a:lnTo>
                  <a:pt x="214947" y="144780"/>
                </a:lnTo>
                <a:lnTo>
                  <a:pt x="215125" y="146050"/>
                </a:lnTo>
                <a:lnTo>
                  <a:pt x="215823" y="146050"/>
                </a:lnTo>
                <a:lnTo>
                  <a:pt x="215823" y="140487"/>
                </a:lnTo>
                <a:lnTo>
                  <a:pt x="214617" y="142392"/>
                </a:lnTo>
                <a:lnTo>
                  <a:pt x="212204" y="142392"/>
                </a:lnTo>
                <a:lnTo>
                  <a:pt x="212318" y="139700"/>
                </a:lnTo>
                <a:lnTo>
                  <a:pt x="212674" y="138582"/>
                </a:lnTo>
                <a:lnTo>
                  <a:pt x="213347" y="138582"/>
                </a:lnTo>
                <a:lnTo>
                  <a:pt x="213982" y="137160"/>
                </a:lnTo>
                <a:lnTo>
                  <a:pt x="214083" y="135890"/>
                </a:lnTo>
                <a:lnTo>
                  <a:pt x="214464" y="133350"/>
                </a:lnTo>
                <a:lnTo>
                  <a:pt x="210604" y="133350"/>
                </a:lnTo>
                <a:lnTo>
                  <a:pt x="209664" y="135890"/>
                </a:lnTo>
                <a:lnTo>
                  <a:pt x="209473" y="136804"/>
                </a:lnTo>
                <a:lnTo>
                  <a:pt x="209397" y="137160"/>
                </a:lnTo>
                <a:lnTo>
                  <a:pt x="209892" y="137160"/>
                </a:lnTo>
                <a:lnTo>
                  <a:pt x="209981" y="138582"/>
                </a:lnTo>
                <a:lnTo>
                  <a:pt x="210527" y="138582"/>
                </a:lnTo>
                <a:lnTo>
                  <a:pt x="211048" y="139700"/>
                </a:lnTo>
                <a:lnTo>
                  <a:pt x="210413" y="139700"/>
                </a:lnTo>
                <a:lnTo>
                  <a:pt x="210007" y="140970"/>
                </a:lnTo>
                <a:lnTo>
                  <a:pt x="209029" y="144780"/>
                </a:lnTo>
                <a:lnTo>
                  <a:pt x="208419" y="146050"/>
                </a:lnTo>
                <a:lnTo>
                  <a:pt x="207594" y="148590"/>
                </a:lnTo>
                <a:lnTo>
                  <a:pt x="206844" y="148590"/>
                </a:lnTo>
                <a:lnTo>
                  <a:pt x="206768" y="147320"/>
                </a:lnTo>
                <a:lnTo>
                  <a:pt x="206705" y="146050"/>
                </a:lnTo>
                <a:lnTo>
                  <a:pt x="206286" y="143560"/>
                </a:lnTo>
                <a:lnTo>
                  <a:pt x="206222" y="143141"/>
                </a:lnTo>
                <a:lnTo>
                  <a:pt x="206121" y="142392"/>
                </a:lnTo>
                <a:lnTo>
                  <a:pt x="205613" y="140970"/>
                </a:lnTo>
                <a:lnTo>
                  <a:pt x="204876" y="138582"/>
                </a:lnTo>
                <a:lnTo>
                  <a:pt x="205651" y="138582"/>
                </a:lnTo>
                <a:lnTo>
                  <a:pt x="205689" y="136804"/>
                </a:lnTo>
                <a:lnTo>
                  <a:pt x="205435" y="135890"/>
                </a:lnTo>
                <a:lnTo>
                  <a:pt x="205828" y="134620"/>
                </a:lnTo>
                <a:lnTo>
                  <a:pt x="203619" y="133350"/>
                </a:lnTo>
                <a:lnTo>
                  <a:pt x="202311" y="134620"/>
                </a:lnTo>
                <a:lnTo>
                  <a:pt x="201091" y="135890"/>
                </a:lnTo>
                <a:lnTo>
                  <a:pt x="201828" y="138582"/>
                </a:lnTo>
                <a:lnTo>
                  <a:pt x="202006" y="138582"/>
                </a:lnTo>
                <a:lnTo>
                  <a:pt x="203657" y="139700"/>
                </a:lnTo>
                <a:lnTo>
                  <a:pt x="203644" y="142392"/>
                </a:lnTo>
                <a:lnTo>
                  <a:pt x="204508" y="144780"/>
                </a:lnTo>
                <a:lnTo>
                  <a:pt x="204571" y="146050"/>
                </a:lnTo>
                <a:lnTo>
                  <a:pt x="204685" y="148590"/>
                </a:lnTo>
                <a:lnTo>
                  <a:pt x="203885" y="147548"/>
                </a:lnTo>
                <a:lnTo>
                  <a:pt x="203885" y="149961"/>
                </a:lnTo>
                <a:lnTo>
                  <a:pt x="203212" y="149961"/>
                </a:lnTo>
                <a:lnTo>
                  <a:pt x="202692" y="148590"/>
                </a:lnTo>
                <a:lnTo>
                  <a:pt x="203885" y="149961"/>
                </a:lnTo>
                <a:lnTo>
                  <a:pt x="203885" y="147548"/>
                </a:lnTo>
                <a:lnTo>
                  <a:pt x="203720" y="147320"/>
                </a:lnTo>
                <a:lnTo>
                  <a:pt x="203212" y="147320"/>
                </a:lnTo>
                <a:lnTo>
                  <a:pt x="202501" y="146050"/>
                </a:lnTo>
                <a:lnTo>
                  <a:pt x="202857" y="146050"/>
                </a:lnTo>
                <a:lnTo>
                  <a:pt x="202996" y="144780"/>
                </a:lnTo>
                <a:lnTo>
                  <a:pt x="202641" y="143560"/>
                </a:lnTo>
                <a:lnTo>
                  <a:pt x="202196" y="142392"/>
                </a:lnTo>
                <a:lnTo>
                  <a:pt x="202526" y="142392"/>
                </a:lnTo>
                <a:lnTo>
                  <a:pt x="202831" y="142392"/>
                </a:lnTo>
                <a:lnTo>
                  <a:pt x="202488" y="140970"/>
                </a:lnTo>
                <a:lnTo>
                  <a:pt x="202171" y="139700"/>
                </a:lnTo>
                <a:lnTo>
                  <a:pt x="202171" y="152400"/>
                </a:lnTo>
                <a:lnTo>
                  <a:pt x="202082" y="153670"/>
                </a:lnTo>
                <a:lnTo>
                  <a:pt x="197586" y="153670"/>
                </a:lnTo>
                <a:lnTo>
                  <a:pt x="196100" y="154508"/>
                </a:lnTo>
                <a:lnTo>
                  <a:pt x="196100" y="156210"/>
                </a:lnTo>
                <a:lnTo>
                  <a:pt x="194386" y="157480"/>
                </a:lnTo>
                <a:lnTo>
                  <a:pt x="193421" y="157480"/>
                </a:lnTo>
                <a:lnTo>
                  <a:pt x="194246" y="156210"/>
                </a:lnTo>
                <a:lnTo>
                  <a:pt x="196100" y="156210"/>
                </a:lnTo>
                <a:lnTo>
                  <a:pt x="196100" y="154508"/>
                </a:lnTo>
                <a:lnTo>
                  <a:pt x="195326" y="154940"/>
                </a:lnTo>
                <a:lnTo>
                  <a:pt x="194894" y="152400"/>
                </a:lnTo>
                <a:lnTo>
                  <a:pt x="202171" y="152400"/>
                </a:lnTo>
                <a:lnTo>
                  <a:pt x="202171" y="139700"/>
                </a:lnTo>
                <a:lnTo>
                  <a:pt x="201777" y="139700"/>
                </a:lnTo>
                <a:lnTo>
                  <a:pt x="201777" y="148590"/>
                </a:lnTo>
                <a:lnTo>
                  <a:pt x="201333" y="148590"/>
                </a:lnTo>
                <a:lnTo>
                  <a:pt x="200406" y="147320"/>
                </a:lnTo>
                <a:lnTo>
                  <a:pt x="201002" y="147320"/>
                </a:lnTo>
                <a:lnTo>
                  <a:pt x="201777" y="148590"/>
                </a:lnTo>
                <a:lnTo>
                  <a:pt x="201777" y="139700"/>
                </a:lnTo>
                <a:lnTo>
                  <a:pt x="200761" y="139700"/>
                </a:lnTo>
                <a:lnTo>
                  <a:pt x="198564" y="139700"/>
                </a:lnTo>
                <a:lnTo>
                  <a:pt x="197916" y="140970"/>
                </a:lnTo>
                <a:lnTo>
                  <a:pt x="196405" y="142392"/>
                </a:lnTo>
                <a:lnTo>
                  <a:pt x="196596" y="142392"/>
                </a:lnTo>
                <a:lnTo>
                  <a:pt x="197154" y="144780"/>
                </a:lnTo>
                <a:lnTo>
                  <a:pt x="199224" y="146050"/>
                </a:lnTo>
                <a:lnTo>
                  <a:pt x="200329" y="147294"/>
                </a:lnTo>
                <a:lnTo>
                  <a:pt x="197688" y="146050"/>
                </a:lnTo>
                <a:lnTo>
                  <a:pt x="195453" y="142392"/>
                </a:lnTo>
                <a:lnTo>
                  <a:pt x="193281" y="139700"/>
                </a:lnTo>
                <a:lnTo>
                  <a:pt x="193903" y="139700"/>
                </a:lnTo>
                <a:lnTo>
                  <a:pt x="193979" y="137909"/>
                </a:lnTo>
                <a:lnTo>
                  <a:pt x="194602" y="139700"/>
                </a:lnTo>
                <a:lnTo>
                  <a:pt x="197104" y="137160"/>
                </a:lnTo>
                <a:lnTo>
                  <a:pt x="197777" y="137160"/>
                </a:lnTo>
                <a:lnTo>
                  <a:pt x="197789" y="135890"/>
                </a:lnTo>
                <a:lnTo>
                  <a:pt x="195110" y="130810"/>
                </a:lnTo>
                <a:lnTo>
                  <a:pt x="194005" y="125730"/>
                </a:lnTo>
                <a:lnTo>
                  <a:pt x="192798" y="121920"/>
                </a:lnTo>
                <a:lnTo>
                  <a:pt x="191947" y="116840"/>
                </a:lnTo>
                <a:lnTo>
                  <a:pt x="191096" y="109220"/>
                </a:lnTo>
                <a:lnTo>
                  <a:pt x="192455" y="107950"/>
                </a:lnTo>
                <a:lnTo>
                  <a:pt x="195186" y="105422"/>
                </a:lnTo>
                <a:lnTo>
                  <a:pt x="194906" y="107950"/>
                </a:lnTo>
                <a:lnTo>
                  <a:pt x="195376" y="111760"/>
                </a:lnTo>
                <a:lnTo>
                  <a:pt x="196646" y="119380"/>
                </a:lnTo>
                <a:lnTo>
                  <a:pt x="197002" y="120650"/>
                </a:lnTo>
                <a:lnTo>
                  <a:pt x="196926" y="110490"/>
                </a:lnTo>
                <a:lnTo>
                  <a:pt x="196430" y="106680"/>
                </a:lnTo>
                <a:lnTo>
                  <a:pt x="196850" y="105410"/>
                </a:lnTo>
                <a:lnTo>
                  <a:pt x="196900" y="105257"/>
                </a:lnTo>
                <a:lnTo>
                  <a:pt x="197700" y="102870"/>
                </a:lnTo>
                <a:lnTo>
                  <a:pt x="200482" y="101600"/>
                </a:lnTo>
                <a:lnTo>
                  <a:pt x="202996" y="100330"/>
                </a:lnTo>
                <a:lnTo>
                  <a:pt x="205994" y="99060"/>
                </a:lnTo>
                <a:lnTo>
                  <a:pt x="208445" y="99060"/>
                </a:lnTo>
                <a:lnTo>
                  <a:pt x="208318" y="100330"/>
                </a:lnTo>
                <a:lnTo>
                  <a:pt x="206667" y="109220"/>
                </a:lnTo>
                <a:lnTo>
                  <a:pt x="205879" y="114300"/>
                </a:lnTo>
                <a:lnTo>
                  <a:pt x="206565" y="119380"/>
                </a:lnTo>
                <a:lnTo>
                  <a:pt x="206679" y="120650"/>
                </a:lnTo>
                <a:lnTo>
                  <a:pt x="206781" y="121920"/>
                </a:lnTo>
                <a:lnTo>
                  <a:pt x="206933" y="123190"/>
                </a:lnTo>
                <a:lnTo>
                  <a:pt x="207225" y="120650"/>
                </a:lnTo>
                <a:lnTo>
                  <a:pt x="207289" y="119380"/>
                </a:lnTo>
                <a:lnTo>
                  <a:pt x="207365" y="118110"/>
                </a:lnTo>
                <a:lnTo>
                  <a:pt x="208229" y="110490"/>
                </a:lnTo>
                <a:lnTo>
                  <a:pt x="210185" y="99060"/>
                </a:lnTo>
                <a:lnTo>
                  <a:pt x="211620" y="100330"/>
                </a:lnTo>
                <a:lnTo>
                  <a:pt x="212382" y="100330"/>
                </a:lnTo>
                <a:lnTo>
                  <a:pt x="213017" y="99060"/>
                </a:lnTo>
                <a:lnTo>
                  <a:pt x="212813" y="100330"/>
                </a:lnTo>
                <a:lnTo>
                  <a:pt x="212458" y="101600"/>
                </a:lnTo>
                <a:lnTo>
                  <a:pt x="211277" y="106680"/>
                </a:lnTo>
                <a:lnTo>
                  <a:pt x="211340" y="109220"/>
                </a:lnTo>
                <a:lnTo>
                  <a:pt x="211455" y="116840"/>
                </a:lnTo>
                <a:lnTo>
                  <a:pt x="211721" y="115570"/>
                </a:lnTo>
                <a:lnTo>
                  <a:pt x="216522" y="96520"/>
                </a:lnTo>
                <a:lnTo>
                  <a:pt x="219252" y="96520"/>
                </a:lnTo>
                <a:lnTo>
                  <a:pt x="220192" y="93980"/>
                </a:lnTo>
                <a:lnTo>
                  <a:pt x="223189" y="93980"/>
                </a:lnTo>
                <a:lnTo>
                  <a:pt x="224294" y="95250"/>
                </a:lnTo>
                <a:lnTo>
                  <a:pt x="225323" y="96520"/>
                </a:lnTo>
                <a:lnTo>
                  <a:pt x="225475" y="96520"/>
                </a:lnTo>
                <a:lnTo>
                  <a:pt x="225412" y="101600"/>
                </a:lnTo>
                <a:lnTo>
                  <a:pt x="225323" y="102870"/>
                </a:lnTo>
                <a:lnTo>
                  <a:pt x="225247" y="104140"/>
                </a:lnTo>
                <a:lnTo>
                  <a:pt x="223367" y="107950"/>
                </a:lnTo>
                <a:lnTo>
                  <a:pt x="221843" y="111760"/>
                </a:lnTo>
                <a:lnTo>
                  <a:pt x="219938" y="116840"/>
                </a:lnTo>
                <a:lnTo>
                  <a:pt x="219100" y="119380"/>
                </a:lnTo>
                <a:lnTo>
                  <a:pt x="222694" y="113030"/>
                </a:lnTo>
                <a:lnTo>
                  <a:pt x="227634" y="105410"/>
                </a:lnTo>
                <a:lnTo>
                  <a:pt x="227533" y="102870"/>
                </a:lnTo>
                <a:lnTo>
                  <a:pt x="227444" y="100330"/>
                </a:lnTo>
                <a:lnTo>
                  <a:pt x="227355" y="97790"/>
                </a:lnTo>
                <a:lnTo>
                  <a:pt x="228561" y="99060"/>
                </a:lnTo>
                <a:lnTo>
                  <a:pt x="229895" y="100330"/>
                </a:lnTo>
                <a:lnTo>
                  <a:pt x="231813" y="99060"/>
                </a:lnTo>
                <a:lnTo>
                  <a:pt x="233235" y="100330"/>
                </a:lnTo>
                <a:lnTo>
                  <a:pt x="233057" y="101600"/>
                </a:lnTo>
                <a:lnTo>
                  <a:pt x="233819" y="102870"/>
                </a:lnTo>
                <a:lnTo>
                  <a:pt x="237540" y="107950"/>
                </a:lnTo>
                <a:lnTo>
                  <a:pt x="237540" y="102755"/>
                </a:lnTo>
                <a:lnTo>
                  <a:pt x="236842" y="101600"/>
                </a:lnTo>
                <a:lnTo>
                  <a:pt x="236169" y="99060"/>
                </a:lnTo>
                <a:lnTo>
                  <a:pt x="235839" y="97790"/>
                </a:lnTo>
                <a:lnTo>
                  <a:pt x="235508" y="96520"/>
                </a:lnTo>
                <a:lnTo>
                  <a:pt x="234480" y="96520"/>
                </a:lnTo>
                <a:lnTo>
                  <a:pt x="229946" y="95250"/>
                </a:lnTo>
                <a:lnTo>
                  <a:pt x="228701" y="93980"/>
                </a:lnTo>
                <a:lnTo>
                  <a:pt x="227469" y="92710"/>
                </a:lnTo>
                <a:lnTo>
                  <a:pt x="224383" y="90170"/>
                </a:lnTo>
                <a:lnTo>
                  <a:pt x="218655" y="90170"/>
                </a:lnTo>
                <a:lnTo>
                  <a:pt x="217906" y="92710"/>
                </a:lnTo>
                <a:lnTo>
                  <a:pt x="216319" y="92710"/>
                </a:lnTo>
                <a:lnTo>
                  <a:pt x="215493" y="91440"/>
                </a:lnTo>
                <a:lnTo>
                  <a:pt x="213575" y="88468"/>
                </a:lnTo>
                <a:lnTo>
                  <a:pt x="213575" y="95250"/>
                </a:lnTo>
                <a:lnTo>
                  <a:pt x="212979" y="95250"/>
                </a:lnTo>
                <a:lnTo>
                  <a:pt x="212547" y="96520"/>
                </a:lnTo>
                <a:lnTo>
                  <a:pt x="211658" y="96520"/>
                </a:lnTo>
                <a:lnTo>
                  <a:pt x="207162" y="95250"/>
                </a:lnTo>
                <a:lnTo>
                  <a:pt x="205613" y="95250"/>
                </a:lnTo>
                <a:lnTo>
                  <a:pt x="200050" y="97790"/>
                </a:lnTo>
                <a:lnTo>
                  <a:pt x="201002" y="95250"/>
                </a:lnTo>
                <a:lnTo>
                  <a:pt x="201396" y="93980"/>
                </a:lnTo>
                <a:lnTo>
                  <a:pt x="208292" y="92710"/>
                </a:lnTo>
                <a:lnTo>
                  <a:pt x="211277" y="91440"/>
                </a:lnTo>
                <a:lnTo>
                  <a:pt x="212242" y="93980"/>
                </a:lnTo>
                <a:lnTo>
                  <a:pt x="213575" y="95250"/>
                </a:lnTo>
                <a:lnTo>
                  <a:pt x="213575" y="88468"/>
                </a:lnTo>
                <a:lnTo>
                  <a:pt x="213042" y="87630"/>
                </a:lnTo>
                <a:lnTo>
                  <a:pt x="209651" y="88900"/>
                </a:lnTo>
                <a:lnTo>
                  <a:pt x="204571" y="90170"/>
                </a:lnTo>
                <a:lnTo>
                  <a:pt x="199148" y="91440"/>
                </a:lnTo>
                <a:lnTo>
                  <a:pt x="197751" y="93980"/>
                </a:lnTo>
                <a:lnTo>
                  <a:pt x="195897" y="99060"/>
                </a:lnTo>
                <a:lnTo>
                  <a:pt x="194906" y="101600"/>
                </a:lnTo>
                <a:lnTo>
                  <a:pt x="192049" y="102870"/>
                </a:lnTo>
                <a:lnTo>
                  <a:pt x="190652" y="105257"/>
                </a:lnTo>
                <a:lnTo>
                  <a:pt x="190563" y="105410"/>
                </a:lnTo>
                <a:lnTo>
                  <a:pt x="190093" y="106680"/>
                </a:lnTo>
                <a:lnTo>
                  <a:pt x="189725" y="106680"/>
                </a:lnTo>
                <a:lnTo>
                  <a:pt x="189445" y="107950"/>
                </a:lnTo>
                <a:lnTo>
                  <a:pt x="188887" y="106680"/>
                </a:lnTo>
                <a:lnTo>
                  <a:pt x="187909" y="101600"/>
                </a:lnTo>
                <a:lnTo>
                  <a:pt x="186893" y="96520"/>
                </a:lnTo>
                <a:lnTo>
                  <a:pt x="188442" y="96520"/>
                </a:lnTo>
                <a:lnTo>
                  <a:pt x="189522" y="91440"/>
                </a:lnTo>
                <a:lnTo>
                  <a:pt x="189801" y="88900"/>
                </a:lnTo>
                <a:lnTo>
                  <a:pt x="189306" y="87630"/>
                </a:lnTo>
                <a:lnTo>
                  <a:pt x="188493" y="86360"/>
                </a:lnTo>
                <a:lnTo>
                  <a:pt x="188112" y="83820"/>
                </a:lnTo>
                <a:lnTo>
                  <a:pt x="188531" y="80010"/>
                </a:lnTo>
                <a:lnTo>
                  <a:pt x="188683" y="79108"/>
                </a:lnTo>
                <a:lnTo>
                  <a:pt x="188747" y="78740"/>
                </a:lnTo>
                <a:lnTo>
                  <a:pt x="189471" y="77470"/>
                </a:lnTo>
                <a:lnTo>
                  <a:pt x="190830" y="73660"/>
                </a:lnTo>
                <a:lnTo>
                  <a:pt x="190817" y="71120"/>
                </a:lnTo>
                <a:lnTo>
                  <a:pt x="190957" y="69850"/>
                </a:lnTo>
                <a:lnTo>
                  <a:pt x="191071" y="68580"/>
                </a:lnTo>
                <a:lnTo>
                  <a:pt x="191185" y="67310"/>
                </a:lnTo>
                <a:lnTo>
                  <a:pt x="191300" y="66040"/>
                </a:lnTo>
                <a:lnTo>
                  <a:pt x="191414" y="64770"/>
                </a:lnTo>
                <a:lnTo>
                  <a:pt x="191528" y="63500"/>
                </a:lnTo>
                <a:lnTo>
                  <a:pt x="192709" y="58420"/>
                </a:lnTo>
                <a:lnTo>
                  <a:pt x="191503" y="52070"/>
                </a:lnTo>
                <a:lnTo>
                  <a:pt x="190614" y="45720"/>
                </a:lnTo>
                <a:lnTo>
                  <a:pt x="189318" y="44335"/>
                </a:lnTo>
                <a:lnTo>
                  <a:pt x="189318" y="57150"/>
                </a:lnTo>
                <a:lnTo>
                  <a:pt x="188175" y="63500"/>
                </a:lnTo>
                <a:lnTo>
                  <a:pt x="187515" y="68580"/>
                </a:lnTo>
                <a:lnTo>
                  <a:pt x="187515" y="72390"/>
                </a:lnTo>
                <a:lnTo>
                  <a:pt x="187020" y="74930"/>
                </a:lnTo>
                <a:lnTo>
                  <a:pt x="185597" y="77470"/>
                </a:lnTo>
                <a:lnTo>
                  <a:pt x="185407" y="78740"/>
                </a:lnTo>
                <a:lnTo>
                  <a:pt x="185254" y="78740"/>
                </a:lnTo>
                <a:lnTo>
                  <a:pt x="185140" y="80010"/>
                </a:lnTo>
                <a:lnTo>
                  <a:pt x="185115" y="77470"/>
                </a:lnTo>
                <a:lnTo>
                  <a:pt x="185305" y="76200"/>
                </a:lnTo>
                <a:lnTo>
                  <a:pt x="185394" y="74930"/>
                </a:lnTo>
                <a:lnTo>
                  <a:pt x="185483" y="73660"/>
                </a:lnTo>
                <a:lnTo>
                  <a:pt x="185572" y="72390"/>
                </a:lnTo>
                <a:lnTo>
                  <a:pt x="185013" y="69850"/>
                </a:lnTo>
                <a:lnTo>
                  <a:pt x="184632" y="66040"/>
                </a:lnTo>
                <a:lnTo>
                  <a:pt x="184505" y="64770"/>
                </a:lnTo>
                <a:lnTo>
                  <a:pt x="184035" y="60960"/>
                </a:lnTo>
                <a:lnTo>
                  <a:pt x="182841" y="57150"/>
                </a:lnTo>
                <a:lnTo>
                  <a:pt x="181889" y="53340"/>
                </a:lnTo>
                <a:lnTo>
                  <a:pt x="184251" y="49530"/>
                </a:lnTo>
                <a:lnTo>
                  <a:pt x="185166" y="46990"/>
                </a:lnTo>
                <a:lnTo>
                  <a:pt x="185496" y="45720"/>
                </a:lnTo>
                <a:lnTo>
                  <a:pt x="185635" y="45720"/>
                </a:lnTo>
                <a:lnTo>
                  <a:pt x="187261" y="49530"/>
                </a:lnTo>
                <a:lnTo>
                  <a:pt x="187782" y="52070"/>
                </a:lnTo>
                <a:lnTo>
                  <a:pt x="189318" y="57150"/>
                </a:lnTo>
                <a:lnTo>
                  <a:pt x="189318" y="44335"/>
                </a:lnTo>
                <a:lnTo>
                  <a:pt x="185877" y="40640"/>
                </a:lnTo>
                <a:lnTo>
                  <a:pt x="187083" y="33020"/>
                </a:lnTo>
                <a:lnTo>
                  <a:pt x="188912" y="29210"/>
                </a:lnTo>
                <a:lnTo>
                  <a:pt x="188810" y="25400"/>
                </a:lnTo>
                <a:lnTo>
                  <a:pt x="189357" y="22860"/>
                </a:lnTo>
                <a:lnTo>
                  <a:pt x="189636" y="21590"/>
                </a:lnTo>
                <a:lnTo>
                  <a:pt x="190995" y="17780"/>
                </a:lnTo>
                <a:lnTo>
                  <a:pt x="192265" y="16510"/>
                </a:lnTo>
                <a:lnTo>
                  <a:pt x="193548" y="15240"/>
                </a:lnTo>
                <a:lnTo>
                  <a:pt x="195668" y="11430"/>
                </a:lnTo>
                <a:lnTo>
                  <a:pt x="196850" y="10160"/>
                </a:lnTo>
                <a:lnTo>
                  <a:pt x="198615" y="8890"/>
                </a:lnTo>
                <a:lnTo>
                  <a:pt x="200761" y="6350"/>
                </a:lnTo>
                <a:lnTo>
                  <a:pt x="201383" y="5080"/>
                </a:lnTo>
                <a:lnTo>
                  <a:pt x="203568" y="2540"/>
                </a:lnTo>
                <a:lnTo>
                  <a:pt x="201104" y="0"/>
                </a:lnTo>
                <a:lnTo>
                  <a:pt x="199605" y="1270"/>
                </a:lnTo>
                <a:lnTo>
                  <a:pt x="196354" y="5080"/>
                </a:lnTo>
                <a:lnTo>
                  <a:pt x="194322" y="10160"/>
                </a:lnTo>
                <a:lnTo>
                  <a:pt x="187820" y="11988"/>
                </a:lnTo>
                <a:lnTo>
                  <a:pt x="187820" y="16510"/>
                </a:lnTo>
                <a:lnTo>
                  <a:pt x="186931" y="17780"/>
                </a:lnTo>
                <a:lnTo>
                  <a:pt x="186080" y="19050"/>
                </a:lnTo>
                <a:lnTo>
                  <a:pt x="173824" y="46990"/>
                </a:lnTo>
                <a:lnTo>
                  <a:pt x="173926" y="49530"/>
                </a:lnTo>
                <a:lnTo>
                  <a:pt x="174028" y="52070"/>
                </a:lnTo>
                <a:lnTo>
                  <a:pt x="174129" y="54610"/>
                </a:lnTo>
                <a:lnTo>
                  <a:pt x="174231" y="57150"/>
                </a:lnTo>
                <a:lnTo>
                  <a:pt x="174332" y="59690"/>
                </a:lnTo>
                <a:lnTo>
                  <a:pt x="174434" y="62230"/>
                </a:lnTo>
                <a:lnTo>
                  <a:pt x="174561" y="64770"/>
                </a:lnTo>
                <a:lnTo>
                  <a:pt x="174675" y="67310"/>
                </a:lnTo>
                <a:lnTo>
                  <a:pt x="174802" y="69850"/>
                </a:lnTo>
                <a:lnTo>
                  <a:pt x="174879" y="68580"/>
                </a:lnTo>
                <a:lnTo>
                  <a:pt x="174967" y="67310"/>
                </a:lnTo>
                <a:lnTo>
                  <a:pt x="175056" y="66040"/>
                </a:lnTo>
                <a:lnTo>
                  <a:pt x="175158" y="63500"/>
                </a:lnTo>
                <a:lnTo>
                  <a:pt x="175221" y="62230"/>
                </a:lnTo>
                <a:lnTo>
                  <a:pt x="175298" y="60960"/>
                </a:lnTo>
                <a:lnTo>
                  <a:pt x="175374" y="59690"/>
                </a:lnTo>
                <a:lnTo>
                  <a:pt x="175463" y="58420"/>
                </a:lnTo>
                <a:lnTo>
                  <a:pt x="175539" y="57150"/>
                </a:lnTo>
                <a:lnTo>
                  <a:pt x="175628" y="55880"/>
                </a:lnTo>
                <a:lnTo>
                  <a:pt x="175704" y="54610"/>
                </a:lnTo>
                <a:lnTo>
                  <a:pt x="175793" y="53340"/>
                </a:lnTo>
                <a:lnTo>
                  <a:pt x="175882" y="50800"/>
                </a:lnTo>
                <a:lnTo>
                  <a:pt x="175971" y="48260"/>
                </a:lnTo>
                <a:lnTo>
                  <a:pt x="176022" y="46990"/>
                </a:lnTo>
                <a:lnTo>
                  <a:pt x="177596" y="40640"/>
                </a:lnTo>
                <a:lnTo>
                  <a:pt x="178523" y="38100"/>
                </a:lnTo>
                <a:lnTo>
                  <a:pt x="179679" y="35560"/>
                </a:lnTo>
                <a:lnTo>
                  <a:pt x="181013" y="31750"/>
                </a:lnTo>
                <a:lnTo>
                  <a:pt x="184111" y="26670"/>
                </a:lnTo>
                <a:lnTo>
                  <a:pt x="185851" y="22860"/>
                </a:lnTo>
                <a:lnTo>
                  <a:pt x="185521" y="25400"/>
                </a:lnTo>
                <a:lnTo>
                  <a:pt x="185458" y="26670"/>
                </a:lnTo>
                <a:lnTo>
                  <a:pt x="185394" y="27940"/>
                </a:lnTo>
                <a:lnTo>
                  <a:pt x="184810" y="29210"/>
                </a:lnTo>
                <a:lnTo>
                  <a:pt x="184289" y="31750"/>
                </a:lnTo>
                <a:lnTo>
                  <a:pt x="183502" y="33020"/>
                </a:lnTo>
                <a:lnTo>
                  <a:pt x="183451" y="34290"/>
                </a:lnTo>
                <a:lnTo>
                  <a:pt x="183286" y="35560"/>
                </a:lnTo>
                <a:lnTo>
                  <a:pt x="183756" y="39370"/>
                </a:lnTo>
                <a:lnTo>
                  <a:pt x="183311" y="39370"/>
                </a:lnTo>
                <a:lnTo>
                  <a:pt x="183083" y="40640"/>
                </a:lnTo>
                <a:lnTo>
                  <a:pt x="182943" y="41910"/>
                </a:lnTo>
                <a:lnTo>
                  <a:pt x="182054" y="46990"/>
                </a:lnTo>
                <a:lnTo>
                  <a:pt x="178447" y="52070"/>
                </a:lnTo>
                <a:lnTo>
                  <a:pt x="179285" y="57150"/>
                </a:lnTo>
                <a:lnTo>
                  <a:pt x="180898" y="62230"/>
                </a:lnTo>
                <a:lnTo>
                  <a:pt x="180987" y="63500"/>
                </a:lnTo>
                <a:lnTo>
                  <a:pt x="181076" y="64770"/>
                </a:lnTo>
                <a:lnTo>
                  <a:pt x="181165" y="66040"/>
                </a:lnTo>
                <a:lnTo>
                  <a:pt x="181254" y="67310"/>
                </a:lnTo>
                <a:lnTo>
                  <a:pt x="181825" y="72390"/>
                </a:lnTo>
                <a:lnTo>
                  <a:pt x="181927" y="76200"/>
                </a:lnTo>
                <a:lnTo>
                  <a:pt x="181597" y="78740"/>
                </a:lnTo>
                <a:lnTo>
                  <a:pt x="181660" y="82550"/>
                </a:lnTo>
                <a:lnTo>
                  <a:pt x="181775" y="83820"/>
                </a:lnTo>
                <a:lnTo>
                  <a:pt x="181889" y="85090"/>
                </a:lnTo>
                <a:lnTo>
                  <a:pt x="181991" y="88900"/>
                </a:lnTo>
                <a:lnTo>
                  <a:pt x="184670" y="92710"/>
                </a:lnTo>
                <a:lnTo>
                  <a:pt x="184289" y="96520"/>
                </a:lnTo>
                <a:lnTo>
                  <a:pt x="184162" y="97790"/>
                </a:lnTo>
                <a:lnTo>
                  <a:pt x="184073" y="99060"/>
                </a:lnTo>
                <a:lnTo>
                  <a:pt x="184251" y="99060"/>
                </a:lnTo>
                <a:lnTo>
                  <a:pt x="184378" y="100330"/>
                </a:lnTo>
                <a:lnTo>
                  <a:pt x="184480" y="101600"/>
                </a:lnTo>
                <a:lnTo>
                  <a:pt x="183019" y="97790"/>
                </a:lnTo>
                <a:lnTo>
                  <a:pt x="182054" y="95250"/>
                </a:lnTo>
                <a:lnTo>
                  <a:pt x="180441" y="87630"/>
                </a:lnTo>
                <a:lnTo>
                  <a:pt x="178117" y="81280"/>
                </a:lnTo>
                <a:lnTo>
                  <a:pt x="179273" y="86360"/>
                </a:lnTo>
                <a:lnTo>
                  <a:pt x="180073" y="92710"/>
                </a:lnTo>
                <a:lnTo>
                  <a:pt x="181495" y="97790"/>
                </a:lnTo>
                <a:lnTo>
                  <a:pt x="180987" y="96520"/>
                </a:lnTo>
                <a:lnTo>
                  <a:pt x="180428" y="96520"/>
                </a:lnTo>
                <a:lnTo>
                  <a:pt x="179781" y="95250"/>
                </a:lnTo>
                <a:lnTo>
                  <a:pt x="177393" y="92710"/>
                </a:lnTo>
                <a:lnTo>
                  <a:pt x="172351" y="88900"/>
                </a:lnTo>
                <a:lnTo>
                  <a:pt x="169976" y="87630"/>
                </a:lnTo>
                <a:lnTo>
                  <a:pt x="167157" y="86360"/>
                </a:lnTo>
                <a:lnTo>
                  <a:pt x="165176" y="83820"/>
                </a:lnTo>
                <a:lnTo>
                  <a:pt x="164084" y="82550"/>
                </a:lnTo>
                <a:lnTo>
                  <a:pt x="163995" y="81280"/>
                </a:lnTo>
                <a:lnTo>
                  <a:pt x="163918" y="80010"/>
                </a:lnTo>
                <a:lnTo>
                  <a:pt x="162966" y="78740"/>
                </a:lnTo>
                <a:lnTo>
                  <a:pt x="162229" y="77470"/>
                </a:lnTo>
                <a:lnTo>
                  <a:pt x="161124" y="76200"/>
                </a:lnTo>
                <a:lnTo>
                  <a:pt x="160680" y="74930"/>
                </a:lnTo>
                <a:lnTo>
                  <a:pt x="160413" y="73660"/>
                </a:lnTo>
                <a:lnTo>
                  <a:pt x="160820" y="72390"/>
                </a:lnTo>
                <a:lnTo>
                  <a:pt x="161048" y="71120"/>
                </a:lnTo>
                <a:lnTo>
                  <a:pt x="163690" y="76200"/>
                </a:lnTo>
                <a:lnTo>
                  <a:pt x="167284" y="80010"/>
                </a:lnTo>
                <a:lnTo>
                  <a:pt x="170802" y="85090"/>
                </a:lnTo>
                <a:lnTo>
                  <a:pt x="167792" y="78740"/>
                </a:lnTo>
                <a:lnTo>
                  <a:pt x="164325" y="73660"/>
                </a:lnTo>
                <a:lnTo>
                  <a:pt x="163004" y="71120"/>
                </a:lnTo>
                <a:lnTo>
                  <a:pt x="161023" y="67310"/>
                </a:lnTo>
                <a:lnTo>
                  <a:pt x="160299" y="64770"/>
                </a:lnTo>
                <a:lnTo>
                  <a:pt x="159651" y="63500"/>
                </a:lnTo>
                <a:lnTo>
                  <a:pt x="159219" y="60960"/>
                </a:lnTo>
                <a:lnTo>
                  <a:pt x="159639" y="59690"/>
                </a:lnTo>
                <a:lnTo>
                  <a:pt x="161328" y="58420"/>
                </a:lnTo>
                <a:lnTo>
                  <a:pt x="161531" y="57150"/>
                </a:lnTo>
                <a:lnTo>
                  <a:pt x="161861" y="57150"/>
                </a:lnTo>
                <a:lnTo>
                  <a:pt x="162179" y="58420"/>
                </a:lnTo>
                <a:lnTo>
                  <a:pt x="162534" y="59690"/>
                </a:lnTo>
                <a:lnTo>
                  <a:pt x="165074" y="67310"/>
                </a:lnTo>
                <a:lnTo>
                  <a:pt x="168706" y="74930"/>
                </a:lnTo>
                <a:lnTo>
                  <a:pt x="172542" y="81280"/>
                </a:lnTo>
                <a:lnTo>
                  <a:pt x="169900" y="74930"/>
                </a:lnTo>
                <a:lnTo>
                  <a:pt x="166979" y="68580"/>
                </a:lnTo>
                <a:lnTo>
                  <a:pt x="165138" y="62230"/>
                </a:lnTo>
                <a:lnTo>
                  <a:pt x="164261" y="59690"/>
                </a:lnTo>
                <a:lnTo>
                  <a:pt x="163741" y="57150"/>
                </a:lnTo>
                <a:lnTo>
                  <a:pt x="162966" y="53340"/>
                </a:lnTo>
                <a:lnTo>
                  <a:pt x="163093" y="52070"/>
                </a:lnTo>
                <a:lnTo>
                  <a:pt x="163499" y="49530"/>
                </a:lnTo>
                <a:lnTo>
                  <a:pt x="162610" y="46990"/>
                </a:lnTo>
                <a:lnTo>
                  <a:pt x="162318" y="44538"/>
                </a:lnTo>
                <a:lnTo>
                  <a:pt x="163055" y="43180"/>
                </a:lnTo>
                <a:lnTo>
                  <a:pt x="164985" y="43180"/>
                </a:lnTo>
                <a:lnTo>
                  <a:pt x="166662" y="40640"/>
                </a:lnTo>
                <a:lnTo>
                  <a:pt x="166763" y="41910"/>
                </a:lnTo>
                <a:lnTo>
                  <a:pt x="166865" y="43180"/>
                </a:lnTo>
                <a:lnTo>
                  <a:pt x="166979" y="44538"/>
                </a:lnTo>
                <a:lnTo>
                  <a:pt x="167779" y="48260"/>
                </a:lnTo>
                <a:lnTo>
                  <a:pt x="170713" y="58420"/>
                </a:lnTo>
                <a:lnTo>
                  <a:pt x="170586" y="57150"/>
                </a:lnTo>
                <a:lnTo>
                  <a:pt x="170472" y="55880"/>
                </a:lnTo>
                <a:lnTo>
                  <a:pt x="170345" y="54610"/>
                </a:lnTo>
                <a:lnTo>
                  <a:pt x="170230" y="53340"/>
                </a:lnTo>
                <a:lnTo>
                  <a:pt x="170116" y="52070"/>
                </a:lnTo>
                <a:lnTo>
                  <a:pt x="168008" y="44538"/>
                </a:lnTo>
                <a:lnTo>
                  <a:pt x="168084" y="43180"/>
                </a:lnTo>
                <a:lnTo>
                  <a:pt x="168186" y="41910"/>
                </a:lnTo>
                <a:lnTo>
                  <a:pt x="168275" y="40640"/>
                </a:lnTo>
                <a:lnTo>
                  <a:pt x="168376" y="39370"/>
                </a:lnTo>
                <a:lnTo>
                  <a:pt x="168478" y="38100"/>
                </a:lnTo>
                <a:lnTo>
                  <a:pt x="168643" y="38100"/>
                </a:lnTo>
                <a:lnTo>
                  <a:pt x="168795" y="36830"/>
                </a:lnTo>
                <a:lnTo>
                  <a:pt x="168935" y="36830"/>
                </a:lnTo>
                <a:lnTo>
                  <a:pt x="169811" y="33020"/>
                </a:lnTo>
                <a:lnTo>
                  <a:pt x="172097" y="34290"/>
                </a:lnTo>
                <a:lnTo>
                  <a:pt x="172326" y="33020"/>
                </a:lnTo>
                <a:lnTo>
                  <a:pt x="173024" y="29210"/>
                </a:lnTo>
                <a:lnTo>
                  <a:pt x="173342" y="27940"/>
                </a:lnTo>
                <a:lnTo>
                  <a:pt x="176796" y="27940"/>
                </a:lnTo>
                <a:lnTo>
                  <a:pt x="180009" y="25400"/>
                </a:lnTo>
                <a:lnTo>
                  <a:pt x="181991" y="24130"/>
                </a:lnTo>
                <a:lnTo>
                  <a:pt x="183578" y="22860"/>
                </a:lnTo>
                <a:lnTo>
                  <a:pt x="184277" y="21590"/>
                </a:lnTo>
                <a:lnTo>
                  <a:pt x="185153" y="19050"/>
                </a:lnTo>
                <a:lnTo>
                  <a:pt x="186321" y="17780"/>
                </a:lnTo>
                <a:lnTo>
                  <a:pt x="187820" y="16510"/>
                </a:lnTo>
                <a:lnTo>
                  <a:pt x="187820" y="11988"/>
                </a:lnTo>
                <a:lnTo>
                  <a:pt x="185242" y="12700"/>
                </a:lnTo>
                <a:lnTo>
                  <a:pt x="182308" y="16510"/>
                </a:lnTo>
                <a:lnTo>
                  <a:pt x="180454" y="21590"/>
                </a:lnTo>
                <a:lnTo>
                  <a:pt x="178943" y="22860"/>
                </a:lnTo>
                <a:lnTo>
                  <a:pt x="176707" y="22860"/>
                </a:lnTo>
                <a:lnTo>
                  <a:pt x="174879" y="24130"/>
                </a:lnTo>
                <a:lnTo>
                  <a:pt x="173367" y="25400"/>
                </a:lnTo>
                <a:lnTo>
                  <a:pt x="171323" y="25400"/>
                </a:lnTo>
                <a:lnTo>
                  <a:pt x="170294" y="26670"/>
                </a:lnTo>
                <a:lnTo>
                  <a:pt x="168948" y="29210"/>
                </a:lnTo>
                <a:lnTo>
                  <a:pt x="169875" y="30480"/>
                </a:lnTo>
                <a:lnTo>
                  <a:pt x="167055" y="31750"/>
                </a:lnTo>
                <a:lnTo>
                  <a:pt x="164477" y="35560"/>
                </a:lnTo>
                <a:lnTo>
                  <a:pt x="166370" y="38100"/>
                </a:lnTo>
                <a:lnTo>
                  <a:pt x="161201" y="40640"/>
                </a:lnTo>
                <a:lnTo>
                  <a:pt x="155892" y="44538"/>
                </a:lnTo>
                <a:lnTo>
                  <a:pt x="156095" y="44538"/>
                </a:lnTo>
                <a:lnTo>
                  <a:pt x="161798" y="49530"/>
                </a:lnTo>
                <a:lnTo>
                  <a:pt x="158800" y="55880"/>
                </a:lnTo>
                <a:lnTo>
                  <a:pt x="158330" y="55880"/>
                </a:lnTo>
                <a:lnTo>
                  <a:pt x="157086" y="57150"/>
                </a:lnTo>
                <a:lnTo>
                  <a:pt x="156667" y="58420"/>
                </a:lnTo>
                <a:lnTo>
                  <a:pt x="156146" y="59690"/>
                </a:lnTo>
                <a:lnTo>
                  <a:pt x="156095" y="64770"/>
                </a:lnTo>
                <a:lnTo>
                  <a:pt x="157886" y="67310"/>
                </a:lnTo>
                <a:lnTo>
                  <a:pt x="157810" y="68580"/>
                </a:lnTo>
                <a:lnTo>
                  <a:pt x="157734" y="69850"/>
                </a:lnTo>
                <a:lnTo>
                  <a:pt x="156578" y="73660"/>
                </a:lnTo>
                <a:lnTo>
                  <a:pt x="157200" y="76200"/>
                </a:lnTo>
                <a:lnTo>
                  <a:pt x="159918" y="80010"/>
                </a:lnTo>
                <a:lnTo>
                  <a:pt x="160997" y="82550"/>
                </a:lnTo>
                <a:lnTo>
                  <a:pt x="161378" y="86360"/>
                </a:lnTo>
                <a:lnTo>
                  <a:pt x="163741" y="87630"/>
                </a:lnTo>
                <a:lnTo>
                  <a:pt x="165620" y="88900"/>
                </a:lnTo>
                <a:lnTo>
                  <a:pt x="167830" y="90170"/>
                </a:lnTo>
                <a:lnTo>
                  <a:pt x="169913" y="91440"/>
                </a:lnTo>
                <a:lnTo>
                  <a:pt x="172427" y="93980"/>
                </a:lnTo>
                <a:lnTo>
                  <a:pt x="174739" y="95250"/>
                </a:lnTo>
                <a:lnTo>
                  <a:pt x="177152" y="97790"/>
                </a:lnTo>
                <a:lnTo>
                  <a:pt x="179158" y="100330"/>
                </a:lnTo>
                <a:lnTo>
                  <a:pt x="180352" y="102870"/>
                </a:lnTo>
                <a:lnTo>
                  <a:pt x="181635" y="106680"/>
                </a:lnTo>
                <a:lnTo>
                  <a:pt x="182333" y="106680"/>
                </a:lnTo>
                <a:lnTo>
                  <a:pt x="183108" y="107950"/>
                </a:lnTo>
                <a:lnTo>
                  <a:pt x="183616" y="109220"/>
                </a:lnTo>
                <a:lnTo>
                  <a:pt x="183756" y="110490"/>
                </a:lnTo>
                <a:lnTo>
                  <a:pt x="179654" y="107950"/>
                </a:lnTo>
                <a:lnTo>
                  <a:pt x="174929" y="106680"/>
                </a:lnTo>
                <a:lnTo>
                  <a:pt x="170154" y="106680"/>
                </a:lnTo>
                <a:lnTo>
                  <a:pt x="168465" y="107950"/>
                </a:lnTo>
                <a:lnTo>
                  <a:pt x="164858" y="107950"/>
                </a:lnTo>
                <a:lnTo>
                  <a:pt x="163830" y="106680"/>
                </a:lnTo>
                <a:lnTo>
                  <a:pt x="161645" y="106680"/>
                </a:lnTo>
                <a:lnTo>
                  <a:pt x="160591" y="105410"/>
                </a:lnTo>
                <a:lnTo>
                  <a:pt x="156718" y="102870"/>
                </a:lnTo>
                <a:lnTo>
                  <a:pt x="154038" y="99060"/>
                </a:lnTo>
                <a:lnTo>
                  <a:pt x="149504" y="97790"/>
                </a:lnTo>
                <a:lnTo>
                  <a:pt x="141198" y="93980"/>
                </a:lnTo>
                <a:lnTo>
                  <a:pt x="133299" y="88900"/>
                </a:lnTo>
                <a:lnTo>
                  <a:pt x="125539" y="85090"/>
                </a:lnTo>
                <a:lnTo>
                  <a:pt x="117500" y="80010"/>
                </a:lnTo>
                <a:lnTo>
                  <a:pt x="116967" y="80010"/>
                </a:lnTo>
                <a:lnTo>
                  <a:pt x="117005" y="77470"/>
                </a:lnTo>
                <a:lnTo>
                  <a:pt x="116814" y="76200"/>
                </a:lnTo>
                <a:lnTo>
                  <a:pt x="116751" y="74930"/>
                </a:lnTo>
                <a:lnTo>
                  <a:pt x="116408" y="73660"/>
                </a:lnTo>
                <a:lnTo>
                  <a:pt x="115874" y="72390"/>
                </a:lnTo>
                <a:lnTo>
                  <a:pt x="114757" y="69850"/>
                </a:lnTo>
                <a:lnTo>
                  <a:pt x="114541" y="68580"/>
                </a:lnTo>
                <a:lnTo>
                  <a:pt x="114325" y="67310"/>
                </a:lnTo>
                <a:lnTo>
                  <a:pt x="113576" y="66763"/>
                </a:lnTo>
                <a:lnTo>
                  <a:pt x="113576" y="76200"/>
                </a:lnTo>
                <a:lnTo>
                  <a:pt x="113550" y="80010"/>
                </a:lnTo>
                <a:lnTo>
                  <a:pt x="113423" y="81280"/>
                </a:lnTo>
                <a:lnTo>
                  <a:pt x="111747" y="81280"/>
                </a:lnTo>
                <a:lnTo>
                  <a:pt x="108940" y="83820"/>
                </a:lnTo>
                <a:lnTo>
                  <a:pt x="107213" y="83820"/>
                </a:lnTo>
                <a:lnTo>
                  <a:pt x="105054" y="82550"/>
                </a:lnTo>
                <a:lnTo>
                  <a:pt x="104190" y="82550"/>
                </a:lnTo>
                <a:lnTo>
                  <a:pt x="102285" y="81280"/>
                </a:lnTo>
                <a:lnTo>
                  <a:pt x="100685" y="81280"/>
                </a:lnTo>
                <a:lnTo>
                  <a:pt x="98882" y="80010"/>
                </a:lnTo>
                <a:lnTo>
                  <a:pt x="97205" y="78740"/>
                </a:lnTo>
                <a:lnTo>
                  <a:pt x="99314" y="78740"/>
                </a:lnTo>
                <a:lnTo>
                  <a:pt x="102387" y="80010"/>
                </a:lnTo>
                <a:lnTo>
                  <a:pt x="103098" y="78740"/>
                </a:lnTo>
                <a:lnTo>
                  <a:pt x="103809" y="77470"/>
                </a:lnTo>
                <a:lnTo>
                  <a:pt x="108648" y="77470"/>
                </a:lnTo>
                <a:lnTo>
                  <a:pt x="109054" y="76200"/>
                </a:lnTo>
                <a:lnTo>
                  <a:pt x="110312" y="72390"/>
                </a:lnTo>
                <a:lnTo>
                  <a:pt x="110210" y="71120"/>
                </a:lnTo>
                <a:lnTo>
                  <a:pt x="110109" y="69850"/>
                </a:lnTo>
                <a:lnTo>
                  <a:pt x="110007" y="68580"/>
                </a:lnTo>
                <a:lnTo>
                  <a:pt x="111531" y="69850"/>
                </a:lnTo>
                <a:lnTo>
                  <a:pt x="112001" y="72390"/>
                </a:lnTo>
                <a:lnTo>
                  <a:pt x="113093" y="74930"/>
                </a:lnTo>
                <a:lnTo>
                  <a:pt x="113576" y="76200"/>
                </a:lnTo>
                <a:lnTo>
                  <a:pt x="113576" y="66763"/>
                </a:lnTo>
                <a:lnTo>
                  <a:pt x="112585" y="66040"/>
                </a:lnTo>
                <a:lnTo>
                  <a:pt x="111099" y="64770"/>
                </a:lnTo>
                <a:lnTo>
                  <a:pt x="107632" y="60960"/>
                </a:lnTo>
                <a:lnTo>
                  <a:pt x="106502" y="64770"/>
                </a:lnTo>
                <a:lnTo>
                  <a:pt x="106019" y="64770"/>
                </a:lnTo>
                <a:lnTo>
                  <a:pt x="105524" y="63842"/>
                </a:lnTo>
                <a:lnTo>
                  <a:pt x="105524" y="72390"/>
                </a:lnTo>
                <a:lnTo>
                  <a:pt x="105308" y="73660"/>
                </a:lnTo>
                <a:lnTo>
                  <a:pt x="101688" y="73660"/>
                </a:lnTo>
                <a:lnTo>
                  <a:pt x="101041" y="74930"/>
                </a:lnTo>
                <a:lnTo>
                  <a:pt x="97383" y="74930"/>
                </a:lnTo>
                <a:lnTo>
                  <a:pt x="97205" y="74930"/>
                </a:lnTo>
                <a:lnTo>
                  <a:pt x="95567" y="76200"/>
                </a:lnTo>
                <a:lnTo>
                  <a:pt x="94653" y="76200"/>
                </a:lnTo>
                <a:lnTo>
                  <a:pt x="94043" y="74930"/>
                </a:lnTo>
                <a:lnTo>
                  <a:pt x="93522" y="74930"/>
                </a:lnTo>
                <a:lnTo>
                  <a:pt x="90411" y="73660"/>
                </a:lnTo>
                <a:lnTo>
                  <a:pt x="90081" y="76200"/>
                </a:lnTo>
                <a:lnTo>
                  <a:pt x="88087" y="77470"/>
                </a:lnTo>
                <a:lnTo>
                  <a:pt x="85344" y="81280"/>
                </a:lnTo>
                <a:lnTo>
                  <a:pt x="80213" y="82550"/>
                </a:lnTo>
                <a:lnTo>
                  <a:pt x="76136" y="81280"/>
                </a:lnTo>
                <a:lnTo>
                  <a:pt x="71589" y="77470"/>
                </a:lnTo>
                <a:lnTo>
                  <a:pt x="69189" y="72390"/>
                </a:lnTo>
                <a:lnTo>
                  <a:pt x="69088" y="69850"/>
                </a:lnTo>
                <a:lnTo>
                  <a:pt x="68986" y="67310"/>
                </a:lnTo>
                <a:lnTo>
                  <a:pt x="71615" y="69850"/>
                </a:lnTo>
                <a:lnTo>
                  <a:pt x="74930" y="72390"/>
                </a:lnTo>
                <a:lnTo>
                  <a:pt x="93014" y="72390"/>
                </a:lnTo>
                <a:lnTo>
                  <a:pt x="94221" y="73660"/>
                </a:lnTo>
                <a:lnTo>
                  <a:pt x="95529" y="73660"/>
                </a:lnTo>
                <a:lnTo>
                  <a:pt x="97383" y="74930"/>
                </a:lnTo>
                <a:lnTo>
                  <a:pt x="99085" y="72390"/>
                </a:lnTo>
                <a:lnTo>
                  <a:pt x="92925" y="60960"/>
                </a:lnTo>
                <a:lnTo>
                  <a:pt x="93294" y="58420"/>
                </a:lnTo>
                <a:lnTo>
                  <a:pt x="93484" y="57150"/>
                </a:lnTo>
                <a:lnTo>
                  <a:pt x="92811" y="53340"/>
                </a:lnTo>
                <a:lnTo>
                  <a:pt x="91909" y="50800"/>
                </a:lnTo>
                <a:lnTo>
                  <a:pt x="91909" y="68580"/>
                </a:lnTo>
                <a:lnTo>
                  <a:pt x="87477" y="67310"/>
                </a:lnTo>
                <a:lnTo>
                  <a:pt x="83362" y="64770"/>
                </a:lnTo>
                <a:lnTo>
                  <a:pt x="79413" y="62230"/>
                </a:lnTo>
                <a:lnTo>
                  <a:pt x="78714" y="60960"/>
                </a:lnTo>
                <a:lnTo>
                  <a:pt x="78143" y="60960"/>
                </a:lnTo>
                <a:lnTo>
                  <a:pt x="79057" y="62230"/>
                </a:lnTo>
                <a:lnTo>
                  <a:pt x="80937" y="63500"/>
                </a:lnTo>
                <a:lnTo>
                  <a:pt x="84531" y="67310"/>
                </a:lnTo>
                <a:lnTo>
                  <a:pt x="86360" y="68580"/>
                </a:lnTo>
                <a:lnTo>
                  <a:pt x="81114" y="68580"/>
                </a:lnTo>
                <a:lnTo>
                  <a:pt x="76835" y="69850"/>
                </a:lnTo>
                <a:lnTo>
                  <a:pt x="73558" y="67310"/>
                </a:lnTo>
                <a:lnTo>
                  <a:pt x="70827" y="63500"/>
                </a:lnTo>
                <a:lnTo>
                  <a:pt x="70561" y="63500"/>
                </a:lnTo>
                <a:lnTo>
                  <a:pt x="68440" y="59690"/>
                </a:lnTo>
                <a:lnTo>
                  <a:pt x="69418" y="57150"/>
                </a:lnTo>
                <a:lnTo>
                  <a:pt x="73329" y="55880"/>
                </a:lnTo>
                <a:lnTo>
                  <a:pt x="74269" y="54610"/>
                </a:lnTo>
                <a:lnTo>
                  <a:pt x="74028" y="53340"/>
                </a:lnTo>
                <a:lnTo>
                  <a:pt x="76250" y="49530"/>
                </a:lnTo>
                <a:lnTo>
                  <a:pt x="79717" y="46990"/>
                </a:lnTo>
                <a:lnTo>
                  <a:pt x="85318" y="46990"/>
                </a:lnTo>
                <a:lnTo>
                  <a:pt x="86283" y="48260"/>
                </a:lnTo>
                <a:lnTo>
                  <a:pt x="87185" y="49530"/>
                </a:lnTo>
                <a:lnTo>
                  <a:pt x="88023" y="50800"/>
                </a:lnTo>
                <a:lnTo>
                  <a:pt x="89217" y="52070"/>
                </a:lnTo>
                <a:lnTo>
                  <a:pt x="89331" y="54610"/>
                </a:lnTo>
                <a:lnTo>
                  <a:pt x="89662" y="57150"/>
                </a:lnTo>
                <a:lnTo>
                  <a:pt x="89674" y="58420"/>
                </a:lnTo>
                <a:lnTo>
                  <a:pt x="89090" y="57150"/>
                </a:lnTo>
                <a:lnTo>
                  <a:pt x="87807" y="55880"/>
                </a:lnTo>
                <a:lnTo>
                  <a:pt x="86017" y="54610"/>
                </a:lnTo>
                <a:lnTo>
                  <a:pt x="81622" y="52070"/>
                </a:lnTo>
                <a:lnTo>
                  <a:pt x="83566" y="54610"/>
                </a:lnTo>
                <a:lnTo>
                  <a:pt x="85750" y="55880"/>
                </a:lnTo>
                <a:lnTo>
                  <a:pt x="87503" y="58420"/>
                </a:lnTo>
                <a:lnTo>
                  <a:pt x="88176" y="59690"/>
                </a:lnTo>
                <a:lnTo>
                  <a:pt x="88976" y="59690"/>
                </a:lnTo>
                <a:lnTo>
                  <a:pt x="89496" y="60960"/>
                </a:lnTo>
                <a:lnTo>
                  <a:pt x="89484" y="62230"/>
                </a:lnTo>
                <a:lnTo>
                  <a:pt x="89623" y="63500"/>
                </a:lnTo>
                <a:lnTo>
                  <a:pt x="89903" y="64770"/>
                </a:lnTo>
                <a:lnTo>
                  <a:pt x="86741" y="60960"/>
                </a:lnTo>
                <a:lnTo>
                  <a:pt x="83261" y="58420"/>
                </a:lnTo>
                <a:lnTo>
                  <a:pt x="79438" y="57150"/>
                </a:lnTo>
                <a:lnTo>
                  <a:pt x="83299" y="59690"/>
                </a:lnTo>
                <a:lnTo>
                  <a:pt x="86956" y="64770"/>
                </a:lnTo>
                <a:lnTo>
                  <a:pt x="91909" y="68580"/>
                </a:lnTo>
                <a:lnTo>
                  <a:pt x="91909" y="50800"/>
                </a:lnTo>
                <a:lnTo>
                  <a:pt x="91135" y="48260"/>
                </a:lnTo>
                <a:lnTo>
                  <a:pt x="89509" y="46990"/>
                </a:lnTo>
                <a:lnTo>
                  <a:pt x="87934" y="45720"/>
                </a:lnTo>
                <a:lnTo>
                  <a:pt x="94678" y="46990"/>
                </a:lnTo>
                <a:lnTo>
                  <a:pt x="101638" y="50800"/>
                </a:lnTo>
                <a:lnTo>
                  <a:pt x="101739" y="52070"/>
                </a:lnTo>
                <a:lnTo>
                  <a:pt x="101854" y="53340"/>
                </a:lnTo>
                <a:lnTo>
                  <a:pt x="101955" y="54610"/>
                </a:lnTo>
                <a:lnTo>
                  <a:pt x="102069" y="55880"/>
                </a:lnTo>
                <a:lnTo>
                  <a:pt x="102171" y="57150"/>
                </a:lnTo>
                <a:lnTo>
                  <a:pt x="102285" y="58420"/>
                </a:lnTo>
                <a:lnTo>
                  <a:pt x="101942" y="60960"/>
                </a:lnTo>
                <a:lnTo>
                  <a:pt x="100622" y="62230"/>
                </a:lnTo>
                <a:lnTo>
                  <a:pt x="101777" y="64770"/>
                </a:lnTo>
                <a:lnTo>
                  <a:pt x="105333" y="72390"/>
                </a:lnTo>
                <a:lnTo>
                  <a:pt x="105524" y="72390"/>
                </a:lnTo>
                <a:lnTo>
                  <a:pt x="105524" y="63842"/>
                </a:lnTo>
                <a:lnTo>
                  <a:pt x="105346" y="63500"/>
                </a:lnTo>
                <a:lnTo>
                  <a:pt x="104622" y="63500"/>
                </a:lnTo>
                <a:lnTo>
                  <a:pt x="105181" y="60960"/>
                </a:lnTo>
                <a:lnTo>
                  <a:pt x="106146" y="58420"/>
                </a:lnTo>
                <a:lnTo>
                  <a:pt x="105625" y="57150"/>
                </a:lnTo>
                <a:lnTo>
                  <a:pt x="104876" y="52070"/>
                </a:lnTo>
                <a:lnTo>
                  <a:pt x="100812" y="46990"/>
                </a:lnTo>
                <a:lnTo>
                  <a:pt x="98463" y="45720"/>
                </a:lnTo>
                <a:lnTo>
                  <a:pt x="96253" y="44538"/>
                </a:lnTo>
                <a:lnTo>
                  <a:pt x="91313" y="41910"/>
                </a:lnTo>
                <a:lnTo>
                  <a:pt x="85953" y="41910"/>
                </a:lnTo>
                <a:lnTo>
                  <a:pt x="80822" y="39370"/>
                </a:lnTo>
                <a:lnTo>
                  <a:pt x="79336" y="39370"/>
                </a:lnTo>
                <a:lnTo>
                  <a:pt x="77889" y="40640"/>
                </a:lnTo>
                <a:lnTo>
                  <a:pt x="78714" y="41910"/>
                </a:lnTo>
                <a:lnTo>
                  <a:pt x="79032" y="43180"/>
                </a:lnTo>
                <a:lnTo>
                  <a:pt x="80340" y="43180"/>
                </a:lnTo>
                <a:lnTo>
                  <a:pt x="80505" y="44538"/>
                </a:lnTo>
                <a:lnTo>
                  <a:pt x="76250" y="45720"/>
                </a:lnTo>
                <a:lnTo>
                  <a:pt x="72212" y="48260"/>
                </a:lnTo>
                <a:lnTo>
                  <a:pt x="70802" y="53340"/>
                </a:lnTo>
                <a:lnTo>
                  <a:pt x="67805" y="54610"/>
                </a:lnTo>
                <a:lnTo>
                  <a:pt x="66281" y="57150"/>
                </a:lnTo>
                <a:lnTo>
                  <a:pt x="66167" y="58420"/>
                </a:lnTo>
                <a:lnTo>
                  <a:pt x="66065" y="59690"/>
                </a:lnTo>
                <a:lnTo>
                  <a:pt x="63868" y="59690"/>
                </a:lnTo>
                <a:lnTo>
                  <a:pt x="63119" y="62230"/>
                </a:lnTo>
                <a:lnTo>
                  <a:pt x="64770" y="64770"/>
                </a:lnTo>
                <a:lnTo>
                  <a:pt x="65392" y="67310"/>
                </a:lnTo>
                <a:lnTo>
                  <a:pt x="65925" y="68580"/>
                </a:lnTo>
                <a:lnTo>
                  <a:pt x="65328" y="69850"/>
                </a:lnTo>
                <a:lnTo>
                  <a:pt x="65925" y="71120"/>
                </a:lnTo>
                <a:lnTo>
                  <a:pt x="66827" y="73660"/>
                </a:lnTo>
                <a:lnTo>
                  <a:pt x="67373" y="76200"/>
                </a:lnTo>
                <a:lnTo>
                  <a:pt x="68707" y="77470"/>
                </a:lnTo>
                <a:lnTo>
                  <a:pt x="71907" y="83820"/>
                </a:lnTo>
                <a:lnTo>
                  <a:pt x="76936" y="86360"/>
                </a:lnTo>
                <a:lnTo>
                  <a:pt x="83261" y="85090"/>
                </a:lnTo>
                <a:lnTo>
                  <a:pt x="87020" y="83820"/>
                </a:lnTo>
                <a:lnTo>
                  <a:pt x="88366" y="82550"/>
                </a:lnTo>
                <a:lnTo>
                  <a:pt x="89712" y="81280"/>
                </a:lnTo>
                <a:lnTo>
                  <a:pt x="91782" y="79108"/>
                </a:lnTo>
                <a:lnTo>
                  <a:pt x="91719" y="80010"/>
                </a:lnTo>
                <a:lnTo>
                  <a:pt x="92481" y="81280"/>
                </a:lnTo>
                <a:lnTo>
                  <a:pt x="94119" y="81280"/>
                </a:lnTo>
                <a:lnTo>
                  <a:pt x="95834" y="82550"/>
                </a:lnTo>
                <a:lnTo>
                  <a:pt x="97421" y="83820"/>
                </a:lnTo>
                <a:lnTo>
                  <a:pt x="99123" y="83820"/>
                </a:lnTo>
                <a:lnTo>
                  <a:pt x="100622" y="85090"/>
                </a:lnTo>
                <a:lnTo>
                  <a:pt x="103873" y="85090"/>
                </a:lnTo>
                <a:lnTo>
                  <a:pt x="106553" y="86360"/>
                </a:lnTo>
                <a:lnTo>
                  <a:pt x="109524" y="87630"/>
                </a:lnTo>
                <a:lnTo>
                  <a:pt x="112090" y="85090"/>
                </a:lnTo>
                <a:lnTo>
                  <a:pt x="114592" y="85090"/>
                </a:lnTo>
                <a:lnTo>
                  <a:pt x="115570" y="83820"/>
                </a:lnTo>
                <a:lnTo>
                  <a:pt x="117690" y="85090"/>
                </a:lnTo>
                <a:lnTo>
                  <a:pt x="119456" y="86360"/>
                </a:lnTo>
                <a:lnTo>
                  <a:pt x="121373" y="87630"/>
                </a:lnTo>
                <a:lnTo>
                  <a:pt x="123761" y="88900"/>
                </a:lnTo>
                <a:lnTo>
                  <a:pt x="126047" y="90170"/>
                </a:lnTo>
                <a:lnTo>
                  <a:pt x="128397" y="92710"/>
                </a:lnTo>
                <a:lnTo>
                  <a:pt x="133464" y="95250"/>
                </a:lnTo>
                <a:lnTo>
                  <a:pt x="138874" y="97790"/>
                </a:lnTo>
                <a:lnTo>
                  <a:pt x="144018" y="100330"/>
                </a:lnTo>
                <a:lnTo>
                  <a:pt x="147955" y="101600"/>
                </a:lnTo>
                <a:lnTo>
                  <a:pt x="151117" y="105410"/>
                </a:lnTo>
                <a:lnTo>
                  <a:pt x="154940" y="107950"/>
                </a:lnTo>
                <a:lnTo>
                  <a:pt x="148932" y="107950"/>
                </a:lnTo>
                <a:lnTo>
                  <a:pt x="143344" y="106680"/>
                </a:lnTo>
                <a:lnTo>
                  <a:pt x="140538" y="106680"/>
                </a:lnTo>
                <a:lnTo>
                  <a:pt x="136055" y="105410"/>
                </a:lnTo>
                <a:lnTo>
                  <a:pt x="127203" y="105410"/>
                </a:lnTo>
                <a:lnTo>
                  <a:pt x="119519" y="102870"/>
                </a:lnTo>
                <a:lnTo>
                  <a:pt x="113893" y="104140"/>
                </a:lnTo>
                <a:lnTo>
                  <a:pt x="106210" y="105410"/>
                </a:lnTo>
                <a:lnTo>
                  <a:pt x="81622" y="109220"/>
                </a:lnTo>
                <a:lnTo>
                  <a:pt x="78867" y="105067"/>
                </a:lnTo>
                <a:lnTo>
                  <a:pt x="78867" y="110490"/>
                </a:lnTo>
                <a:lnTo>
                  <a:pt x="78790" y="111760"/>
                </a:lnTo>
                <a:lnTo>
                  <a:pt x="76238" y="111760"/>
                </a:lnTo>
                <a:lnTo>
                  <a:pt x="76898" y="113030"/>
                </a:lnTo>
                <a:lnTo>
                  <a:pt x="78867" y="113030"/>
                </a:lnTo>
                <a:lnTo>
                  <a:pt x="76974" y="115570"/>
                </a:lnTo>
                <a:lnTo>
                  <a:pt x="73698" y="118110"/>
                </a:lnTo>
                <a:lnTo>
                  <a:pt x="70472" y="119380"/>
                </a:lnTo>
                <a:lnTo>
                  <a:pt x="70954" y="116840"/>
                </a:lnTo>
                <a:lnTo>
                  <a:pt x="70891" y="114300"/>
                </a:lnTo>
                <a:lnTo>
                  <a:pt x="68986" y="113030"/>
                </a:lnTo>
                <a:lnTo>
                  <a:pt x="68694" y="111760"/>
                </a:lnTo>
                <a:lnTo>
                  <a:pt x="67386" y="110490"/>
                </a:lnTo>
                <a:lnTo>
                  <a:pt x="68961" y="110490"/>
                </a:lnTo>
                <a:lnTo>
                  <a:pt x="71615" y="109220"/>
                </a:lnTo>
                <a:lnTo>
                  <a:pt x="71120" y="106680"/>
                </a:lnTo>
                <a:lnTo>
                  <a:pt x="73698" y="106680"/>
                </a:lnTo>
                <a:lnTo>
                  <a:pt x="77101" y="109220"/>
                </a:lnTo>
                <a:lnTo>
                  <a:pt x="78867" y="110490"/>
                </a:lnTo>
                <a:lnTo>
                  <a:pt x="78867" y="105067"/>
                </a:lnTo>
                <a:lnTo>
                  <a:pt x="78257" y="104140"/>
                </a:lnTo>
                <a:lnTo>
                  <a:pt x="67513" y="99060"/>
                </a:lnTo>
                <a:lnTo>
                  <a:pt x="67614" y="106680"/>
                </a:lnTo>
                <a:lnTo>
                  <a:pt x="67246" y="106680"/>
                </a:lnTo>
                <a:lnTo>
                  <a:pt x="67246" y="116840"/>
                </a:lnTo>
                <a:lnTo>
                  <a:pt x="66865" y="116840"/>
                </a:lnTo>
                <a:lnTo>
                  <a:pt x="64770" y="118110"/>
                </a:lnTo>
                <a:lnTo>
                  <a:pt x="61887" y="119380"/>
                </a:lnTo>
                <a:lnTo>
                  <a:pt x="59270" y="119380"/>
                </a:lnTo>
                <a:lnTo>
                  <a:pt x="56743" y="118110"/>
                </a:lnTo>
                <a:lnTo>
                  <a:pt x="54622" y="115570"/>
                </a:lnTo>
                <a:lnTo>
                  <a:pt x="49695" y="115570"/>
                </a:lnTo>
                <a:lnTo>
                  <a:pt x="49618" y="119380"/>
                </a:lnTo>
                <a:lnTo>
                  <a:pt x="52412" y="119380"/>
                </a:lnTo>
                <a:lnTo>
                  <a:pt x="52920" y="120650"/>
                </a:lnTo>
                <a:lnTo>
                  <a:pt x="53086" y="120650"/>
                </a:lnTo>
                <a:lnTo>
                  <a:pt x="52666" y="121920"/>
                </a:lnTo>
                <a:lnTo>
                  <a:pt x="52184" y="121920"/>
                </a:lnTo>
                <a:lnTo>
                  <a:pt x="51790" y="123190"/>
                </a:lnTo>
                <a:lnTo>
                  <a:pt x="51917" y="124460"/>
                </a:lnTo>
                <a:lnTo>
                  <a:pt x="53047" y="128270"/>
                </a:lnTo>
                <a:lnTo>
                  <a:pt x="51295" y="130810"/>
                </a:lnTo>
                <a:lnTo>
                  <a:pt x="50025" y="130810"/>
                </a:lnTo>
                <a:lnTo>
                  <a:pt x="50139" y="134620"/>
                </a:lnTo>
                <a:lnTo>
                  <a:pt x="50241" y="135890"/>
                </a:lnTo>
                <a:lnTo>
                  <a:pt x="48818" y="138582"/>
                </a:lnTo>
                <a:lnTo>
                  <a:pt x="48501" y="138582"/>
                </a:lnTo>
                <a:lnTo>
                  <a:pt x="45453" y="139700"/>
                </a:lnTo>
                <a:lnTo>
                  <a:pt x="42773" y="140970"/>
                </a:lnTo>
                <a:lnTo>
                  <a:pt x="39636" y="139700"/>
                </a:lnTo>
                <a:lnTo>
                  <a:pt x="26022" y="139700"/>
                </a:lnTo>
                <a:lnTo>
                  <a:pt x="31064" y="137160"/>
                </a:lnTo>
                <a:lnTo>
                  <a:pt x="33782" y="135890"/>
                </a:lnTo>
                <a:lnTo>
                  <a:pt x="37528" y="133350"/>
                </a:lnTo>
                <a:lnTo>
                  <a:pt x="41605" y="132080"/>
                </a:lnTo>
                <a:lnTo>
                  <a:pt x="45250" y="129540"/>
                </a:lnTo>
                <a:lnTo>
                  <a:pt x="46304" y="129540"/>
                </a:lnTo>
                <a:lnTo>
                  <a:pt x="47434" y="128270"/>
                </a:lnTo>
                <a:lnTo>
                  <a:pt x="47523" y="127000"/>
                </a:lnTo>
                <a:lnTo>
                  <a:pt x="47688" y="125730"/>
                </a:lnTo>
                <a:lnTo>
                  <a:pt x="46355" y="124460"/>
                </a:lnTo>
                <a:lnTo>
                  <a:pt x="45008" y="124460"/>
                </a:lnTo>
                <a:lnTo>
                  <a:pt x="39547" y="127000"/>
                </a:lnTo>
                <a:lnTo>
                  <a:pt x="34582" y="127000"/>
                </a:lnTo>
                <a:lnTo>
                  <a:pt x="29527" y="123190"/>
                </a:lnTo>
                <a:lnTo>
                  <a:pt x="33426" y="120650"/>
                </a:lnTo>
                <a:lnTo>
                  <a:pt x="36614" y="116840"/>
                </a:lnTo>
                <a:lnTo>
                  <a:pt x="41046" y="115570"/>
                </a:lnTo>
                <a:lnTo>
                  <a:pt x="43434" y="113030"/>
                </a:lnTo>
                <a:lnTo>
                  <a:pt x="46609" y="114300"/>
                </a:lnTo>
                <a:lnTo>
                  <a:pt x="49263" y="113030"/>
                </a:lnTo>
                <a:lnTo>
                  <a:pt x="50736" y="113030"/>
                </a:lnTo>
                <a:lnTo>
                  <a:pt x="50825" y="110490"/>
                </a:lnTo>
                <a:lnTo>
                  <a:pt x="49453" y="110490"/>
                </a:lnTo>
                <a:lnTo>
                  <a:pt x="46101" y="109220"/>
                </a:lnTo>
                <a:lnTo>
                  <a:pt x="44602" y="107950"/>
                </a:lnTo>
                <a:lnTo>
                  <a:pt x="43116" y="106680"/>
                </a:lnTo>
                <a:lnTo>
                  <a:pt x="42710" y="106273"/>
                </a:lnTo>
                <a:lnTo>
                  <a:pt x="42710" y="110490"/>
                </a:lnTo>
                <a:lnTo>
                  <a:pt x="40017" y="110490"/>
                </a:lnTo>
                <a:lnTo>
                  <a:pt x="34455" y="111760"/>
                </a:lnTo>
                <a:lnTo>
                  <a:pt x="31737" y="111760"/>
                </a:lnTo>
                <a:lnTo>
                  <a:pt x="26860" y="113030"/>
                </a:lnTo>
                <a:lnTo>
                  <a:pt x="22288" y="115570"/>
                </a:lnTo>
                <a:lnTo>
                  <a:pt x="17691" y="116840"/>
                </a:lnTo>
                <a:lnTo>
                  <a:pt x="36068" y="113030"/>
                </a:lnTo>
                <a:lnTo>
                  <a:pt x="37071" y="113030"/>
                </a:lnTo>
                <a:lnTo>
                  <a:pt x="33070" y="115570"/>
                </a:lnTo>
                <a:lnTo>
                  <a:pt x="29654" y="119380"/>
                </a:lnTo>
                <a:lnTo>
                  <a:pt x="24549" y="123190"/>
                </a:lnTo>
                <a:lnTo>
                  <a:pt x="24447" y="124460"/>
                </a:lnTo>
                <a:lnTo>
                  <a:pt x="25971" y="125730"/>
                </a:lnTo>
                <a:lnTo>
                  <a:pt x="27533" y="125730"/>
                </a:lnTo>
                <a:lnTo>
                  <a:pt x="28282" y="127000"/>
                </a:lnTo>
                <a:lnTo>
                  <a:pt x="30429" y="128270"/>
                </a:lnTo>
                <a:lnTo>
                  <a:pt x="32689" y="129540"/>
                </a:lnTo>
                <a:lnTo>
                  <a:pt x="35115" y="129540"/>
                </a:lnTo>
                <a:lnTo>
                  <a:pt x="32219" y="130810"/>
                </a:lnTo>
                <a:lnTo>
                  <a:pt x="17995" y="130810"/>
                </a:lnTo>
                <a:lnTo>
                  <a:pt x="24422" y="133350"/>
                </a:lnTo>
                <a:lnTo>
                  <a:pt x="28536" y="133350"/>
                </a:lnTo>
                <a:lnTo>
                  <a:pt x="32042" y="132626"/>
                </a:lnTo>
                <a:lnTo>
                  <a:pt x="31280" y="133350"/>
                </a:lnTo>
                <a:lnTo>
                  <a:pt x="28867" y="133350"/>
                </a:lnTo>
                <a:lnTo>
                  <a:pt x="28448" y="134620"/>
                </a:lnTo>
                <a:lnTo>
                  <a:pt x="23228" y="135890"/>
                </a:lnTo>
                <a:lnTo>
                  <a:pt x="17399" y="135890"/>
                </a:lnTo>
                <a:lnTo>
                  <a:pt x="13246" y="132080"/>
                </a:lnTo>
                <a:lnTo>
                  <a:pt x="10909" y="128270"/>
                </a:lnTo>
                <a:lnTo>
                  <a:pt x="10134" y="127000"/>
                </a:lnTo>
                <a:lnTo>
                  <a:pt x="10642" y="128270"/>
                </a:lnTo>
                <a:lnTo>
                  <a:pt x="5778" y="125730"/>
                </a:lnTo>
                <a:lnTo>
                  <a:pt x="3581" y="123190"/>
                </a:lnTo>
                <a:lnTo>
                  <a:pt x="4140" y="119380"/>
                </a:lnTo>
                <a:lnTo>
                  <a:pt x="5435" y="116840"/>
                </a:lnTo>
                <a:lnTo>
                  <a:pt x="6731" y="115570"/>
                </a:lnTo>
                <a:lnTo>
                  <a:pt x="8839" y="114300"/>
                </a:lnTo>
                <a:lnTo>
                  <a:pt x="10210" y="111760"/>
                </a:lnTo>
                <a:lnTo>
                  <a:pt x="11226" y="110490"/>
                </a:lnTo>
                <a:lnTo>
                  <a:pt x="11709" y="107950"/>
                </a:lnTo>
                <a:lnTo>
                  <a:pt x="13195" y="106680"/>
                </a:lnTo>
                <a:lnTo>
                  <a:pt x="18783" y="102870"/>
                </a:lnTo>
                <a:lnTo>
                  <a:pt x="23152" y="101600"/>
                </a:lnTo>
                <a:lnTo>
                  <a:pt x="29946" y="101600"/>
                </a:lnTo>
                <a:lnTo>
                  <a:pt x="31343" y="100330"/>
                </a:lnTo>
                <a:lnTo>
                  <a:pt x="33147" y="101600"/>
                </a:lnTo>
                <a:lnTo>
                  <a:pt x="34417" y="101600"/>
                </a:lnTo>
                <a:lnTo>
                  <a:pt x="35204" y="102870"/>
                </a:lnTo>
                <a:lnTo>
                  <a:pt x="35902" y="102870"/>
                </a:lnTo>
                <a:lnTo>
                  <a:pt x="36499" y="104140"/>
                </a:lnTo>
                <a:lnTo>
                  <a:pt x="30848" y="101600"/>
                </a:lnTo>
                <a:lnTo>
                  <a:pt x="24676" y="102870"/>
                </a:lnTo>
                <a:lnTo>
                  <a:pt x="19050" y="105410"/>
                </a:lnTo>
                <a:lnTo>
                  <a:pt x="23152" y="105410"/>
                </a:lnTo>
                <a:lnTo>
                  <a:pt x="27800" y="104140"/>
                </a:lnTo>
                <a:lnTo>
                  <a:pt x="32664" y="104140"/>
                </a:lnTo>
                <a:lnTo>
                  <a:pt x="36969" y="106680"/>
                </a:lnTo>
                <a:lnTo>
                  <a:pt x="30962" y="106680"/>
                </a:lnTo>
                <a:lnTo>
                  <a:pt x="24815" y="107950"/>
                </a:lnTo>
                <a:lnTo>
                  <a:pt x="18808" y="110490"/>
                </a:lnTo>
                <a:lnTo>
                  <a:pt x="13068" y="113030"/>
                </a:lnTo>
                <a:lnTo>
                  <a:pt x="15125" y="113030"/>
                </a:lnTo>
                <a:lnTo>
                  <a:pt x="28917" y="107950"/>
                </a:lnTo>
                <a:lnTo>
                  <a:pt x="36957" y="107950"/>
                </a:lnTo>
                <a:lnTo>
                  <a:pt x="39903" y="109220"/>
                </a:lnTo>
                <a:lnTo>
                  <a:pt x="42710" y="110490"/>
                </a:lnTo>
                <a:lnTo>
                  <a:pt x="42710" y="106273"/>
                </a:lnTo>
                <a:lnTo>
                  <a:pt x="40614" y="104140"/>
                </a:lnTo>
                <a:lnTo>
                  <a:pt x="39827" y="102870"/>
                </a:lnTo>
                <a:lnTo>
                  <a:pt x="39497" y="102870"/>
                </a:lnTo>
                <a:lnTo>
                  <a:pt x="38874" y="101600"/>
                </a:lnTo>
                <a:lnTo>
                  <a:pt x="38112" y="100330"/>
                </a:lnTo>
                <a:lnTo>
                  <a:pt x="37350" y="99060"/>
                </a:lnTo>
                <a:lnTo>
                  <a:pt x="33045" y="96520"/>
                </a:lnTo>
                <a:lnTo>
                  <a:pt x="38785" y="95250"/>
                </a:lnTo>
                <a:lnTo>
                  <a:pt x="44691" y="99060"/>
                </a:lnTo>
                <a:lnTo>
                  <a:pt x="47053" y="104140"/>
                </a:lnTo>
                <a:lnTo>
                  <a:pt x="47409" y="105257"/>
                </a:lnTo>
                <a:lnTo>
                  <a:pt x="47459" y="105410"/>
                </a:lnTo>
                <a:lnTo>
                  <a:pt x="47091" y="106680"/>
                </a:lnTo>
                <a:lnTo>
                  <a:pt x="47726" y="107950"/>
                </a:lnTo>
                <a:lnTo>
                  <a:pt x="49161" y="109220"/>
                </a:lnTo>
                <a:lnTo>
                  <a:pt x="60591" y="109220"/>
                </a:lnTo>
                <a:lnTo>
                  <a:pt x="61772" y="111760"/>
                </a:lnTo>
                <a:lnTo>
                  <a:pt x="64198" y="111760"/>
                </a:lnTo>
                <a:lnTo>
                  <a:pt x="65620" y="114300"/>
                </a:lnTo>
                <a:lnTo>
                  <a:pt x="65709" y="115570"/>
                </a:lnTo>
                <a:lnTo>
                  <a:pt x="66700" y="115570"/>
                </a:lnTo>
                <a:lnTo>
                  <a:pt x="67246" y="116840"/>
                </a:lnTo>
                <a:lnTo>
                  <a:pt x="67246" y="106680"/>
                </a:lnTo>
                <a:lnTo>
                  <a:pt x="62852" y="106680"/>
                </a:lnTo>
                <a:lnTo>
                  <a:pt x="59804" y="105410"/>
                </a:lnTo>
                <a:lnTo>
                  <a:pt x="50774" y="105410"/>
                </a:lnTo>
                <a:lnTo>
                  <a:pt x="50838" y="101600"/>
                </a:lnTo>
                <a:lnTo>
                  <a:pt x="48272" y="99060"/>
                </a:lnTo>
                <a:lnTo>
                  <a:pt x="45554" y="96520"/>
                </a:lnTo>
                <a:lnTo>
                  <a:pt x="44234" y="95250"/>
                </a:lnTo>
                <a:lnTo>
                  <a:pt x="41617" y="92710"/>
                </a:lnTo>
                <a:lnTo>
                  <a:pt x="35966" y="91440"/>
                </a:lnTo>
                <a:lnTo>
                  <a:pt x="30797" y="92710"/>
                </a:lnTo>
                <a:lnTo>
                  <a:pt x="22809" y="92710"/>
                </a:lnTo>
                <a:lnTo>
                  <a:pt x="24536" y="96520"/>
                </a:lnTo>
                <a:lnTo>
                  <a:pt x="26276" y="96520"/>
                </a:lnTo>
                <a:lnTo>
                  <a:pt x="27203" y="97790"/>
                </a:lnTo>
                <a:lnTo>
                  <a:pt x="25069" y="97790"/>
                </a:lnTo>
                <a:lnTo>
                  <a:pt x="20942" y="99060"/>
                </a:lnTo>
                <a:lnTo>
                  <a:pt x="17640" y="99060"/>
                </a:lnTo>
                <a:lnTo>
                  <a:pt x="14871" y="101600"/>
                </a:lnTo>
                <a:lnTo>
                  <a:pt x="9994" y="104140"/>
                </a:lnTo>
                <a:lnTo>
                  <a:pt x="9436" y="105257"/>
                </a:lnTo>
                <a:lnTo>
                  <a:pt x="7048" y="110490"/>
                </a:lnTo>
                <a:lnTo>
                  <a:pt x="5295" y="111760"/>
                </a:lnTo>
                <a:lnTo>
                  <a:pt x="3632" y="113030"/>
                </a:lnTo>
                <a:lnTo>
                  <a:pt x="2374" y="115570"/>
                </a:lnTo>
                <a:lnTo>
                  <a:pt x="444" y="119380"/>
                </a:lnTo>
                <a:lnTo>
                  <a:pt x="330" y="120650"/>
                </a:lnTo>
                <a:lnTo>
                  <a:pt x="215" y="121920"/>
                </a:lnTo>
                <a:lnTo>
                  <a:pt x="101" y="123190"/>
                </a:lnTo>
                <a:lnTo>
                  <a:pt x="0" y="124460"/>
                </a:lnTo>
                <a:lnTo>
                  <a:pt x="2971" y="128270"/>
                </a:lnTo>
                <a:lnTo>
                  <a:pt x="4343" y="129540"/>
                </a:lnTo>
                <a:lnTo>
                  <a:pt x="6794" y="129540"/>
                </a:lnTo>
                <a:lnTo>
                  <a:pt x="8509" y="130810"/>
                </a:lnTo>
                <a:lnTo>
                  <a:pt x="14287" y="137160"/>
                </a:lnTo>
                <a:lnTo>
                  <a:pt x="16408" y="137160"/>
                </a:lnTo>
                <a:lnTo>
                  <a:pt x="15760" y="138582"/>
                </a:lnTo>
                <a:lnTo>
                  <a:pt x="15036" y="138582"/>
                </a:lnTo>
                <a:lnTo>
                  <a:pt x="14439" y="142392"/>
                </a:lnTo>
                <a:lnTo>
                  <a:pt x="20612" y="142392"/>
                </a:lnTo>
                <a:lnTo>
                  <a:pt x="25006" y="143522"/>
                </a:lnTo>
                <a:lnTo>
                  <a:pt x="29464" y="142392"/>
                </a:lnTo>
                <a:lnTo>
                  <a:pt x="30619" y="142392"/>
                </a:lnTo>
                <a:lnTo>
                  <a:pt x="35204" y="143560"/>
                </a:lnTo>
                <a:lnTo>
                  <a:pt x="42100" y="143560"/>
                </a:lnTo>
                <a:lnTo>
                  <a:pt x="47764" y="144780"/>
                </a:lnTo>
                <a:lnTo>
                  <a:pt x="52539" y="140970"/>
                </a:lnTo>
                <a:lnTo>
                  <a:pt x="54140" y="139700"/>
                </a:lnTo>
                <a:lnTo>
                  <a:pt x="53365" y="133350"/>
                </a:lnTo>
                <a:lnTo>
                  <a:pt x="54787" y="132080"/>
                </a:lnTo>
                <a:lnTo>
                  <a:pt x="55841" y="129540"/>
                </a:lnTo>
                <a:lnTo>
                  <a:pt x="56095" y="128270"/>
                </a:lnTo>
                <a:lnTo>
                  <a:pt x="56146" y="127000"/>
                </a:lnTo>
                <a:lnTo>
                  <a:pt x="55981" y="125730"/>
                </a:lnTo>
                <a:lnTo>
                  <a:pt x="55689" y="124460"/>
                </a:lnTo>
                <a:lnTo>
                  <a:pt x="55549" y="124460"/>
                </a:lnTo>
                <a:lnTo>
                  <a:pt x="55156" y="123190"/>
                </a:lnTo>
                <a:lnTo>
                  <a:pt x="56045" y="123190"/>
                </a:lnTo>
                <a:lnTo>
                  <a:pt x="56375" y="121920"/>
                </a:lnTo>
                <a:lnTo>
                  <a:pt x="58826" y="121920"/>
                </a:lnTo>
                <a:lnTo>
                  <a:pt x="60782" y="123190"/>
                </a:lnTo>
                <a:lnTo>
                  <a:pt x="64096" y="121920"/>
                </a:lnTo>
                <a:lnTo>
                  <a:pt x="66624" y="120650"/>
                </a:lnTo>
                <a:lnTo>
                  <a:pt x="66700" y="121920"/>
                </a:lnTo>
                <a:lnTo>
                  <a:pt x="67081" y="121920"/>
                </a:lnTo>
                <a:lnTo>
                  <a:pt x="70764" y="124460"/>
                </a:lnTo>
                <a:lnTo>
                  <a:pt x="79108" y="119380"/>
                </a:lnTo>
                <a:lnTo>
                  <a:pt x="82105" y="115570"/>
                </a:lnTo>
                <a:lnTo>
                  <a:pt x="82410" y="114300"/>
                </a:lnTo>
                <a:lnTo>
                  <a:pt x="83045" y="113030"/>
                </a:lnTo>
                <a:lnTo>
                  <a:pt x="83629" y="113030"/>
                </a:lnTo>
                <a:lnTo>
                  <a:pt x="103581" y="110490"/>
                </a:lnTo>
                <a:lnTo>
                  <a:pt x="108585" y="109220"/>
                </a:lnTo>
                <a:lnTo>
                  <a:pt x="113588" y="107950"/>
                </a:lnTo>
                <a:lnTo>
                  <a:pt x="123698" y="107950"/>
                </a:lnTo>
                <a:lnTo>
                  <a:pt x="135115" y="110490"/>
                </a:lnTo>
                <a:lnTo>
                  <a:pt x="148653" y="110490"/>
                </a:lnTo>
                <a:lnTo>
                  <a:pt x="152679" y="111760"/>
                </a:lnTo>
                <a:lnTo>
                  <a:pt x="158965" y="111760"/>
                </a:lnTo>
                <a:lnTo>
                  <a:pt x="157619" y="114300"/>
                </a:lnTo>
                <a:lnTo>
                  <a:pt x="155917" y="115570"/>
                </a:lnTo>
                <a:lnTo>
                  <a:pt x="153898" y="116840"/>
                </a:lnTo>
                <a:lnTo>
                  <a:pt x="152501" y="118110"/>
                </a:lnTo>
                <a:lnTo>
                  <a:pt x="150876" y="118110"/>
                </a:lnTo>
                <a:lnTo>
                  <a:pt x="149923" y="123190"/>
                </a:lnTo>
                <a:lnTo>
                  <a:pt x="148450" y="127000"/>
                </a:lnTo>
                <a:lnTo>
                  <a:pt x="145656" y="128270"/>
                </a:lnTo>
                <a:lnTo>
                  <a:pt x="142494" y="132080"/>
                </a:lnTo>
                <a:lnTo>
                  <a:pt x="143167" y="136804"/>
                </a:lnTo>
                <a:lnTo>
                  <a:pt x="143230" y="137160"/>
                </a:lnTo>
                <a:lnTo>
                  <a:pt x="146735" y="139700"/>
                </a:lnTo>
                <a:lnTo>
                  <a:pt x="148374" y="140970"/>
                </a:lnTo>
                <a:lnTo>
                  <a:pt x="149783" y="143141"/>
                </a:lnTo>
                <a:lnTo>
                  <a:pt x="150025" y="143560"/>
                </a:lnTo>
                <a:lnTo>
                  <a:pt x="149936" y="144780"/>
                </a:lnTo>
                <a:lnTo>
                  <a:pt x="149847" y="146050"/>
                </a:lnTo>
                <a:lnTo>
                  <a:pt x="150533" y="149961"/>
                </a:lnTo>
                <a:lnTo>
                  <a:pt x="151371" y="152400"/>
                </a:lnTo>
                <a:lnTo>
                  <a:pt x="154305" y="154940"/>
                </a:lnTo>
                <a:lnTo>
                  <a:pt x="157759" y="158762"/>
                </a:lnTo>
                <a:lnTo>
                  <a:pt x="162229" y="161290"/>
                </a:lnTo>
                <a:lnTo>
                  <a:pt x="167005" y="161290"/>
                </a:lnTo>
                <a:lnTo>
                  <a:pt x="165938" y="162560"/>
                </a:lnTo>
                <a:lnTo>
                  <a:pt x="163880" y="165112"/>
                </a:lnTo>
                <a:lnTo>
                  <a:pt x="160274" y="170180"/>
                </a:lnTo>
                <a:lnTo>
                  <a:pt x="154901" y="175260"/>
                </a:lnTo>
                <a:lnTo>
                  <a:pt x="156857" y="181610"/>
                </a:lnTo>
                <a:lnTo>
                  <a:pt x="159702" y="186690"/>
                </a:lnTo>
                <a:lnTo>
                  <a:pt x="156603" y="187960"/>
                </a:lnTo>
                <a:lnTo>
                  <a:pt x="156705" y="189230"/>
                </a:lnTo>
                <a:lnTo>
                  <a:pt x="156819" y="190500"/>
                </a:lnTo>
                <a:lnTo>
                  <a:pt x="156933" y="191770"/>
                </a:lnTo>
                <a:lnTo>
                  <a:pt x="157048" y="193040"/>
                </a:lnTo>
                <a:lnTo>
                  <a:pt x="157543" y="196850"/>
                </a:lnTo>
                <a:lnTo>
                  <a:pt x="159791" y="200660"/>
                </a:lnTo>
                <a:lnTo>
                  <a:pt x="163931" y="201930"/>
                </a:lnTo>
                <a:lnTo>
                  <a:pt x="165849" y="203200"/>
                </a:lnTo>
                <a:lnTo>
                  <a:pt x="167716" y="201930"/>
                </a:lnTo>
                <a:lnTo>
                  <a:pt x="169621" y="201930"/>
                </a:lnTo>
                <a:lnTo>
                  <a:pt x="168033" y="209550"/>
                </a:lnTo>
                <a:lnTo>
                  <a:pt x="172783" y="214630"/>
                </a:lnTo>
                <a:lnTo>
                  <a:pt x="185521" y="214630"/>
                </a:lnTo>
                <a:lnTo>
                  <a:pt x="196024" y="212090"/>
                </a:lnTo>
                <a:lnTo>
                  <a:pt x="200672" y="210820"/>
                </a:lnTo>
                <a:lnTo>
                  <a:pt x="200685" y="209550"/>
                </a:lnTo>
                <a:lnTo>
                  <a:pt x="200761" y="204470"/>
                </a:lnTo>
                <a:lnTo>
                  <a:pt x="202463" y="200660"/>
                </a:lnTo>
                <a:lnTo>
                  <a:pt x="205181" y="205740"/>
                </a:lnTo>
                <a:lnTo>
                  <a:pt x="209651" y="210820"/>
                </a:lnTo>
                <a:lnTo>
                  <a:pt x="218071" y="210820"/>
                </a:lnTo>
                <a:lnTo>
                  <a:pt x="220268" y="208280"/>
                </a:lnTo>
                <a:lnTo>
                  <a:pt x="223735" y="210820"/>
                </a:lnTo>
                <a:lnTo>
                  <a:pt x="224421" y="212090"/>
                </a:lnTo>
                <a:lnTo>
                  <a:pt x="225679" y="213360"/>
                </a:lnTo>
                <a:lnTo>
                  <a:pt x="227203" y="214630"/>
                </a:lnTo>
                <a:lnTo>
                  <a:pt x="229019" y="215900"/>
                </a:lnTo>
                <a:lnTo>
                  <a:pt x="231076" y="215900"/>
                </a:lnTo>
                <a:lnTo>
                  <a:pt x="238188" y="217170"/>
                </a:lnTo>
                <a:lnTo>
                  <a:pt x="241566" y="213360"/>
                </a:lnTo>
                <a:lnTo>
                  <a:pt x="243827" y="210820"/>
                </a:lnTo>
                <a:lnTo>
                  <a:pt x="246291" y="204470"/>
                </a:lnTo>
                <a:lnTo>
                  <a:pt x="249783" y="196850"/>
                </a:lnTo>
                <a:lnTo>
                  <a:pt x="249656" y="195580"/>
                </a:lnTo>
                <a:lnTo>
                  <a:pt x="249529" y="194310"/>
                </a:lnTo>
                <a:lnTo>
                  <a:pt x="249415" y="193040"/>
                </a:lnTo>
                <a:lnTo>
                  <a:pt x="249288" y="191770"/>
                </a:lnTo>
                <a:lnTo>
                  <a:pt x="249174" y="190500"/>
                </a:lnTo>
                <a:lnTo>
                  <a:pt x="249047" y="189230"/>
                </a:lnTo>
                <a:lnTo>
                  <a:pt x="248932" y="187960"/>
                </a:lnTo>
                <a:lnTo>
                  <a:pt x="247357" y="180340"/>
                </a:lnTo>
                <a:lnTo>
                  <a:pt x="246456" y="176530"/>
                </a:lnTo>
                <a:lnTo>
                  <a:pt x="244805" y="172720"/>
                </a:lnTo>
                <a:lnTo>
                  <a:pt x="242570" y="168910"/>
                </a:lnTo>
                <a:lnTo>
                  <a:pt x="245605" y="170180"/>
                </a:lnTo>
                <a:lnTo>
                  <a:pt x="248767" y="171450"/>
                </a:lnTo>
                <a:lnTo>
                  <a:pt x="252133" y="171450"/>
                </a:lnTo>
                <a:lnTo>
                  <a:pt x="258102" y="172720"/>
                </a:lnTo>
                <a:lnTo>
                  <a:pt x="264947" y="172720"/>
                </a:lnTo>
                <a:lnTo>
                  <a:pt x="270167" y="168910"/>
                </a:lnTo>
                <a:lnTo>
                  <a:pt x="272503" y="166370"/>
                </a:lnTo>
                <a:lnTo>
                  <a:pt x="274497" y="163830"/>
                </a:lnTo>
                <a:lnTo>
                  <a:pt x="276034" y="161290"/>
                </a:lnTo>
                <a:lnTo>
                  <a:pt x="277101" y="162560"/>
                </a:lnTo>
                <a:lnTo>
                  <a:pt x="279577" y="162560"/>
                </a:lnTo>
                <a:lnTo>
                  <a:pt x="286321" y="165112"/>
                </a:lnTo>
                <a:lnTo>
                  <a:pt x="292315" y="170180"/>
                </a:lnTo>
                <a:lnTo>
                  <a:pt x="297434" y="175260"/>
                </a:lnTo>
                <a:lnTo>
                  <a:pt x="300685" y="180340"/>
                </a:lnTo>
                <a:lnTo>
                  <a:pt x="303860" y="184150"/>
                </a:lnTo>
                <a:lnTo>
                  <a:pt x="306793" y="189230"/>
                </a:lnTo>
                <a:lnTo>
                  <a:pt x="309346" y="194310"/>
                </a:lnTo>
                <a:lnTo>
                  <a:pt x="314223" y="196850"/>
                </a:lnTo>
                <a:lnTo>
                  <a:pt x="317258" y="201930"/>
                </a:lnTo>
                <a:lnTo>
                  <a:pt x="321868" y="209550"/>
                </a:lnTo>
                <a:lnTo>
                  <a:pt x="331419" y="224790"/>
                </a:lnTo>
                <a:lnTo>
                  <a:pt x="336067" y="233680"/>
                </a:lnTo>
                <a:lnTo>
                  <a:pt x="339242" y="240030"/>
                </a:lnTo>
                <a:lnTo>
                  <a:pt x="342849" y="247662"/>
                </a:lnTo>
                <a:lnTo>
                  <a:pt x="345922" y="254000"/>
                </a:lnTo>
                <a:lnTo>
                  <a:pt x="347065" y="256540"/>
                </a:lnTo>
                <a:lnTo>
                  <a:pt x="351053" y="260350"/>
                </a:lnTo>
                <a:lnTo>
                  <a:pt x="351002" y="261620"/>
                </a:lnTo>
                <a:lnTo>
                  <a:pt x="350901" y="264160"/>
                </a:lnTo>
                <a:lnTo>
                  <a:pt x="353999" y="264160"/>
                </a:lnTo>
                <a:lnTo>
                  <a:pt x="353885" y="262890"/>
                </a:lnTo>
                <a:lnTo>
                  <a:pt x="353771" y="261620"/>
                </a:lnTo>
                <a:lnTo>
                  <a:pt x="353656" y="260350"/>
                </a:lnTo>
                <a:lnTo>
                  <a:pt x="350850" y="255270"/>
                </a:lnTo>
                <a:lnTo>
                  <a:pt x="347814" y="250190"/>
                </a:lnTo>
                <a:lnTo>
                  <a:pt x="347687" y="248920"/>
                </a:lnTo>
                <a:lnTo>
                  <a:pt x="351091" y="248920"/>
                </a:lnTo>
                <a:lnTo>
                  <a:pt x="352628" y="247662"/>
                </a:lnTo>
                <a:lnTo>
                  <a:pt x="346481" y="247662"/>
                </a:lnTo>
                <a:lnTo>
                  <a:pt x="346011" y="246557"/>
                </a:lnTo>
                <a:lnTo>
                  <a:pt x="345859" y="246557"/>
                </a:lnTo>
                <a:lnTo>
                  <a:pt x="347751" y="245110"/>
                </a:lnTo>
                <a:lnTo>
                  <a:pt x="348869" y="242570"/>
                </a:lnTo>
                <a:lnTo>
                  <a:pt x="349097" y="241300"/>
                </a:lnTo>
                <a:lnTo>
                  <a:pt x="350304" y="243840"/>
                </a:lnTo>
                <a:lnTo>
                  <a:pt x="351955" y="246557"/>
                </a:lnTo>
                <a:lnTo>
                  <a:pt x="352653" y="247662"/>
                </a:lnTo>
                <a:lnTo>
                  <a:pt x="354304" y="251460"/>
                </a:lnTo>
                <a:lnTo>
                  <a:pt x="357555" y="257810"/>
                </a:lnTo>
                <a:lnTo>
                  <a:pt x="361696" y="264160"/>
                </a:lnTo>
                <a:lnTo>
                  <a:pt x="365544" y="270510"/>
                </a:lnTo>
                <a:lnTo>
                  <a:pt x="369265" y="278130"/>
                </a:lnTo>
                <a:lnTo>
                  <a:pt x="373049" y="284480"/>
                </a:lnTo>
                <a:lnTo>
                  <a:pt x="376567" y="290830"/>
                </a:lnTo>
                <a:lnTo>
                  <a:pt x="380936" y="295910"/>
                </a:lnTo>
                <a:lnTo>
                  <a:pt x="384759" y="300990"/>
                </a:lnTo>
                <a:lnTo>
                  <a:pt x="386651" y="304800"/>
                </a:lnTo>
                <a:lnTo>
                  <a:pt x="387743" y="308610"/>
                </a:lnTo>
                <a:lnTo>
                  <a:pt x="389750" y="311150"/>
                </a:lnTo>
                <a:lnTo>
                  <a:pt x="392163" y="313690"/>
                </a:lnTo>
                <a:lnTo>
                  <a:pt x="395490" y="321310"/>
                </a:lnTo>
                <a:lnTo>
                  <a:pt x="399935" y="320040"/>
                </a:lnTo>
                <a:lnTo>
                  <a:pt x="400977" y="320040"/>
                </a:lnTo>
                <a:lnTo>
                  <a:pt x="401955" y="321310"/>
                </a:lnTo>
                <a:lnTo>
                  <a:pt x="403263" y="321310"/>
                </a:lnTo>
                <a:lnTo>
                  <a:pt x="403860" y="322580"/>
                </a:lnTo>
                <a:lnTo>
                  <a:pt x="405104" y="323850"/>
                </a:lnTo>
                <a:lnTo>
                  <a:pt x="406412" y="323850"/>
                </a:lnTo>
                <a:lnTo>
                  <a:pt x="405853" y="326390"/>
                </a:lnTo>
                <a:lnTo>
                  <a:pt x="406260" y="330200"/>
                </a:lnTo>
                <a:lnTo>
                  <a:pt x="407377" y="332740"/>
                </a:lnTo>
                <a:lnTo>
                  <a:pt x="408698" y="334010"/>
                </a:lnTo>
                <a:lnTo>
                  <a:pt x="409333" y="335280"/>
                </a:lnTo>
                <a:lnTo>
                  <a:pt x="410273" y="337820"/>
                </a:lnTo>
                <a:lnTo>
                  <a:pt x="410705" y="340360"/>
                </a:lnTo>
                <a:lnTo>
                  <a:pt x="411962" y="342900"/>
                </a:lnTo>
                <a:lnTo>
                  <a:pt x="413842" y="345440"/>
                </a:lnTo>
                <a:lnTo>
                  <a:pt x="416725" y="349250"/>
                </a:lnTo>
                <a:lnTo>
                  <a:pt x="418998" y="351790"/>
                </a:lnTo>
                <a:lnTo>
                  <a:pt x="421093" y="354330"/>
                </a:lnTo>
                <a:lnTo>
                  <a:pt x="422440" y="358140"/>
                </a:lnTo>
                <a:lnTo>
                  <a:pt x="426275" y="361950"/>
                </a:lnTo>
                <a:lnTo>
                  <a:pt x="428205" y="364490"/>
                </a:lnTo>
                <a:lnTo>
                  <a:pt x="429793" y="367030"/>
                </a:lnTo>
                <a:lnTo>
                  <a:pt x="427355" y="365760"/>
                </a:lnTo>
                <a:lnTo>
                  <a:pt x="424815" y="367030"/>
                </a:lnTo>
                <a:lnTo>
                  <a:pt x="422452" y="365760"/>
                </a:lnTo>
                <a:lnTo>
                  <a:pt x="421563" y="365760"/>
                </a:lnTo>
                <a:lnTo>
                  <a:pt x="421411" y="364490"/>
                </a:lnTo>
                <a:lnTo>
                  <a:pt x="419290" y="360680"/>
                </a:lnTo>
                <a:lnTo>
                  <a:pt x="416636" y="356870"/>
                </a:lnTo>
                <a:lnTo>
                  <a:pt x="414147" y="351790"/>
                </a:lnTo>
                <a:lnTo>
                  <a:pt x="411264" y="347980"/>
                </a:lnTo>
                <a:lnTo>
                  <a:pt x="407835" y="342900"/>
                </a:lnTo>
                <a:lnTo>
                  <a:pt x="403263" y="339090"/>
                </a:lnTo>
                <a:lnTo>
                  <a:pt x="399923" y="334010"/>
                </a:lnTo>
                <a:lnTo>
                  <a:pt x="396100" y="330200"/>
                </a:lnTo>
                <a:lnTo>
                  <a:pt x="393103" y="325120"/>
                </a:lnTo>
                <a:lnTo>
                  <a:pt x="390296" y="320040"/>
                </a:lnTo>
                <a:lnTo>
                  <a:pt x="387858" y="316230"/>
                </a:lnTo>
                <a:lnTo>
                  <a:pt x="384898" y="313690"/>
                </a:lnTo>
                <a:lnTo>
                  <a:pt x="382790" y="309880"/>
                </a:lnTo>
                <a:lnTo>
                  <a:pt x="380174" y="306070"/>
                </a:lnTo>
                <a:lnTo>
                  <a:pt x="379310" y="304800"/>
                </a:lnTo>
                <a:lnTo>
                  <a:pt x="375805" y="300990"/>
                </a:lnTo>
                <a:lnTo>
                  <a:pt x="373697" y="296710"/>
                </a:lnTo>
                <a:lnTo>
                  <a:pt x="373697" y="303530"/>
                </a:lnTo>
                <a:lnTo>
                  <a:pt x="372135" y="303530"/>
                </a:lnTo>
                <a:lnTo>
                  <a:pt x="371513" y="301574"/>
                </a:lnTo>
                <a:lnTo>
                  <a:pt x="372173" y="302260"/>
                </a:lnTo>
                <a:lnTo>
                  <a:pt x="373481" y="302260"/>
                </a:lnTo>
                <a:lnTo>
                  <a:pt x="373697" y="303530"/>
                </a:lnTo>
                <a:lnTo>
                  <a:pt x="373697" y="296710"/>
                </a:lnTo>
                <a:lnTo>
                  <a:pt x="373303" y="295910"/>
                </a:lnTo>
                <a:lnTo>
                  <a:pt x="371144" y="292100"/>
                </a:lnTo>
                <a:lnTo>
                  <a:pt x="370967" y="291871"/>
                </a:lnTo>
                <a:lnTo>
                  <a:pt x="370967" y="300990"/>
                </a:lnTo>
                <a:lnTo>
                  <a:pt x="362102" y="300990"/>
                </a:lnTo>
                <a:lnTo>
                  <a:pt x="360476" y="299720"/>
                </a:lnTo>
                <a:lnTo>
                  <a:pt x="358775" y="299720"/>
                </a:lnTo>
                <a:lnTo>
                  <a:pt x="358622" y="298450"/>
                </a:lnTo>
                <a:lnTo>
                  <a:pt x="358330" y="297180"/>
                </a:lnTo>
                <a:lnTo>
                  <a:pt x="358546" y="295910"/>
                </a:lnTo>
                <a:lnTo>
                  <a:pt x="360349" y="295910"/>
                </a:lnTo>
                <a:lnTo>
                  <a:pt x="360578" y="294640"/>
                </a:lnTo>
                <a:lnTo>
                  <a:pt x="360946" y="294640"/>
                </a:lnTo>
                <a:lnTo>
                  <a:pt x="361886" y="293370"/>
                </a:lnTo>
                <a:lnTo>
                  <a:pt x="363169" y="294640"/>
                </a:lnTo>
                <a:lnTo>
                  <a:pt x="366331" y="295910"/>
                </a:lnTo>
                <a:lnTo>
                  <a:pt x="368173" y="297180"/>
                </a:lnTo>
                <a:lnTo>
                  <a:pt x="369582" y="299720"/>
                </a:lnTo>
                <a:lnTo>
                  <a:pt x="370471" y="299720"/>
                </a:lnTo>
                <a:lnTo>
                  <a:pt x="370967" y="300990"/>
                </a:lnTo>
                <a:lnTo>
                  <a:pt x="370967" y="291871"/>
                </a:lnTo>
                <a:lnTo>
                  <a:pt x="368325" y="288290"/>
                </a:lnTo>
                <a:lnTo>
                  <a:pt x="366242" y="284480"/>
                </a:lnTo>
                <a:lnTo>
                  <a:pt x="365404" y="283210"/>
                </a:lnTo>
                <a:lnTo>
                  <a:pt x="364324" y="281940"/>
                </a:lnTo>
                <a:lnTo>
                  <a:pt x="363207" y="281940"/>
                </a:lnTo>
                <a:lnTo>
                  <a:pt x="364312" y="280670"/>
                </a:lnTo>
                <a:lnTo>
                  <a:pt x="365328" y="280670"/>
                </a:lnTo>
                <a:lnTo>
                  <a:pt x="366242" y="279400"/>
                </a:lnTo>
                <a:lnTo>
                  <a:pt x="364490" y="279400"/>
                </a:lnTo>
                <a:lnTo>
                  <a:pt x="362572" y="280670"/>
                </a:lnTo>
                <a:lnTo>
                  <a:pt x="360819" y="279400"/>
                </a:lnTo>
                <a:lnTo>
                  <a:pt x="359956" y="279400"/>
                </a:lnTo>
                <a:lnTo>
                  <a:pt x="359156" y="278130"/>
                </a:lnTo>
                <a:lnTo>
                  <a:pt x="358508" y="276860"/>
                </a:lnTo>
                <a:lnTo>
                  <a:pt x="359676" y="276860"/>
                </a:lnTo>
                <a:lnTo>
                  <a:pt x="360235" y="275590"/>
                </a:lnTo>
                <a:lnTo>
                  <a:pt x="360451" y="275590"/>
                </a:lnTo>
                <a:lnTo>
                  <a:pt x="360489" y="274320"/>
                </a:lnTo>
                <a:lnTo>
                  <a:pt x="359156" y="274320"/>
                </a:lnTo>
                <a:lnTo>
                  <a:pt x="360540" y="271780"/>
                </a:lnTo>
                <a:lnTo>
                  <a:pt x="360654" y="270510"/>
                </a:lnTo>
                <a:lnTo>
                  <a:pt x="360781" y="269240"/>
                </a:lnTo>
                <a:lnTo>
                  <a:pt x="361327" y="266700"/>
                </a:lnTo>
                <a:lnTo>
                  <a:pt x="359803" y="269240"/>
                </a:lnTo>
                <a:lnTo>
                  <a:pt x="358940" y="271780"/>
                </a:lnTo>
                <a:lnTo>
                  <a:pt x="356984" y="274320"/>
                </a:lnTo>
                <a:lnTo>
                  <a:pt x="356006" y="273050"/>
                </a:lnTo>
                <a:lnTo>
                  <a:pt x="354888" y="273050"/>
                </a:lnTo>
                <a:lnTo>
                  <a:pt x="355866" y="271780"/>
                </a:lnTo>
                <a:lnTo>
                  <a:pt x="357822" y="269240"/>
                </a:lnTo>
                <a:lnTo>
                  <a:pt x="357733" y="262890"/>
                </a:lnTo>
                <a:lnTo>
                  <a:pt x="356412" y="265430"/>
                </a:lnTo>
                <a:lnTo>
                  <a:pt x="355777" y="270510"/>
                </a:lnTo>
                <a:lnTo>
                  <a:pt x="351853" y="271780"/>
                </a:lnTo>
                <a:lnTo>
                  <a:pt x="351586" y="270510"/>
                </a:lnTo>
                <a:lnTo>
                  <a:pt x="350151" y="270510"/>
                </a:lnTo>
                <a:lnTo>
                  <a:pt x="352132" y="267970"/>
                </a:lnTo>
                <a:lnTo>
                  <a:pt x="354114" y="265430"/>
                </a:lnTo>
                <a:lnTo>
                  <a:pt x="346697" y="265430"/>
                </a:lnTo>
                <a:lnTo>
                  <a:pt x="341922" y="265430"/>
                </a:lnTo>
                <a:lnTo>
                  <a:pt x="341922" y="267970"/>
                </a:lnTo>
                <a:lnTo>
                  <a:pt x="340588" y="269240"/>
                </a:lnTo>
                <a:lnTo>
                  <a:pt x="338670" y="269240"/>
                </a:lnTo>
                <a:lnTo>
                  <a:pt x="332955" y="274320"/>
                </a:lnTo>
                <a:lnTo>
                  <a:pt x="329590" y="280670"/>
                </a:lnTo>
                <a:lnTo>
                  <a:pt x="328015" y="287020"/>
                </a:lnTo>
                <a:lnTo>
                  <a:pt x="328142" y="307340"/>
                </a:lnTo>
                <a:lnTo>
                  <a:pt x="328244" y="308610"/>
                </a:lnTo>
                <a:lnTo>
                  <a:pt x="328345" y="309880"/>
                </a:lnTo>
                <a:lnTo>
                  <a:pt x="328460" y="311150"/>
                </a:lnTo>
                <a:lnTo>
                  <a:pt x="328561" y="312420"/>
                </a:lnTo>
                <a:lnTo>
                  <a:pt x="328676" y="313690"/>
                </a:lnTo>
                <a:lnTo>
                  <a:pt x="328764" y="309880"/>
                </a:lnTo>
                <a:lnTo>
                  <a:pt x="328891" y="304800"/>
                </a:lnTo>
                <a:lnTo>
                  <a:pt x="328993" y="299720"/>
                </a:lnTo>
                <a:lnTo>
                  <a:pt x="329107" y="297180"/>
                </a:lnTo>
                <a:lnTo>
                  <a:pt x="329222" y="294640"/>
                </a:lnTo>
                <a:lnTo>
                  <a:pt x="329349" y="292100"/>
                </a:lnTo>
                <a:lnTo>
                  <a:pt x="341477" y="270510"/>
                </a:lnTo>
                <a:lnTo>
                  <a:pt x="338493" y="275590"/>
                </a:lnTo>
                <a:lnTo>
                  <a:pt x="338378" y="276860"/>
                </a:lnTo>
                <a:lnTo>
                  <a:pt x="338277" y="278130"/>
                </a:lnTo>
                <a:lnTo>
                  <a:pt x="338175" y="279400"/>
                </a:lnTo>
                <a:lnTo>
                  <a:pt x="338074" y="280670"/>
                </a:lnTo>
                <a:lnTo>
                  <a:pt x="337972" y="281940"/>
                </a:lnTo>
                <a:lnTo>
                  <a:pt x="338886" y="288290"/>
                </a:lnTo>
                <a:lnTo>
                  <a:pt x="339051" y="289560"/>
                </a:lnTo>
                <a:lnTo>
                  <a:pt x="339331" y="290830"/>
                </a:lnTo>
                <a:lnTo>
                  <a:pt x="339598" y="291795"/>
                </a:lnTo>
                <a:lnTo>
                  <a:pt x="339699" y="292100"/>
                </a:lnTo>
                <a:lnTo>
                  <a:pt x="339407" y="292100"/>
                </a:lnTo>
                <a:lnTo>
                  <a:pt x="339369" y="293370"/>
                </a:lnTo>
                <a:lnTo>
                  <a:pt x="339623" y="293370"/>
                </a:lnTo>
                <a:lnTo>
                  <a:pt x="340791" y="303530"/>
                </a:lnTo>
                <a:lnTo>
                  <a:pt x="338988" y="307340"/>
                </a:lnTo>
                <a:lnTo>
                  <a:pt x="336905" y="309880"/>
                </a:lnTo>
                <a:lnTo>
                  <a:pt x="336994" y="311150"/>
                </a:lnTo>
                <a:lnTo>
                  <a:pt x="337070" y="312420"/>
                </a:lnTo>
                <a:lnTo>
                  <a:pt x="337146" y="313690"/>
                </a:lnTo>
                <a:lnTo>
                  <a:pt x="337235" y="314960"/>
                </a:lnTo>
                <a:lnTo>
                  <a:pt x="337616" y="316230"/>
                </a:lnTo>
                <a:lnTo>
                  <a:pt x="338201" y="320040"/>
                </a:lnTo>
                <a:lnTo>
                  <a:pt x="338251" y="321310"/>
                </a:lnTo>
                <a:lnTo>
                  <a:pt x="339966" y="323850"/>
                </a:lnTo>
                <a:lnTo>
                  <a:pt x="338137" y="325120"/>
                </a:lnTo>
                <a:lnTo>
                  <a:pt x="333756" y="330200"/>
                </a:lnTo>
                <a:lnTo>
                  <a:pt x="339305" y="337820"/>
                </a:lnTo>
                <a:lnTo>
                  <a:pt x="340423" y="342900"/>
                </a:lnTo>
                <a:lnTo>
                  <a:pt x="341426" y="347980"/>
                </a:lnTo>
                <a:lnTo>
                  <a:pt x="340347" y="356870"/>
                </a:lnTo>
                <a:lnTo>
                  <a:pt x="340169" y="358140"/>
                </a:lnTo>
                <a:lnTo>
                  <a:pt x="339483" y="355663"/>
                </a:lnTo>
                <a:lnTo>
                  <a:pt x="339483" y="363220"/>
                </a:lnTo>
                <a:lnTo>
                  <a:pt x="338924" y="361950"/>
                </a:lnTo>
                <a:lnTo>
                  <a:pt x="338493" y="359714"/>
                </a:lnTo>
                <a:lnTo>
                  <a:pt x="338874" y="360680"/>
                </a:lnTo>
                <a:lnTo>
                  <a:pt x="339483" y="363220"/>
                </a:lnTo>
                <a:lnTo>
                  <a:pt x="339483" y="355663"/>
                </a:lnTo>
                <a:lnTo>
                  <a:pt x="338061" y="350520"/>
                </a:lnTo>
                <a:lnTo>
                  <a:pt x="335711" y="342900"/>
                </a:lnTo>
                <a:lnTo>
                  <a:pt x="332867" y="335280"/>
                </a:lnTo>
                <a:lnTo>
                  <a:pt x="334708" y="342900"/>
                </a:lnTo>
                <a:lnTo>
                  <a:pt x="336410" y="351790"/>
                </a:lnTo>
                <a:lnTo>
                  <a:pt x="338112" y="358140"/>
                </a:lnTo>
                <a:lnTo>
                  <a:pt x="338404" y="359448"/>
                </a:lnTo>
                <a:lnTo>
                  <a:pt x="337566" y="358140"/>
                </a:lnTo>
                <a:lnTo>
                  <a:pt x="334492" y="353060"/>
                </a:lnTo>
                <a:lnTo>
                  <a:pt x="332371" y="346710"/>
                </a:lnTo>
                <a:lnTo>
                  <a:pt x="327634" y="342900"/>
                </a:lnTo>
                <a:lnTo>
                  <a:pt x="326885" y="342900"/>
                </a:lnTo>
                <a:lnTo>
                  <a:pt x="326402" y="341630"/>
                </a:lnTo>
                <a:lnTo>
                  <a:pt x="325729" y="340360"/>
                </a:lnTo>
                <a:lnTo>
                  <a:pt x="325056" y="337820"/>
                </a:lnTo>
                <a:lnTo>
                  <a:pt x="324383" y="335280"/>
                </a:lnTo>
                <a:lnTo>
                  <a:pt x="324408" y="325120"/>
                </a:lnTo>
                <a:lnTo>
                  <a:pt x="324523" y="323850"/>
                </a:lnTo>
                <a:lnTo>
                  <a:pt x="324650" y="322580"/>
                </a:lnTo>
                <a:lnTo>
                  <a:pt x="324764" y="320040"/>
                </a:lnTo>
                <a:lnTo>
                  <a:pt x="324878" y="317500"/>
                </a:lnTo>
                <a:lnTo>
                  <a:pt x="324942" y="316230"/>
                </a:lnTo>
                <a:lnTo>
                  <a:pt x="323824" y="321310"/>
                </a:lnTo>
                <a:lnTo>
                  <a:pt x="322770" y="326390"/>
                </a:lnTo>
                <a:lnTo>
                  <a:pt x="322643" y="330200"/>
                </a:lnTo>
                <a:lnTo>
                  <a:pt x="322541" y="334010"/>
                </a:lnTo>
                <a:lnTo>
                  <a:pt x="322795" y="335280"/>
                </a:lnTo>
                <a:lnTo>
                  <a:pt x="323189" y="337820"/>
                </a:lnTo>
                <a:lnTo>
                  <a:pt x="322414" y="337820"/>
                </a:lnTo>
                <a:lnTo>
                  <a:pt x="321564" y="336550"/>
                </a:lnTo>
                <a:lnTo>
                  <a:pt x="320471" y="335280"/>
                </a:lnTo>
                <a:lnTo>
                  <a:pt x="318452" y="330200"/>
                </a:lnTo>
                <a:lnTo>
                  <a:pt x="318439" y="328930"/>
                </a:lnTo>
                <a:lnTo>
                  <a:pt x="318401" y="325120"/>
                </a:lnTo>
                <a:lnTo>
                  <a:pt x="319062" y="320040"/>
                </a:lnTo>
                <a:lnTo>
                  <a:pt x="319671" y="316230"/>
                </a:lnTo>
                <a:lnTo>
                  <a:pt x="320217" y="311150"/>
                </a:lnTo>
                <a:lnTo>
                  <a:pt x="320865" y="307340"/>
                </a:lnTo>
                <a:lnTo>
                  <a:pt x="318897" y="313690"/>
                </a:lnTo>
                <a:lnTo>
                  <a:pt x="316217" y="321310"/>
                </a:lnTo>
                <a:lnTo>
                  <a:pt x="317017" y="328930"/>
                </a:lnTo>
                <a:lnTo>
                  <a:pt x="315950" y="327660"/>
                </a:lnTo>
                <a:lnTo>
                  <a:pt x="314617" y="326390"/>
                </a:lnTo>
                <a:lnTo>
                  <a:pt x="312788" y="326390"/>
                </a:lnTo>
                <a:lnTo>
                  <a:pt x="312318" y="325120"/>
                </a:lnTo>
                <a:lnTo>
                  <a:pt x="311950" y="325120"/>
                </a:lnTo>
                <a:lnTo>
                  <a:pt x="312229" y="323850"/>
                </a:lnTo>
                <a:lnTo>
                  <a:pt x="312343" y="320040"/>
                </a:lnTo>
                <a:lnTo>
                  <a:pt x="312381" y="318770"/>
                </a:lnTo>
                <a:lnTo>
                  <a:pt x="312953" y="316230"/>
                </a:lnTo>
                <a:lnTo>
                  <a:pt x="313232" y="314960"/>
                </a:lnTo>
                <a:lnTo>
                  <a:pt x="313524" y="313690"/>
                </a:lnTo>
                <a:lnTo>
                  <a:pt x="315493" y="308610"/>
                </a:lnTo>
                <a:lnTo>
                  <a:pt x="318389" y="302260"/>
                </a:lnTo>
                <a:lnTo>
                  <a:pt x="322338" y="295910"/>
                </a:lnTo>
                <a:lnTo>
                  <a:pt x="325678" y="289560"/>
                </a:lnTo>
                <a:lnTo>
                  <a:pt x="321373" y="295910"/>
                </a:lnTo>
                <a:lnTo>
                  <a:pt x="316712" y="300990"/>
                </a:lnTo>
                <a:lnTo>
                  <a:pt x="313740" y="307340"/>
                </a:lnTo>
                <a:lnTo>
                  <a:pt x="312712" y="309880"/>
                </a:lnTo>
                <a:lnTo>
                  <a:pt x="311937" y="312420"/>
                </a:lnTo>
                <a:lnTo>
                  <a:pt x="311378" y="314960"/>
                </a:lnTo>
                <a:lnTo>
                  <a:pt x="310349" y="313690"/>
                </a:lnTo>
                <a:lnTo>
                  <a:pt x="308317" y="312420"/>
                </a:lnTo>
                <a:lnTo>
                  <a:pt x="305841" y="313690"/>
                </a:lnTo>
                <a:lnTo>
                  <a:pt x="305955" y="312420"/>
                </a:lnTo>
                <a:lnTo>
                  <a:pt x="306082" y="311150"/>
                </a:lnTo>
                <a:lnTo>
                  <a:pt x="306743" y="307340"/>
                </a:lnTo>
                <a:lnTo>
                  <a:pt x="308533" y="303530"/>
                </a:lnTo>
                <a:lnTo>
                  <a:pt x="310172" y="302260"/>
                </a:lnTo>
                <a:lnTo>
                  <a:pt x="312077" y="299720"/>
                </a:lnTo>
                <a:lnTo>
                  <a:pt x="312889" y="297180"/>
                </a:lnTo>
                <a:lnTo>
                  <a:pt x="314464" y="293370"/>
                </a:lnTo>
                <a:lnTo>
                  <a:pt x="314350" y="290830"/>
                </a:lnTo>
                <a:lnTo>
                  <a:pt x="314299" y="289560"/>
                </a:lnTo>
                <a:lnTo>
                  <a:pt x="317334" y="285750"/>
                </a:lnTo>
                <a:lnTo>
                  <a:pt x="320167" y="284480"/>
                </a:lnTo>
                <a:lnTo>
                  <a:pt x="322135" y="280670"/>
                </a:lnTo>
                <a:lnTo>
                  <a:pt x="325145" y="279400"/>
                </a:lnTo>
                <a:lnTo>
                  <a:pt x="326644" y="278130"/>
                </a:lnTo>
                <a:lnTo>
                  <a:pt x="328422" y="278130"/>
                </a:lnTo>
                <a:lnTo>
                  <a:pt x="329793" y="276860"/>
                </a:lnTo>
                <a:lnTo>
                  <a:pt x="334670" y="271780"/>
                </a:lnTo>
                <a:lnTo>
                  <a:pt x="334581" y="269240"/>
                </a:lnTo>
                <a:lnTo>
                  <a:pt x="341922" y="267970"/>
                </a:lnTo>
                <a:lnTo>
                  <a:pt x="341922" y="265430"/>
                </a:lnTo>
                <a:lnTo>
                  <a:pt x="336931" y="265430"/>
                </a:lnTo>
                <a:lnTo>
                  <a:pt x="333121" y="267970"/>
                </a:lnTo>
                <a:lnTo>
                  <a:pt x="331000" y="269240"/>
                </a:lnTo>
                <a:lnTo>
                  <a:pt x="329768" y="271780"/>
                </a:lnTo>
                <a:lnTo>
                  <a:pt x="327888" y="274320"/>
                </a:lnTo>
                <a:lnTo>
                  <a:pt x="325399" y="274320"/>
                </a:lnTo>
                <a:lnTo>
                  <a:pt x="324192" y="275590"/>
                </a:lnTo>
                <a:lnTo>
                  <a:pt x="320560" y="276860"/>
                </a:lnTo>
                <a:lnTo>
                  <a:pt x="318541" y="280670"/>
                </a:lnTo>
                <a:lnTo>
                  <a:pt x="315442" y="283210"/>
                </a:lnTo>
                <a:lnTo>
                  <a:pt x="311238" y="287020"/>
                </a:lnTo>
                <a:lnTo>
                  <a:pt x="311340" y="292100"/>
                </a:lnTo>
                <a:lnTo>
                  <a:pt x="309448" y="297180"/>
                </a:lnTo>
                <a:lnTo>
                  <a:pt x="308063" y="299720"/>
                </a:lnTo>
                <a:lnTo>
                  <a:pt x="304914" y="302260"/>
                </a:lnTo>
                <a:lnTo>
                  <a:pt x="304050" y="306070"/>
                </a:lnTo>
                <a:lnTo>
                  <a:pt x="302437" y="309880"/>
                </a:lnTo>
                <a:lnTo>
                  <a:pt x="300062" y="320040"/>
                </a:lnTo>
                <a:lnTo>
                  <a:pt x="308317" y="316230"/>
                </a:lnTo>
                <a:lnTo>
                  <a:pt x="309168" y="318770"/>
                </a:lnTo>
                <a:lnTo>
                  <a:pt x="308000" y="321310"/>
                </a:lnTo>
                <a:lnTo>
                  <a:pt x="307924" y="322580"/>
                </a:lnTo>
                <a:lnTo>
                  <a:pt x="307860" y="323850"/>
                </a:lnTo>
                <a:lnTo>
                  <a:pt x="307238" y="327660"/>
                </a:lnTo>
                <a:lnTo>
                  <a:pt x="311797" y="328930"/>
                </a:lnTo>
                <a:lnTo>
                  <a:pt x="314261" y="330200"/>
                </a:lnTo>
                <a:lnTo>
                  <a:pt x="316585" y="334010"/>
                </a:lnTo>
                <a:lnTo>
                  <a:pt x="317030" y="337820"/>
                </a:lnTo>
                <a:lnTo>
                  <a:pt x="320344" y="340360"/>
                </a:lnTo>
                <a:lnTo>
                  <a:pt x="322046" y="340360"/>
                </a:lnTo>
                <a:lnTo>
                  <a:pt x="322554" y="341630"/>
                </a:lnTo>
                <a:lnTo>
                  <a:pt x="323329" y="342900"/>
                </a:lnTo>
                <a:lnTo>
                  <a:pt x="323723" y="344170"/>
                </a:lnTo>
                <a:lnTo>
                  <a:pt x="325297" y="346710"/>
                </a:lnTo>
                <a:lnTo>
                  <a:pt x="326847" y="346710"/>
                </a:lnTo>
                <a:lnTo>
                  <a:pt x="327787" y="347980"/>
                </a:lnTo>
                <a:lnTo>
                  <a:pt x="331038" y="353060"/>
                </a:lnTo>
                <a:lnTo>
                  <a:pt x="334340" y="358140"/>
                </a:lnTo>
                <a:lnTo>
                  <a:pt x="337019" y="367030"/>
                </a:lnTo>
                <a:lnTo>
                  <a:pt x="338086" y="368300"/>
                </a:lnTo>
                <a:lnTo>
                  <a:pt x="339293" y="369570"/>
                </a:lnTo>
                <a:lnTo>
                  <a:pt x="339369" y="370840"/>
                </a:lnTo>
                <a:lnTo>
                  <a:pt x="339902" y="370840"/>
                </a:lnTo>
                <a:lnTo>
                  <a:pt x="340258" y="372110"/>
                </a:lnTo>
                <a:lnTo>
                  <a:pt x="341680" y="373380"/>
                </a:lnTo>
                <a:lnTo>
                  <a:pt x="343217" y="375920"/>
                </a:lnTo>
                <a:lnTo>
                  <a:pt x="344665" y="377190"/>
                </a:lnTo>
                <a:lnTo>
                  <a:pt x="345884" y="378460"/>
                </a:lnTo>
                <a:lnTo>
                  <a:pt x="346837" y="379730"/>
                </a:lnTo>
                <a:lnTo>
                  <a:pt x="348322" y="381000"/>
                </a:lnTo>
                <a:lnTo>
                  <a:pt x="350824" y="381000"/>
                </a:lnTo>
                <a:lnTo>
                  <a:pt x="350621" y="379730"/>
                </a:lnTo>
                <a:lnTo>
                  <a:pt x="348843" y="373380"/>
                </a:lnTo>
                <a:lnTo>
                  <a:pt x="348526" y="372110"/>
                </a:lnTo>
                <a:lnTo>
                  <a:pt x="346964" y="365760"/>
                </a:lnTo>
                <a:lnTo>
                  <a:pt x="346875" y="364490"/>
                </a:lnTo>
                <a:lnTo>
                  <a:pt x="346786" y="363220"/>
                </a:lnTo>
                <a:lnTo>
                  <a:pt x="346697" y="361950"/>
                </a:lnTo>
                <a:lnTo>
                  <a:pt x="346608" y="360680"/>
                </a:lnTo>
                <a:lnTo>
                  <a:pt x="346532" y="359448"/>
                </a:lnTo>
                <a:lnTo>
                  <a:pt x="347205" y="358140"/>
                </a:lnTo>
                <a:lnTo>
                  <a:pt x="349618" y="356870"/>
                </a:lnTo>
                <a:lnTo>
                  <a:pt x="350380" y="354330"/>
                </a:lnTo>
                <a:lnTo>
                  <a:pt x="351586" y="349250"/>
                </a:lnTo>
                <a:lnTo>
                  <a:pt x="349732" y="344170"/>
                </a:lnTo>
                <a:lnTo>
                  <a:pt x="347929" y="339090"/>
                </a:lnTo>
                <a:lnTo>
                  <a:pt x="350164" y="335280"/>
                </a:lnTo>
                <a:lnTo>
                  <a:pt x="349719" y="331470"/>
                </a:lnTo>
                <a:lnTo>
                  <a:pt x="349592" y="328930"/>
                </a:lnTo>
                <a:lnTo>
                  <a:pt x="349529" y="327660"/>
                </a:lnTo>
                <a:lnTo>
                  <a:pt x="352653" y="321310"/>
                </a:lnTo>
                <a:lnTo>
                  <a:pt x="349453" y="313690"/>
                </a:lnTo>
                <a:lnTo>
                  <a:pt x="348462" y="306070"/>
                </a:lnTo>
                <a:lnTo>
                  <a:pt x="348094" y="303530"/>
                </a:lnTo>
                <a:lnTo>
                  <a:pt x="347903" y="302260"/>
                </a:lnTo>
                <a:lnTo>
                  <a:pt x="347802" y="301574"/>
                </a:lnTo>
                <a:lnTo>
                  <a:pt x="347726" y="300990"/>
                </a:lnTo>
                <a:lnTo>
                  <a:pt x="347573" y="300761"/>
                </a:lnTo>
                <a:lnTo>
                  <a:pt x="347573" y="323850"/>
                </a:lnTo>
                <a:lnTo>
                  <a:pt x="346722" y="325120"/>
                </a:lnTo>
                <a:lnTo>
                  <a:pt x="346087" y="327660"/>
                </a:lnTo>
                <a:lnTo>
                  <a:pt x="346036" y="331470"/>
                </a:lnTo>
                <a:lnTo>
                  <a:pt x="346913" y="335280"/>
                </a:lnTo>
                <a:lnTo>
                  <a:pt x="344766" y="337820"/>
                </a:lnTo>
                <a:lnTo>
                  <a:pt x="344182" y="339090"/>
                </a:lnTo>
                <a:lnTo>
                  <a:pt x="344500" y="340360"/>
                </a:lnTo>
                <a:lnTo>
                  <a:pt x="344957" y="341630"/>
                </a:lnTo>
                <a:lnTo>
                  <a:pt x="345935" y="344170"/>
                </a:lnTo>
                <a:lnTo>
                  <a:pt x="346748" y="346710"/>
                </a:lnTo>
                <a:lnTo>
                  <a:pt x="347091" y="349250"/>
                </a:lnTo>
                <a:lnTo>
                  <a:pt x="347205" y="350520"/>
                </a:lnTo>
                <a:lnTo>
                  <a:pt x="347433" y="351790"/>
                </a:lnTo>
                <a:lnTo>
                  <a:pt x="347192" y="353060"/>
                </a:lnTo>
                <a:lnTo>
                  <a:pt x="346722" y="354330"/>
                </a:lnTo>
                <a:lnTo>
                  <a:pt x="345871" y="354330"/>
                </a:lnTo>
                <a:lnTo>
                  <a:pt x="345313" y="355600"/>
                </a:lnTo>
                <a:lnTo>
                  <a:pt x="345262" y="372110"/>
                </a:lnTo>
                <a:lnTo>
                  <a:pt x="343369" y="369570"/>
                </a:lnTo>
                <a:lnTo>
                  <a:pt x="342480" y="368300"/>
                </a:lnTo>
                <a:lnTo>
                  <a:pt x="342265" y="367030"/>
                </a:lnTo>
                <a:lnTo>
                  <a:pt x="342734" y="365760"/>
                </a:lnTo>
                <a:lnTo>
                  <a:pt x="342938" y="364490"/>
                </a:lnTo>
                <a:lnTo>
                  <a:pt x="342963" y="363220"/>
                </a:lnTo>
                <a:lnTo>
                  <a:pt x="342988" y="361950"/>
                </a:lnTo>
                <a:lnTo>
                  <a:pt x="343166" y="360680"/>
                </a:lnTo>
                <a:lnTo>
                  <a:pt x="343255" y="361950"/>
                </a:lnTo>
                <a:lnTo>
                  <a:pt x="343662" y="364490"/>
                </a:lnTo>
                <a:lnTo>
                  <a:pt x="343776" y="365760"/>
                </a:lnTo>
                <a:lnTo>
                  <a:pt x="343890" y="367030"/>
                </a:lnTo>
                <a:lnTo>
                  <a:pt x="345262" y="372110"/>
                </a:lnTo>
                <a:lnTo>
                  <a:pt x="345262" y="355600"/>
                </a:lnTo>
                <a:lnTo>
                  <a:pt x="344678" y="355600"/>
                </a:lnTo>
                <a:lnTo>
                  <a:pt x="344220" y="356870"/>
                </a:lnTo>
                <a:lnTo>
                  <a:pt x="343890" y="356870"/>
                </a:lnTo>
                <a:lnTo>
                  <a:pt x="344182" y="355600"/>
                </a:lnTo>
                <a:lnTo>
                  <a:pt x="344271" y="354330"/>
                </a:lnTo>
                <a:lnTo>
                  <a:pt x="344373" y="353060"/>
                </a:lnTo>
                <a:lnTo>
                  <a:pt x="344474" y="351790"/>
                </a:lnTo>
                <a:lnTo>
                  <a:pt x="344576" y="350520"/>
                </a:lnTo>
                <a:lnTo>
                  <a:pt x="344665" y="349250"/>
                </a:lnTo>
                <a:lnTo>
                  <a:pt x="344766" y="347980"/>
                </a:lnTo>
                <a:lnTo>
                  <a:pt x="344868" y="346710"/>
                </a:lnTo>
                <a:lnTo>
                  <a:pt x="344970" y="345440"/>
                </a:lnTo>
                <a:lnTo>
                  <a:pt x="345071" y="344170"/>
                </a:lnTo>
                <a:lnTo>
                  <a:pt x="343750" y="341630"/>
                </a:lnTo>
                <a:lnTo>
                  <a:pt x="340410" y="332740"/>
                </a:lnTo>
                <a:lnTo>
                  <a:pt x="338797" y="326390"/>
                </a:lnTo>
                <a:lnTo>
                  <a:pt x="341757" y="328930"/>
                </a:lnTo>
                <a:lnTo>
                  <a:pt x="342112" y="326390"/>
                </a:lnTo>
                <a:lnTo>
                  <a:pt x="342468" y="323850"/>
                </a:lnTo>
                <a:lnTo>
                  <a:pt x="342366" y="322580"/>
                </a:lnTo>
                <a:lnTo>
                  <a:pt x="342277" y="321310"/>
                </a:lnTo>
                <a:lnTo>
                  <a:pt x="342188" y="320040"/>
                </a:lnTo>
                <a:lnTo>
                  <a:pt x="340639" y="314960"/>
                </a:lnTo>
                <a:lnTo>
                  <a:pt x="340017" y="311150"/>
                </a:lnTo>
                <a:lnTo>
                  <a:pt x="342836" y="308610"/>
                </a:lnTo>
                <a:lnTo>
                  <a:pt x="343966" y="306070"/>
                </a:lnTo>
                <a:lnTo>
                  <a:pt x="344347" y="303530"/>
                </a:lnTo>
                <a:lnTo>
                  <a:pt x="344512" y="304800"/>
                </a:lnTo>
                <a:lnTo>
                  <a:pt x="345313" y="309880"/>
                </a:lnTo>
                <a:lnTo>
                  <a:pt x="347294" y="314960"/>
                </a:lnTo>
                <a:lnTo>
                  <a:pt x="347332" y="320040"/>
                </a:lnTo>
                <a:lnTo>
                  <a:pt x="347459" y="322580"/>
                </a:lnTo>
                <a:lnTo>
                  <a:pt x="347573" y="323850"/>
                </a:lnTo>
                <a:lnTo>
                  <a:pt x="347573" y="300761"/>
                </a:lnTo>
                <a:lnTo>
                  <a:pt x="344512" y="295910"/>
                </a:lnTo>
                <a:lnTo>
                  <a:pt x="342874" y="290830"/>
                </a:lnTo>
                <a:lnTo>
                  <a:pt x="341299" y="284480"/>
                </a:lnTo>
                <a:lnTo>
                  <a:pt x="341236" y="274320"/>
                </a:lnTo>
                <a:lnTo>
                  <a:pt x="346735" y="270510"/>
                </a:lnTo>
                <a:lnTo>
                  <a:pt x="346189" y="273050"/>
                </a:lnTo>
                <a:lnTo>
                  <a:pt x="350316" y="275590"/>
                </a:lnTo>
                <a:lnTo>
                  <a:pt x="353352" y="276860"/>
                </a:lnTo>
                <a:lnTo>
                  <a:pt x="354241" y="276860"/>
                </a:lnTo>
                <a:lnTo>
                  <a:pt x="355790" y="280670"/>
                </a:lnTo>
                <a:lnTo>
                  <a:pt x="362381" y="285750"/>
                </a:lnTo>
                <a:lnTo>
                  <a:pt x="364058" y="287020"/>
                </a:lnTo>
                <a:lnTo>
                  <a:pt x="364794" y="289560"/>
                </a:lnTo>
                <a:lnTo>
                  <a:pt x="366064" y="290830"/>
                </a:lnTo>
                <a:lnTo>
                  <a:pt x="366636" y="291795"/>
                </a:lnTo>
                <a:lnTo>
                  <a:pt x="364985" y="290830"/>
                </a:lnTo>
                <a:lnTo>
                  <a:pt x="359067" y="290830"/>
                </a:lnTo>
                <a:lnTo>
                  <a:pt x="358292" y="292100"/>
                </a:lnTo>
                <a:lnTo>
                  <a:pt x="357771" y="293370"/>
                </a:lnTo>
                <a:lnTo>
                  <a:pt x="356184" y="293370"/>
                </a:lnTo>
                <a:lnTo>
                  <a:pt x="355739" y="294640"/>
                </a:lnTo>
                <a:lnTo>
                  <a:pt x="353961" y="298450"/>
                </a:lnTo>
                <a:lnTo>
                  <a:pt x="355561" y="302260"/>
                </a:lnTo>
                <a:lnTo>
                  <a:pt x="359308" y="303530"/>
                </a:lnTo>
                <a:lnTo>
                  <a:pt x="362280" y="304800"/>
                </a:lnTo>
                <a:lnTo>
                  <a:pt x="365760" y="303530"/>
                </a:lnTo>
                <a:lnTo>
                  <a:pt x="368757" y="304800"/>
                </a:lnTo>
                <a:lnTo>
                  <a:pt x="368630" y="306070"/>
                </a:lnTo>
                <a:lnTo>
                  <a:pt x="368503" y="307340"/>
                </a:lnTo>
                <a:lnTo>
                  <a:pt x="368388" y="308610"/>
                </a:lnTo>
                <a:lnTo>
                  <a:pt x="371983" y="309880"/>
                </a:lnTo>
                <a:lnTo>
                  <a:pt x="374053" y="307340"/>
                </a:lnTo>
                <a:lnTo>
                  <a:pt x="374523" y="306070"/>
                </a:lnTo>
                <a:lnTo>
                  <a:pt x="375945" y="306070"/>
                </a:lnTo>
                <a:lnTo>
                  <a:pt x="379730" y="311150"/>
                </a:lnTo>
                <a:lnTo>
                  <a:pt x="383362" y="316230"/>
                </a:lnTo>
                <a:lnTo>
                  <a:pt x="387197" y="321310"/>
                </a:lnTo>
                <a:lnTo>
                  <a:pt x="410311" y="351790"/>
                </a:lnTo>
                <a:lnTo>
                  <a:pt x="413156" y="358140"/>
                </a:lnTo>
                <a:lnTo>
                  <a:pt x="416445" y="363220"/>
                </a:lnTo>
                <a:lnTo>
                  <a:pt x="417080" y="364490"/>
                </a:lnTo>
                <a:lnTo>
                  <a:pt x="417664" y="365760"/>
                </a:lnTo>
                <a:lnTo>
                  <a:pt x="418223" y="365760"/>
                </a:lnTo>
                <a:lnTo>
                  <a:pt x="418084" y="367030"/>
                </a:lnTo>
                <a:lnTo>
                  <a:pt x="418249" y="367030"/>
                </a:lnTo>
                <a:lnTo>
                  <a:pt x="418769" y="368300"/>
                </a:lnTo>
                <a:lnTo>
                  <a:pt x="421843" y="370840"/>
                </a:lnTo>
                <a:lnTo>
                  <a:pt x="424180" y="369570"/>
                </a:lnTo>
                <a:lnTo>
                  <a:pt x="429996" y="369570"/>
                </a:lnTo>
                <a:lnTo>
                  <a:pt x="433336" y="372110"/>
                </a:lnTo>
                <a:lnTo>
                  <a:pt x="434924" y="369570"/>
                </a:lnTo>
                <a:lnTo>
                  <a:pt x="436067" y="3670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86484" y="862737"/>
            <a:ext cx="40005" cy="38735"/>
          </a:xfrm>
          <a:custGeom>
            <a:avLst/>
            <a:gdLst/>
            <a:ahLst/>
            <a:cxnLst/>
            <a:rect l="l" t="t" r="r" b="b"/>
            <a:pathLst>
              <a:path w="40005" h="38734">
                <a:moveTo>
                  <a:pt x="8661" y="24384"/>
                </a:moveTo>
                <a:lnTo>
                  <a:pt x="8089" y="22364"/>
                </a:lnTo>
                <a:lnTo>
                  <a:pt x="7518" y="20205"/>
                </a:lnTo>
                <a:lnTo>
                  <a:pt x="6146" y="18567"/>
                </a:lnTo>
                <a:lnTo>
                  <a:pt x="5410" y="17754"/>
                </a:lnTo>
                <a:lnTo>
                  <a:pt x="4330" y="16421"/>
                </a:lnTo>
                <a:lnTo>
                  <a:pt x="3086" y="18135"/>
                </a:lnTo>
                <a:lnTo>
                  <a:pt x="3060" y="18707"/>
                </a:lnTo>
                <a:lnTo>
                  <a:pt x="3479" y="18999"/>
                </a:lnTo>
                <a:lnTo>
                  <a:pt x="5448" y="20523"/>
                </a:lnTo>
                <a:lnTo>
                  <a:pt x="6896" y="22682"/>
                </a:lnTo>
                <a:lnTo>
                  <a:pt x="8661" y="24384"/>
                </a:lnTo>
                <a:close/>
              </a:path>
              <a:path w="40005" h="38734">
                <a:moveTo>
                  <a:pt x="12522" y="19748"/>
                </a:moveTo>
                <a:lnTo>
                  <a:pt x="12065" y="17665"/>
                </a:lnTo>
                <a:lnTo>
                  <a:pt x="11811" y="16662"/>
                </a:lnTo>
                <a:lnTo>
                  <a:pt x="11366" y="15201"/>
                </a:lnTo>
                <a:lnTo>
                  <a:pt x="10655" y="14084"/>
                </a:lnTo>
                <a:lnTo>
                  <a:pt x="10706" y="13589"/>
                </a:lnTo>
                <a:lnTo>
                  <a:pt x="10655" y="13068"/>
                </a:lnTo>
                <a:lnTo>
                  <a:pt x="10477" y="12611"/>
                </a:lnTo>
                <a:lnTo>
                  <a:pt x="9829" y="10045"/>
                </a:lnTo>
                <a:lnTo>
                  <a:pt x="6159" y="4470"/>
                </a:lnTo>
                <a:lnTo>
                  <a:pt x="3086" y="6172"/>
                </a:lnTo>
                <a:lnTo>
                  <a:pt x="0" y="8585"/>
                </a:lnTo>
                <a:lnTo>
                  <a:pt x="5562" y="14020"/>
                </a:lnTo>
                <a:lnTo>
                  <a:pt x="7289" y="16002"/>
                </a:lnTo>
                <a:lnTo>
                  <a:pt x="8077" y="16586"/>
                </a:lnTo>
                <a:lnTo>
                  <a:pt x="8801" y="16598"/>
                </a:lnTo>
                <a:lnTo>
                  <a:pt x="9372" y="16281"/>
                </a:lnTo>
                <a:lnTo>
                  <a:pt x="10490" y="18745"/>
                </a:lnTo>
                <a:lnTo>
                  <a:pt x="10490" y="21539"/>
                </a:lnTo>
                <a:lnTo>
                  <a:pt x="11747" y="24015"/>
                </a:lnTo>
                <a:lnTo>
                  <a:pt x="12230" y="21983"/>
                </a:lnTo>
                <a:lnTo>
                  <a:pt x="12522" y="19748"/>
                </a:lnTo>
                <a:close/>
              </a:path>
              <a:path w="40005" h="38734">
                <a:moveTo>
                  <a:pt x="18605" y="9677"/>
                </a:moveTo>
                <a:lnTo>
                  <a:pt x="18122" y="7340"/>
                </a:lnTo>
                <a:lnTo>
                  <a:pt x="17589" y="5168"/>
                </a:lnTo>
                <a:lnTo>
                  <a:pt x="15176" y="0"/>
                </a:lnTo>
                <a:lnTo>
                  <a:pt x="9296" y="7632"/>
                </a:lnTo>
                <a:lnTo>
                  <a:pt x="14008" y="13144"/>
                </a:lnTo>
                <a:lnTo>
                  <a:pt x="14478" y="13601"/>
                </a:lnTo>
                <a:lnTo>
                  <a:pt x="15036" y="13754"/>
                </a:lnTo>
                <a:lnTo>
                  <a:pt x="15582" y="13703"/>
                </a:lnTo>
                <a:lnTo>
                  <a:pt x="15506" y="15151"/>
                </a:lnTo>
                <a:lnTo>
                  <a:pt x="14770" y="18948"/>
                </a:lnTo>
                <a:lnTo>
                  <a:pt x="13703" y="21983"/>
                </a:lnTo>
                <a:lnTo>
                  <a:pt x="13169" y="25057"/>
                </a:lnTo>
                <a:lnTo>
                  <a:pt x="15709" y="22237"/>
                </a:lnTo>
                <a:lnTo>
                  <a:pt x="17005" y="18618"/>
                </a:lnTo>
                <a:lnTo>
                  <a:pt x="17602" y="14033"/>
                </a:lnTo>
                <a:lnTo>
                  <a:pt x="17602" y="12319"/>
                </a:lnTo>
                <a:lnTo>
                  <a:pt x="18605" y="9677"/>
                </a:lnTo>
                <a:close/>
              </a:path>
              <a:path w="40005" h="38734">
                <a:moveTo>
                  <a:pt x="39598" y="38315"/>
                </a:moveTo>
                <a:lnTo>
                  <a:pt x="39395" y="36830"/>
                </a:lnTo>
                <a:lnTo>
                  <a:pt x="38646" y="36677"/>
                </a:lnTo>
                <a:lnTo>
                  <a:pt x="37338" y="36283"/>
                </a:lnTo>
                <a:lnTo>
                  <a:pt x="30835" y="34709"/>
                </a:lnTo>
                <a:lnTo>
                  <a:pt x="25590" y="35280"/>
                </a:lnTo>
                <a:lnTo>
                  <a:pt x="20586" y="36068"/>
                </a:lnTo>
                <a:lnTo>
                  <a:pt x="25438" y="36487"/>
                </a:lnTo>
                <a:lnTo>
                  <a:pt x="30276" y="36703"/>
                </a:lnTo>
                <a:lnTo>
                  <a:pt x="36017" y="38023"/>
                </a:lnTo>
                <a:lnTo>
                  <a:pt x="37973" y="38633"/>
                </a:lnTo>
                <a:lnTo>
                  <a:pt x="38646" y="38735"/>
                </a:lnTo>
                <a:lnTo>
                  <a:pt x="39598" y="383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775257" y="773302"/>
            <a:ext cx="291465" cy="250190"/>
          </a:xfrm>
          <a:custGeom>
            <a:avLst/>
            <a:gdLst/>
            <a:ahLst/>
            <a:cxnLst/>
            <a:rect l="l" t="t" r="r" b="b"/>
            <a:pathLst>
              <a:path w="291464" h="250190">
                <a:moveTo>
                  <a:pt x="22275" y="83820"/>
                </a:moveTo>
                <a:lnTo>
                  <a:pt x="18707" y="82550"/>
                </a:lnTo>
                <a:lnTo>
                  <a:pt x="14960" y="81280"/>
                </a:lnTo>
                <a:lnTo>
                  <a:pt x="13081" y="81280"/>
                </a:lnTo>
                <a:lnTo>
                  <a:pt x="17729" y="83820"/>
                </a:lnTo>
                <a:lnTo>
                  <a:pt x="22275" y="83820"/>
                </a:lnTo>
                <a:close/>
              </a:path>
              <a:path w="291464" h="250190">
                <a:moveTo>
                  <a:pt x="24752" y="81280"/>
                </a:moveTo>
                <a:lnTo>
                  <a:pt x="21869" y="80010"/>
                </a:lnTo>
                <a:lnTo>
                  <a:pt x="21628" y="80010"/>
                </a:lnTo>
                <a:lnTo>
                  <a:pt x="24752" y="81280"/>
                </a:lnTo>
                <a:close/>
              </a:path>
              <a:path w="291464" h="250190">
                <a:moveTo>
                  <a:pt x="64376" y="128371"/>
                </a:moveTo>
                <a:lnTo>
                  <a:pt x="62128" y="129540"/>
                </a:lnTo>
                <a:lnTo>
                  <a:pt x="63665" y="129540"/>
                </a:lnTo>
                <a:lnTo>
                  <a:pt x="64376" y="128371"/>
                </a:lnTo>
                <a:close/>
              </a:path>
              <a:path w="291464" h="250190">
                <a:moveTo>
                  <a:pt x="141732" y="121920"/>
                </a:moveTo>
                <a:lnTo>
                  <a:pt x="139382" y="123190"/>
                </a:lnTo>
                <a:lnTo>
                  <a:pt x="138785" y="123786"/>
                </a:lnTo>
                <a:lnTo>
                  <a:pt x="139814" y="123190"/>
                </a:lnTo>
                <a:lnTo>
                  <a:pt x="141732" y="121920"/>
                </a:lnTo>
                <a:close/>
              </a:path>
              <a:path w="291464" h="250190">
                <a:moveTo>
                  <a:pt x="165100" y="29210"/>
                </a:moveTo>
                <a:lnTo>
                  <a:pt x="164325" y="25400"/>
                </a:lnTo>
                <a:lnTo>
                  <a:pt x="163753" y="21590"/>
                </a:lnTo>
                <a:lnTo>
                  <a:pt x="163423" y="19050"/>
                </a:lnTo>
                <a:lnTo>
                  <a:pt x="164299" y="13970"/>
                </a:lnTo>
                <a:lnTo>
                  <a:pt x="163461" y="12700"/>
                </a:lnTo>
                <a:lnTo>
                  <a:pt x="163347" y="31750"/>
                </a:lnTo>
                <a:lnTo>
                  <a:pt x="156629" y="35560"/>
                </a:lnTo>
                <a:lnTo>
                  <a:pt x="156324" y="34290"/>
                </a:lnTo>
                <a:lnTo>
                  <a:pt x="155740" y="34290"/>
                </a:lnTo>
                <a:lnTo>
                  <a:pt x="155270" y="33020"/>
                </a:lnTo>
                <a:lnTo>
                  <a:pt x="156476" y="31750"/>
                </a:lnTo>
                <a:lnTo>
                  <a:pt x="156083" y="30480"/>
                </a:lnTo>
                <a:lnTo>
                  <a:pt x="156400" y="29210"/>
                </a:lnTo>
                <a:lnTo>
                  <a:pt x="156514" y="27940"/>
                </a:lnTo>
                <a:lnTo>
                  <a:pt x="156629" y="26670"/>
                </a:lnTo>
                <a:lnTo>
                  <a:pt x="156756" y="25400"/>
                </a:lnTo>
                <a:lnTo>
                  <a:pt x="158229" y="21590"/>
                </a:lnTo>
                <a:lnTo>
                  <a:pt x="160324" y="19050"/>
                </a:lnTo>
                <a:lnTo>
                  <a:pt x="160413" y="25400"/>
                </a:lnTo>
                <a:lnTo>
                  <a:pt x="163347" y="31750"/>
                </a:lnTo>
                <a:lnTo>
                  <a:pt x="163347" y="12700"/>
                </a:lnTo>
                <a:lnTo>
                  <a:pt x="161442" y="12700"/>
                </a:lnTo>
                <a:lnTo>
                  <a:pt x="160820" y="13970"/>
                </a:lnTo>
                <a:lnTo>
                  <a:pt x="160286" y="13970"/>
                </a:lnTo>
                <a:lnTo>
                  <a:pt x="158991" y="10160"/>
                </a:lnTo>
                <a:lnTo>
                  <a:pt x="157810" y="8128"/>
                </a:lnTo>
                <a:lnTo>
                  <a:pt x="157810" y="17780"/>
                </a:lnTo>
                <a:lnTo>
                  <a:pt x="156883" y="19050"/>
                </a:lnTo>
                <a:lnTo>
                  <a:pt x="156438" y="19050"/>
                </a:lnTo>
                <a:lnTo>
                  <a:pt x="155041" y="21590"/>
                </a:lnTo>
                <a:lnTo>
                  <a:pt x="154863" y="21831"/>
                </a:lnTo>
                <a:lnTo>
                  <a:pt x="154863" y="43180"/>
                </a:lnTo>
                <a:lnTo>
                  <a:pt x="151714" y="43180"/>
                </a:lnTo>
                <a:lnTo>
                  <a:pt x="146532" y="45720"/>
                </a:lnTo>
                <a:lnTo>
                  <a:pt x="147421" y="44450"/>
                </a:lnTo>
                <a:lnTo>
                  <a:pt x="148310" y="43180"/>
                </a:lnTo>
                <a:lnTo>
                  <a:pt x="150088" y="40640"/>
                </a:lnTo>
                <a:lnTo>
                  <a:pt x="150202" y="39370"/>
                </a:lnTo>
                <a:lnTo>
                  <a:pt x="150317" y="38100"/>
                </a:lnTo>
                <a:lnTo>
                  <a:pt x="150431" y="36830"/>
                </a:lnTo>
                <a:lnTo>
                  <a:pt x="150545" y="35560"/>
                </a:lnTo>
                <a:lnTo>
                  <a:pt x="150672" y="34290"/>
                </a:lnTo>
                <a:lnTo>
                  <a:pt x="150787" y="33020"/>
                </a:lnTo>
                <a:lnTo>
                  <a:pt x="150901" y="31750"/>
                </a:lnTo>
                <a:lnTo>
                  <a:pt x="151015" y="30480"/>
                </a:lnTo>
                <a:lnTo>
                  <a:pt x="151142" y="29210"/>
                </a:lnTo>
                <a:lnTo>
                  <a:pt x="151384" y="30480"/>
                </a:lnTo>
                <a:lnTo>
                  <a:pt x="151980" y="34290"/>
                </a:lnTo>
                <a:lnTo>
                  <a:pt x="152171" y="34290"/>
                </a:lnTo>
                <a:lnTo>
                  <a:pt x="152412" y="35560"/>
                </a:lnTo>
                <a:lnTo>
                  <a:pt x="154863" y="43180"/>
                </a:lnTo>
                <a:lnTo>
                  <a:pt x="154863" y="21831"/>
                </a:lnTo>
                <a:lnTo>
                  <a:pt x="154101" y="22860"/>
                </a:lnTo>
                <a:lnTo>
                  <a:pt x="153568" y="25400"/>
                </a:lnTo>
                <a:lnTo>
                  <a:pt x="153136" y="24130"/>
                </a:lnTo>
                <a:lnTo>
                  <a:pt x="152628" y="22860"/>
                </a:lnTo>
                <a:lnTo>
                  <a:pt x="151993" y="21590"/>
                </a:lnTo>
                <a:lnTo>
                  <a:pt x="151523" y="20320"/>
                </a:lnTo>
                <a:lnTo>
                  <a:pt x="151434" y="19050"/>
                </a:lnTo>
                <a:lnTo>
                  <a:pt x="151358" y="17780"/>
                </a:lnTo>
                <a:lnTo>
                  <a:pt x="148031" y="17780"/>
                </a:lnTo>
                <a:lnTo>
                  <a:pt x="147866" y="19050"/>
                </a:lnTo>
                <a:lnTo>
                  <a:pt x="147548" y="20320"/>
                </a:lnTo>
                <a:lnTo>
                  <a:pt x="147662" y="24130"/>
                </a:lnTo>
                <a:lnTo>
                  <a:pt x="147764" y="25400"/>
                </a:lnTo>
                <a:lnTo>
                  <a:pt x="147853" y="31750"/>
                </a:lnTo>
                <a:lnTo>
                  <a:pt x="146939" y="35560"/>
                </a:lnTo>
                <a:lnTo>
                  <a:pt x="146812" y="36830"/>
                </a:lnTo>
                <a:lnTo>
                  <a:pt x="146697" y="38100"/>
                </a:lnTo>
                <a:lnTo>
                  <a:pt x="146240" y="39370"/>
                </a:lnTo>
                <a:lnTo>
                  <a:pt x="145465" y="40640"/>
                </a:lnTo>
                <a:lnTo>
                  <a:pt x="145008" y="39370"/>
                </a:lnTo>
                <a:lnTo>
                  <a:pt x="144678" y="38100"/>
                </a:lnTo>
                <a:lnTo>
                  <a:pt x="144310" y="39370"/>
                </a:lnTo>
                <a:lnTo>
                  <a:pt x="144043" y="41910"/>
                </a:lnTo>
                <a:lnTo>
                  <a:pt x="143852" y="43180"/>
                </a:lnTo>
                <a:lnTo>
                  <a:pt x="139915" y="40640"/>
                </a:lnTo>
                <a:lnTo>
                  <a:pt x="139204" y="39293"/>
                </a:lnTo>
                <a:lnTo>
                  <a:pt x="139204" y="44450"/>
                </a:lnTo>
                <a:lnTo>
                  <a:pt x="127292" y="44450"/>
                </a:lnTo>
                <a:lnTo>
                  <a:pt x="126187" y="36830"/>
                </a:lnTo>
                <a:lnTo>
                  <a:pt x="124929" y="27940"/>
                </a:lnTo>
                <a:lnTo>
                  <a:pt x="126860" y="30480"/>
                </a:lnTo>
                <a:lnTo>
                  <a:pt x="129171" y="31750"/>
                </a:lnTo>
                <a:lnTo>
                  <a:pt x="131165" y="34290"/>
                </a:lnTo>
                <a:lnTo>
                  <a:pt x="134239" y="38100"/>
                </a:lnTo>
                <a:lnTo>
                  <a:pt x="136842" y="41910"/>
                </a:lnTo>
                <a:lnTo>
                  <a:pt x="139204" y="44450"/>
                </a:lnTo>
                <a:lnTo>
                  <a:pt x="139204" y="39293"/>
                </a:lnTo>
                <a:lnTo>
                  <a:pt x="137248" y="35560"/>
                </a:lnTo>
                <a:lnTo>
                  <a:pt x="131876" y="29210"/>
                </a:lnTo>
                <a:lnTo>
                  <a:pt x="128778" y="27940"/>
                </a:lnTo>
                <a:lnTo>
                  <a:pt x="126631" y="25400"/>
                </a:lnTo>
                <a:lnTo>
                  <a:pt x="126136" y="25400"/>
                </a:lnTo>
                <a:lnTo>
                  <a:pt x="125552" y="22860"/>
                </a:lnTo>
                <a:lnTo>
                  <a:pt x="125653" y="20320"/>
                </a:lnTo>
                <a:lnTo>
                  <a:pt x="125768" y="17780"/>
                </a:lnTo>
                <a:lnTo>
                  <a:pt x="128727" y="17780"/>
                </a:lnTo>
                <a:lnTo>
                  <a:pt x="129019" y="19050"/>
                </a:lnTo>
                <a:lnTo>
                  <a:pt x="130111" y="21590"/>
                </a:lnTo>
                <a:lnTo>
                  <a:pt x="130949" y="24130"/>
                </a:lnTo>
                <a:lnTo>
                  <a:pt x="131889" y="26670"/>
                </a:lnTo>
                <a:lnTo>
                  <a:pt x="132930" y="27940"/>
                </a:lnTo>
                <a:lnTo>
                  <a:pt x="132283" y="24130"/>
                </a:lnTo>
                <a:lnTo>
                  <a:pt x="130898" y="20320"/>
                </a:lnTo>
                <a:lnTo>
                  <a:pt x="130606" y="17780"/>
                </a:lnTo>
                <a:lnTo>
                  <a:pt x="130886" y="16510"/>
                </a:lnTo>
                <a:lnTo>
                  <a:pt x="131457" y="16510"/>
                </a:lnTo>
                <a:lnTo>
                  <a:pt x="133172" y="24130"/>
                </a:lnTo>
                <a:lnTo>
                  <a:pt x="136956" y="29210"/>
                </a:lnTo>
                <a:lnTo>
                  <a:pt x="140931" y="35560"/>
                </a:lnTo>
                <a:lnTo>
                  <a:pt x="140042" y="33020"/>
                </a:lnTo>
                <a:lnTo>
                  <a:pt x="138087" y="29210"/>
                </a:lnTo>
                <a:lnTo>
                  <a:pt x="136080" y="24130"/>
                </a:lnTo>
                <a:lnTo>
                  <a:pt x="133883" y="20320"/>
                </a:lnTo>
                <a:lnTo>
                  <a:pt x="133159" y="16510"/>
                </a:lnTo>
                <a:lnTo>
                  <a:pt x="132930" y="15240"/>
                </a:lnTo>
                <a:lnTo>
                  <a:pt x="134378" y="11430"/>
                </a:lnTo>
                <a:lnTo>
                  <a:pt x="131330" y="7620"/>
                </a:lnTo>
                <a:lnTo>
                  <a:pt x="135039" y="5080"/>
                </a:lnTo>
                <a:lnTo>
                  <a:pt x="136207" y="3810"/>
                </a:lnTo>
                <a:lnTo>
                  <a:pt x="139179" y="3810"/>
                </a:lnTo>
                <a:lnTo>
                  <a:pt x="142214" y="7620"/>
                </a:lnTo>
                <a:lnTo>
                  <a:pt x="143611" y="11430"/>
                </a:lnTo>
                <a:lnTo>
                  <a:pt x="145681" y="15240"/>
                </a:lnTo>
                <a:lnTo>
                  <a:pt x="145313" y="13970"/>
                </a:lnTo>
                <a:lnTo>
                  <a:pt x="143573" y="7620"/>
                </a:lnTo>
                <a:lnTo>
                  <a:pt x="142709" y="5080"/>
                </a:lnTo>
                <a:lnTo>
                  <a:pt x="141185" y="3810"/>
                </a:lnTo>
                <a:lnTo>
                  <a:pt x="141909" y="3810"/>
                </a:lnTo>
                <a:lnTo>
                  <a:pt x="142671" y="2540"/>
                </a:lnTo>
                <a:lnTo>
                  <a:pt x="143408" y="2540"/>
                </a:lnTo>
                <a:lnTo>
                  <a:pt x="143865" y="3810"/>
                </a:lnTo>
                <a:lnTo>
                  <a:pt x="144729" y="3810"/>
                </a:lnTo>
                <a:lnTo>
                  <a:pt x="148653" y="6350"/>
                </a:lnTo>
                <a:lnTo>
                  <a:pt x="149618" y="11430"/>
                </a:lnTo>
                <a:lnTo>
                  <a:pt x="151726" y="15240"/>
                </a:lnTo>
                <a:lnTo>
                  <a:pt x="151434" y="12700"/>
                </a:lnTo>
                <a:lnTo>
                  <a:pt x="150964" y="10160"/>
                </a:lnTo>
                <a:lnTo>
                  <a:pt x="150355" y="8890"/>
                </a:lnTo>
                <a:lnTo>
                  <a:pt x="150126" y="7620"/>
                </a:lnTo>
                <a:lnTo>
                  <a:pt x="149771" y="6350"/>
                </a:lnTo>
                <a:lnTo>
                  <a:pt x="151091" y="6350"/>
                </a:lnTo>
                <a:lnTo>
                  <a:pt x="154609" y="8890"/>
                </a:lnTo>
                <a:lnTo>
                  <a:pt x="156730" y="12700"/>
                </a:lnTo>
                <a:lnTo>
                  <a:pt x="157645" y="16510"/>
                </a:lnTo>
                <a:lnTo>
                  <a:pt x="157810" y="17780"/>
                </a:lnTo>
                <a:lnTo>
                  <a:pt x="157810" y="8128"/>
                </a:lnTo>
                <a:lnTo>
                  <a:pt x="156781" y="6350"/>
                </a:lnTo>
                <a:lnTo>
                  <a:pt x="156057" y="5080"/>
                </a:lnTo>
                <a:lnTo>
                  <a:pt x="151688" y="3810"/>
                </a:lnTo>
                <a:lnTo>
                  <a:pt x="149415" y="2540"/>
                </a:lnTo>
                <a:lnTo>
                  <a:pt x="147688" y="1270"/>
                </a:lnTo>
                <a:lnTo>
                  <a:pt x="145288" y="0"/>
                </a:lnTo>
                <a:lnTo>
                  <a:pt x="140931" y="0"/>
                </a:lnTo>
                <a:lnTo>
                  <a:pt x="139471" y="1270"/>
                </a:lnTo>
                <a:lnTo>
                  <a:pt x="135369" y="0"/>
                </a:lnTo>
                <a:lnTo>
                  <a:pt x="131102" y="2540"/>
                </a:lnTo>
                <a:lnTo>
                  <a:pt x="130048" y="6350"/>
                </a:lnTo>
                <a:lnTo>
                  <a:pt x="129070" y="8890"/>
                </a:lnTo>
                <a:lnTo>
                  <a:pt x="130517" y="11430"/>
                </a:lnTo>
                <a:lnTo>
                  <a:pt x="129984" y="13970"/>
                </a:lnTo>
                <a:lnTo>
                  <a:pt x="124612" y="13970"/>
                </a:lnTo>
                <a:lnTo>
                  <a:pt x="123456" y="16510"/>
                </a:lnTo>
                <a:lnTo>
                  <a:pt x="123240" y="17780"/>
                </a:lnTo>
                <a:lnTo>
                  <a:pt x="122897" y="19050"/>
                </a:lnTo>
                <a:lnTo>
                  <a:pt x="122021" y="19050"/>
                </a:lnTo>
                <a:lnTo>
                  <a:pt x="121412" y="20320"/>
                </a:lnTo>
                <a:lnTo>
                  <a:pt x="121132" y="20320"/>
                </a:lnTo>
                <a:lnTo>
                  <a:pt x="120548" y="21590"/>
                </a:lnTo>
                <a:lnTo>
                  <a:pt x="121069" y="24130"/>
                </a:lnTo>
                <a:lnTo>
                  <a:pt x="121221" y="25400"/>
                </a:lnTo>
                <a:lnTo>
                  <a:pt x="121602" y="27940"/>
                </a:lnTo>
                <a:lnTo>
                  <a:pt x="121716" y="30480"/>
                </a:lnTo>
                <a:lnTo>
                  <a:pt x="122275" y="33020"/>
                </a:lnTo>
                <a:lnTo>
                  <a:pt x="123939" y="41910"/>
                </a:lnTo>
                <a:lnTo>
                  <a:pt x="127038" y="48260"/>
                </a:lnTo>
                <a:lnTo>
                  <a:pt x="137020" y="46990"/>
                </a:lnTo>
                <a:lnTo>
                  <a:pt x="138480" y="46990"/>
                </a:lnTo>
                <a:lnTo>
                  <a:pt x="140119" y="49530"/>
                </a:lnTo>
                <a:lnTo>
                  <a:pt x="141541" y="49530"/>
                </a:lnTo>
                <a:lnTo>
                  <a:pt x="141681" y="50800"/>
                </a:lnTo>
                <a:lnTo>
                  <a:pt x="141808" y="53340"/>
                </a:lnTo>
                <a:lnTo>
                  <a:pt x="141935" y="54610"/>
                </a:lnTo>
                <a:lnTo>
                  <a:pt x="142125" y="55880"/>
                </a:lnTo>
                <a:lnTo>
                  <a:pt x="142074" y="57150"/>
                </a:lnTo>
                <a:lnTo>
                  <a:pt x="146888" y="57150"/>
                </a:lnTo>
                <a:lnTo>
                  <a:pt x="146532" y="55880"/>
                </a:lnTo>
                <a:lnTo>
                  <a:pt x="146646" y="54610"/>
                </a:lnTo>
                <a:lnTo>
                  <a:pt x="146761" y="53340"/>
                </a:lnTo>
                <a:lnTo>
                  <a:pt x="146888" y="52070"/>
                </a:lnTo>
                <a:lnTo>
                  <a:pt x="147180" y="49530"/>
                </a:lnTo>
                <a:lnTo>
                  <a:pt x="149453" y="46990"/>
                </a:lnTo>
                <a:lnTo>
                  <a:pt x="152336" y="46990"/>
                </a:lnTo>
                <a:lnTo>
                  <a:pt x="153339" y="45720"/>
                </a:lnTo>
                <a:lnTo>
                  <a:pt x="154355" y="44450"/>
                </a:lnTo>
                <a:lnTo>
                  <a:pt x="155930" y="43180"/>
                </a:lnTo>
                <a:lnTo>
                  <a:pt x="156718" y="40640"/>
                </a:lnTo>
                <a:lnTo>
                  <a:pt x="156616" y="39370"/>
                </a:lnTo>
                <a:lnTo>
                  <a:pt x="156527" y="38100"/>
                </a:lnTo>
                <a:lnTo>
                  <a:pt x="159397" y="38100"/>
                </a:lnTo>
                <a:lnTo>
                  <a:pt x="162064" y="35560"/>
                </a:lnTo>
                <a:lnTo>
                  <a:pt x="163245" y="33020"/>
                </a:lnTo>
                <a:lnTo>
                  <a:pt x="165100" y="29210"/>
                </a:lnTo>
                <a:close/>
              </a:path>
              <a:path w="291464" h="250190">
                <a:moveTo>
                  <a:pt x="187553" y="177838"/>
                </a:moveTo>
                <a:lnTo>
                  <a:pt x="183515" y="179070"/>
                </a:lnTo>
                <a:lnTo>
                  <a:pt x="179628" y="181610"/>
                </a:lnTo>
                <a:lnTo>
                  <a:pt x="175310" y="184150"/>
                </a:lnTo>
                <a:lnTo>
                  <a:pt x="174777" y="184150"/>
                </a:lnTo>
                <a:lnTo>
                  <a:pt x="173253" y="181610"/>
                </a:lnTo>
                <a:lnTo>
                  <a:pt x="169214" y="182880"/>
                </a:lnTo>
                <a:lnTo>
                  <a:pt x="168427" y="185420"/>
                </a:lnTo>
                <a:lnTo>
                  <a:pt x="167805" y="187960"/>
                </a:lnTo>
                <a:lnTo>
                  <a:pt x="170992" y="189230"/>
                </a:lnTo>
                <a:lnTo>
                  <a:pt x="172948" y="187960"/>
                </a:lnTo>
                <a:lnTo>
                  <a:pt x="173901" y="186690"/>
                </a:lnTo>
                <a:lnTo>
                  <a:pt x="175183" y="186690"/>
                </a:lnTo>
                <a:lnTo>
                  <a:pt x="175768" y="185420"/>
                </a:lnTo>
                <a:lnTo>
                  <a:pt x="180174" y="184150"/>
                </a:lnTo>
                <a:lnTo>
                  <a:pt x="183845" y="180340"/>
                </a:lnTo>
                <a:lnTo>
                  <a:pt x="187553" y="177838"/>
                </a:lnTo>
                <a:close/>
              </a:path>
              <a:path w="291464" h="250190">
                <a:moveTo>
                  <a:pt x="192506" y="180454"/>
                </a:moveTo>
                <a:lnTo>
                  <a:pt x="191744" y="182753"/>
                </a:lnTo>
                <a:lnTo>
                  <a:pt x="191160" y="185166"/>
                </a:lnTo>
                <a:lnTo>
                  <a:pt x="190258" y="187439"/>
                </a:lnTo>
                <a:lnTo>
                  <a:pt x="191846" y="187439"/>
                </a:lnTo>
                <a:lnTo>
                  <a:pt x="192341" y="185661"/>
                </a:lnTo>
                <a:lnTo>
                  <a:pt x="192354" y="185166"/>
                </a:lnTo>
                <a:lnTo>
                  <a:pt x="192468" y="182753"/>
                </a:lnTo>
                <a:lnTo>
                  <a:pt x="192506" y="180454"/>
                </a:lnTo>
                <a:close/>
              </a:path>
              <a:path w="291464" h="250190">
                <a:moveTo>
                  <a:pt x="196684" y="240030"/>
                </a:moveTo>
                <a:lnTo>
                  <a:pt x="195808" y="241020"/>
                </a:lnTo>
                <a:lnTo>
                  <a:pt x="196291" y="241350"/>
                </a:lnTo>
                <a:lnTo>
                  <a:pt x="196684" y="240030"/>
                </a:lnTo>
                <a:close/>
              </a:path>
              <a:path w="291464" h="250190">
                <a:moveTo>
                  <a:pt x="291312" y="106680"/>
                </a:moveTo>
                <a:lnTo>
                  <a:pt x="291160" y="105410"/>
                </a:lnTo>
                <a:lnTo>
                  <a:pt x="290258" y="101600"/>
                </a:lnTo>
                <a:lnTo>
                  <a:pt x="289090" y="100380"/>
                </a:lnTo>
                <a:lnTo>
                  <a:pt x="289090" y="106680"/>
                </a:lnTo>
                <a:lnTo>
                  <a:pt x="287591" y="107950"/>
                </a:lnTo>
                <a:lnTo>
                  <a:pt x="285432" y="110490"/>
                </a:lnTo>
                <a:lnTo>
                  <a:pt x="285140" y="111594"/>
                </a:lnTo>
                <a:lnTo>
                  <a:pt x="285102" y="111760"/>
                </a:lnTo>
                <a:lnTo>
                  <a:pt x="284035" y="111760"/>
                </a:lnTo>
                <a:lnTo>
                  <a:pt x="277634" y="110490"/>
                </a:lnTo>
                <a:lnTo>
                  <a:pt x="270840" y="111760"/>
                </a:lnTo>
                <a:lnTo>
                  <a:pt x="263055" y="115570"/>
                </a:lnTo>
                <a:lnTo>
                  <a:pt x="265976" y="115570"/>
                </a:lnTo>
                <a:lnTo>
                  <a:pt x="271297" y="114300"/>
                </a:lnTo>
                <a:lnTo>
                  <a:pt x="278688" y="111760"/>
                </a:lnTo>
                <a:lnTo>
                  <a:pt x="283324" y="114300"/>
                </a:lnTo>
                <a:lnTo>
                  <a:pt x="280073" y="114300"/>
                </a:lnTo>
                <a:lnTo>
                  <a:pt x="276847" y="115570"/>
                </a:lnTo>
                <a:lnTo>
                  <a:pt x="272846" y="116840"/>
                </a:lnTo>
                <a:lnTo>
                  <a:pt x="271754" y="116840"/>
                </a:lnTo>
                <a:lnTo>
                  <a:pt x="270764" y="118110"/>
                </a:lnTo>
                <a:lnTo>
                  <a:pt x="279552" y="115570"/>
                </a:lnTo>
                <a:lnTo>
                  <a:pt x="283997" y="116840"/>
                </a:lnTo>
                <a:lnTo>
                  <a:pt x="284505" y="116840"/>
                </a:lnTo>
                <a:lnTo>
                  <a:pt x="284467" y="124028"/>
                </a:lnTo>
                <a:lnTo>
                  <a:pt x="284137" y="125730"/>
                </a:lnTo>
                <a:lnTo>
                  <a:pt x="283311" y="127000"/>
                </a:lnTo>
                <a:lnTo>
                  <a:pt x="283083" y="128371"/>
                </a:lnTo>
                <a:lnTo>
                  <a:pt x="283006" y="128841"/>
                </a:lnTo>
                <a:lnTo>
                  <a:pt x="282905" y="129540"/>
                </a:lnTo>
                <a:lnTo>
                  <a:pt x="281330" y="132080"/>
                </a:lnTo>
                <a:lnTo>
                  <a:pt x="278498" y="132080"/>
                </a:lnTo>
                <a:lnTo>
                  <a:pt x="277558" y="132562"/>
                </a:lnTo>
                <a:lnTo>
                  <a:pt x="277558" y="140970"/>
                </a:lnTo>
                <a:lnTo>
                  <a:pt x="276288" y="142240"/>
                </a:lnTo>
                <a:lnTo>
                  <a:pt x="274802" y="142240"/>
                </a:lnTo>
                <a:lnTo>
                  <a:pt x="273812" y="143510"/>
                </a:lnTo>
                <a:lnTo>
                  <a:pt x="271716" y="143510"/>
                </a:lnTo>
                <a:lnTo>
                  <a:pt x="264071" y="144780"/>
                </a:lnTo>
                <a:lnTo>
                  <a:pt x="256425" y="142240"/>
                </a:lnTo>
                <a:lnTo>
                  <a:pt x="248881" y="140970"/>
                </a:lnTo>
                <a:lnTo>
                  <a:pt x="263309" y="146050"/>
                </a:lnTo>
                <a:lnTo>
                  <a:pt x="270929" y="144780"/>
                </a:lnTo>
                <a:lnTo>
                  <a:pt x="271729" y="144780"/>
                </a:lnTo>
                <a:lnTo>
                  <a:pt x="271818" y="146050"/>
                </a:lnTo>
                <a:lnTo>
                  <a:pt x="266560" y="147320"/>
                </a:lnTo>
                <a:lnTo>
                  <a:pt x="262775" y="146050"/>
                </a:lnTo>
                <a:lnTo>
                  <a:pt x="259092" y="146050"/>
                </a:lnTo>
                <a:lnTo>
                  <a:pt x="263055" y="147320"/>
                </a:lnTo>
                <a:lnTo>
                  <a:pt x="267246" y="148590"/>
                </a:lnTo>
                <a:lnTo>
                  <a:pt x="271526" y="148590"/>
                </a:lnTo>
                <a:lnTo>
                  <a:pt x="270814" y="151130"/>
                </a:lnTo>
                <a:lnTo>
                  <a:pt x="268909" y="154940"/>
                </a:lnTo>
                <a:lnTo>
                  <a:pt x="265696" y="156210"/>
                </a:lnTo>
                <a:lnTo>
                  <a:pt x="265290" y="154940"/>
                </a:lnTo>
                <a:lnTo>
                  <a:pt x="264414" y="153670"/>
                </a:lnTo>
                <a:lnTo>
                  <a:pt x="263474" y="153670"/>
                </a:lnTo>
                <a:lnTo>
                  <a:pt x="260184" y="151130"/>
                </a:lnTo>
                <a:lnTo>
                  <a:pt x="255536" y="151130"/>
                </a:lnTo>
                <a:lnTo>
                  <a:pt x="253784" y="149860"/>
                </a:lnTo>
                <a:lnTo>
                  <a:pt x="252044" y="148590"/>
                </a:lnTo>
                <a:lnTo>
                  <a:pt x="249986" y="147320"/>
                </a:lnTo>
                <a:lnTo>
                  <a:pt x="247357" y="146050"/>
                </a:lnTo>
                <a:lnTo>
                  <a:pt x="246595" y="145529"/>
                </a:lnTo>
                <a:lnTo>
                  <a:pt x="246595" y="149860"/>
                </a:lnTo>
                <a:lnTo>
                  <a:pt x="237769" y="149860"/>
                </a:lnTo>
                <a:lnTo>
                  <a:pt x="237832" y="148590"/>
                </a:lnTo>
                <a:lnTo>
                  <a:pt x="237629" y="147320"/>
                </a:lnTo>
                <a:lnTo>
                  <a:pt x="236245" y="146050"/>
                </a:lnTo>
                <a:lnTo>
                  <a:pt x="235127" y="143510"/>
                </a:lnTo>
                <a:lnTo>
                  <a:pt x="234683" y="142824"/>
                </a:lnTo>
                <a:lnTo>
                  <a:pt x="234683" y="148590"/>
                </a:lnTo>
                <a:lnTo>
                  <a:pt x="234416" y="149860"/>
                </a:lnTo>
                <a:lnTo>
                  <a:pt x="232321" y="149860"/>
                </a:lnTo>
                <a:lnTo>
                  <a:pt x="230733" y="148590"/>
                </a:lnTo>
                <a:lnTo>
                  <a:pt x="229311" y="148590"/>
                </a:lnTo>
                <a:lnTo>
                  <a:pt x="226161" y="146050"/>
                </a:lnTo>
                <a:lnTo>
                  <a:pt x="222719" y="144780"/>
                </a:lnTo>
                <a:lnTo>
                  <a:pt x="218795" y="144780"/>
                </a:lnTo>
                <a:lnTo>
                  <a:pt x="224040" y="140970"/>
                </a:lnTo>
                <a:lnTo>
                  <a:pt x="221107" y="142240"/>
                </a:lnTo>
                <a:lnTo>
                  <a:pt x="218287" y="143510"/>
                </a:lnTo>
                <a:lnTo>
                  <a:pt x="215290" y="143510"/>
                </a:lnTo>
                <a:lnTo>
                  <a:pt x="214210" y="144780"/>
                </a:lnTo>
                <a:lnTo>
                  <a:pt x="208368" y="144780"/>
                </a:lnTo>
                <a:lnTo>
                  <a:pt x="210159" y="143510"/>
                </a:lnTo>
                <a:lnTo>
                  <a:pt x="211810" y="142240"/>
                </a:lnTo>
                <a:lnTo>
                  <a:pt x="213334" y="140970"/>
                </a:lnTo>
                <a:lnTo>
                  <a:pt x="207467" y="143510"/>
                </a:lnTo>
                <a:lnTo>
                  <a:pt x="204406" y="143510"/>
                </a:lnTo>
                <a:lnTo>
                  <a:pt x="202628" y="142240"/>
                </a:lnTo>
                <a:lnTo>
                  <a:pt x="201091" y="142240"/>
                </a:lnTo>
                <a:lnTo>
                  <a:pt x="199974" y="139700"/>
                </a:lnTo>
                <a:lnTo>
                  <a:pt x="199199" y="137160"/>
                </a:lnTo>
                <a:lnTo>
                  <a:pt x="200736" y="134620"/>
                </a:lnTo>
                <a:lnTo>
                  <a:pt x="200279" y="132080"/>
                </a:lnTo>
                <a:lnTo>
                  <a:pt x="200152" y="130810"/>
                </a:lnTo>
                <a:lnTo>
                  <a:pt x="200025" y="129540"/>
                </a:lnTo>
                <a:lnTo>
                  <a:pt x="198805" y="128371"/>
                </a:lnTo>
                <a:lnTo>
                  <a:pt x="197231" y="127000"/>
                </a:lnTo>
                <a:lnTo>
                  <a:pt x="196697" y="125730"/>
                </a:lnTo>
                <a:lnTo>
                  <a:pt x="197434" y="125730"/>
                </a:lnTo>
                <a:lnTo>
                  <a:pt x="197573" y="124574"/>
                </a:lnTo>
                <a:lnTo>
                  <a:pt x="197802" y="124028"/>
                </a:lnTo>
                <a:lnTo>
                  <a:pt x="198196" y="123190"/>
                </a:lnTo>
                <a:lnTo>
                  <a:pt x="198259" y="121920"/>
                </a:lnTo>
                <a:lnTo>
                  <a:pt x="197840" y="119380"/>
                </a:lnTo>
                <a:lnTo>
                  <a:pt x="195516" y="111760"/>
                </a:lnTo>
                <a:lnTo>
                  <a:pt x="195465" y="111594"/>
                </a:lnTo>
                <a:lnTo>
                  <a:pt x="195948" y="110490"/>
                </a:lnTo>
                <a:lnTo>
                  <a:pt x="196519" y="109220"/>
                </a:lnTo>
                <a:lnTo>
                  <a:pt x="198208" y="105410"/>
                </a:lnTo>
                <a:lnTo>
                  <a:pt x="198589" y="105410"/>
                </a:lnTo>
                <a:lnTo>
                  <a:pt x="199034" y="106680"/>
                </a:lnTo>
                <a:lnTo>
                  <a:pt x="199542" y="105410"/>
                </a:lnTo>
                <a:lnTo>
                  <a:pt x="199834" y="105410"/>
                </a:lnTo>
                <a:lnTo>
                  <a:pt x="200888" y="106680"/>
                </a:lnTo>
                <a:lnTo>
                  <a:pt x="200850" y="109054"/>
                </a:lnTo>
                <a:lnTo>
                  <a:pt x="200736" y="113030"/>
                </a:lnTo>
                <a:lnTo>
                  <a:pt x="200939" y="114300"/>
                </a:lnTo>
                <a:lnTo>
                  <a:pt x="200494" y="115570"/>
                </a:lnTo>
                <a:lnTo>
                  <a:pt x="198945" y="120650"/>
                </a:lnTo>
                <a:lnTo>
                  <a:pt x="199021" y="123190"/>
                </a:lnTo>
                <a:lnTo>
                  <a:pt x="199110" y="124574"/>
                </a:lnTo>
                <a:lnTo>
                  <a:pt x="200761" y="128371"/>
                </a:lnTo>
                <a:lnTo>
                  <a:pt x="202349" y="133350"/>
                </a:lnTo>
                <a:lnTo>
                  <a:pt x="210527" y="135890"/>
                </a:lnTo>
                <a:lnTo>
                  <a:pt x="215252" y="138430"/>
                </a:lnTo>
                <a:lnTo>
                  <a:pt x="220268" y="138430"/>
                </a:lnTo>
                <a:lnTo>
                  <a:pt x="225272" y="139700"/>
                </a:lnTo>
                <a:lnTo>
                  <a:pt x="227749" y="139700"/>
                </a:lnTo>
                <a:lnTo>
                  <a:pt x="229349" y="142240"/>
                </a:lnTo>
                <a:lnTo>
                  <a:pt x="230759" y="143510"/>
                </a:lnTo>
                <a:lnTo>
                  <a:pt x="231927" y="146050"/>
                </a:lnTo>
                <a:lnTo>
                  <a:pt x="233375" y="147320"/>
                </a:lnTo>
                <a:lnTo>
                  <a:pt x="234683" y="148590"/>
                </a:lnTo>
                <a:lnTo>
                  <a:pt x="234683" y="142824"/>
                </a:lnTo>
                <a:lnTo>
                  <a:pt x="233489" y="140970"/>
                </a:lnTo>
                <a:lnTo>
                  <a:pt x="231190" y="139700"/>
                </a:lnTo>
                <a:lnTo>
                  <a:pt x="229717" y="137160"/>
                </a:lnTo>
                <a:lnTo>
                  <a:pt x="229539" y="135890"/>
                </a:lnTo>
                <a:lnTo>
                  <a:pt x="229184" y="133350"/>
                </a:lnTo>
                <a:lnTo>
                  <a:pt x="229311" y="132080"/>
                </a:lnTo>
                <a:lnTo>
                  <a:pt x="228993" y="129540"/>
                </a:lnTo>
                <a:lnTo>
                  <a:pt x="229793" y="130810"/>
                </a:lnTo>
                <a:lnTo>
                  <a:pt x="230200" y="130810"/>
                </a:lnTo>
                <a:lnTo>
                  <a:pt x="230073" y="132080"/>
                </a:lnTo>
                <a:lnTo>
                  <a:pt x="229958" y="133350"/>
                </a:lnTo>
                <a:lnTo>
                  <a:pt x="232841" y="134620"/>
                </a:lnTo>
                <a:lnTo>
                  <a:pt x="234099" y="135890"/>
                </a:lnTo>
                <a:lnTo>
                  <a:pt x="235140" y="137160"/>
                </a:lnTo>
                <a:lnTo>
                  <a:pt x="235915" y="138430"/>
                </a:lnTo>
                <a:lnTo>
                  <a:pt x="237248" y="139700"/>
                </a:lnTo>
                <a:lnTo>
                  <a:pt x="238429" y="139700"/>
                </a:lnTo>
                <a:lnTo>
                  <a:pt x="238531" y="140970"/>
                </a:lnTo>
                <a:lnTo>
                  <a:pt x="238633" y="142240"/>
                </a:lnTo>
                <a:lnTo>
                  <a:pt x="239585" y="142240"/>
                </a:lnTo>
                <a:lnTo>
                  <a:pt x="241439" y="144780"/>
                </a:lnTo>
                <a:lnTo>
                  <a:pt x="242404" y="147320"/>
                </a:lnTo>
                <a:lnTo>
                  <a:pt x="246595" y="149860"/>
                </a:lnTo>
                <a:lnTo>
                  <a:pt x="246595" y="145529"/>
                </a:lnTo>
                <a:lnTo>
                  <a:pt x="245516" y="144780"/>
                </a:lnTo>
                <a:lnTo>
                  <a:pt x="241922" y="139700"/>
                </a:lnTo>
                <a:lnTo>
                  <a:pt x="240372" y="137160"/>
                </a:lnTo>
                <a:lnTo>
                  <a:pt x="239458" y="137160"/>
                </a:lnTo>
                <a:lnTo>
                  <a:pt x="238201" y="135890"/>
                </a:lnTo>
                <a:lnTo>
                  <a:pt x="237528" y="134620"/>
                </a:lnTo>
                <a:lnTo>
                  <a:pt x="242430" y="134620"/>
                </a:lnTo>
                <a:lnTo>
                  <a:pt x="247624" y="138430"/>
                </a:lnTo>
                <a:lnTo>
                  <a:pt x="251079" y="139700"/>
                </a:lnTo>
                <a:lnTo>
                  <a:pt x="254698" y="139700"/>
                </a:lnTo>
                <a:lnTo>
                  <a:pt x="262204" y="140970"/>
                </a:lnTo>
                <a:lnTo>
                  <a:pt x="269684" y="137160"/>
                </a:lnTo>
                <a:lnTo>
                  <a:pt x="277101" y="138430"/>
                </a:lnTo>
                <a:lnTo>
                  <a:pt x="277558" y="140970"/>
                </a:lnTo>
                <a:lnTo>
                  <a:pt x="277558" y="132562"/>
                </a:lnTo>
                <a:lnTo>
                  <a:pt x="276009" y="133350"/>
                </a:lnTo>
                <a:lnTo>
                  <a:pt x="273850" y="133350"/>
                </a:lnTo>
                <a:lnTo>
                  <a:pt x="271691" y="134620"/>
                </a:lnTo>
                <a:lnTo>
                  <a:pt x="270510" y="134620"/>
                </a:lnTo>
                <a:lnTo>
                  <a:pt x="260210" y="137160"/>
                </a:lnTo>
                <a:lnTo>
                  <a:pt x="254952" y="137160"/>
                </a:lnTo>
                <a:lnTo>
                  <a:pt x="250723" y="135890"/>
                </a:lnTo>
                <a:lnTo>
                  <a:pt x="247294" y="134620"/>
                </a:lnTo>
                <a:lnTo>
                  <a:pt x="243624" y="132080"/>
                </a:lnTo>
                <a:lnTo>
                  <a:pt x="239610" y="132080"/>
                </a:lnTo>
                <a:lnTo>
                  <a:pt x="237617" y="130810"/>
                </a:lnTo>
                <a:lnTo>
                  <a:pt x="235165" y="130810"/>
                </a:lnTo>
                <a:lnTo>
                  <a:pt x="233070" y="129540"/>
                </a:lnTo>
                <a:lnTo>
                  <a:pt x="231076" y="127000"/>
                </a:lnTo>
                <a:lnTo>
                  <a:pt x="231419" y="127000"/>
                </a:lnTo>
                <a:lnTo>
                  <a:pt x="231241" y="125730"/>
                </a:lnTo>
                <a:lnTo>
                  <a:pt x="231013" y="124574"/>
                </a:lnTo>
                <a:lnTo>
                  <a:pt x="230619" y="124574"/>
                </a:lnTo>
                <a:lnTo>
                  <a:pt x="235140" y="123190"/>
                </a:lnTo>
                <a:lnTo>
                  <a:pt x="248018" y="123190"/>
                </a:lnTo>
                <a:lnTo>
                  <a:pt x="248107" y="123786"/>
                </a:lnTo>
                <a:lnTo>
                  <a:pt x="248221" y="124574"/>
                </a:lnTo>
                <a:lnTo>
                  <a:pt x="248691" y="124574"/>
                </a:lnTo>
                <a:lnTo>
                  <a:pt x="250875" y="125730"/>
                </a:lnTo>
                <a:lnTo>
                  <a:pt x="254812" y="125730"/>
                </a:lnTo>
                <a:lnTo>
                  <a:pt x="256222" y="123190"/>
                </a:lnTo>
                <a:lnTo>
                  <a:pt x="256616" y="121920"/>
                </a:lnTo>
                <a:lnTo>
                  <a:pt x="256438" y="121920"/>
                </a:lnTo>
                <a:lnTo>
                  <a:pt x="255765" y="120650"/>
                </a:lnTo>
                <a:lnTo>
                  <a:pt x="254139" y="118110"/>
                </a:lnTo>
                <a:lnTo>
                  <a:pt x="250405" y="119380"/>
                </a:lnTo>
                <a:lnTo>
                  <a:pt x="248412" y="120650"/>
                </a:lnTo>
                <a:lnTo>
                  <a:pt x="247916" y="120650"/>
                </a:lnTo>
                <a:lnTo>
                  <a:pt x="247802" y="121920"/>
                </a:lnTo>
                <a:lnTo>
                  <a:pt x="241719" y="120650"/>
                </a:lnTo>
                <a:lnTo>
                  <a:pt x="235877" y="121920"/>
                </a:lnTo>
                <a:lnTo>
                  <a:pt x="230479" y="123190"/>
                </a:lnTo>
                <a:lnTo>
                  <a:pt x="230124" y="121920"/>
                </a:lnTo>
                <a:lnTo>
                  <a:pt x="235724" y="118110"/>
                </a:lnTo>
                <a:lnTo>
                  <a:pt x="241681" y="115570"/>
                </a:lnTo>
                <a:lnTo>
                  <a:pt x="247992" y="114300"/>
                </a:lnTo>
                <a:lnTo>
                  <a:pt x="249580" y="116840"/>
                </a:lnTo>
                <a:lnTo>
                  <a:pt x="258343" y="114300"/>
                </a:lnTo>
                <a:lnTo>
                  <a:pt x="258673" y="111760"/>
                </a:lnTo>
                <a:lnTo>
                  <a:pt x="258940" y="110490"/>
                </a:lnTo>
                <a:lnTo>
                  <a:pt x="259499" y="105410"/>
                </a:lnTo>
                <a:lnTo>
                  <a:pt x="248196" y="109054"/>
                </a:lnTo>
                <a:lnTo>
                  <a:pt x="247650" y="107581"/>
                </a:lnTo>
                <a:lnTo>
                  <a:pt x="247650" y="109524"/>
                </a:lnTo>
                <a:lnTo>
                  <a:pt x="247611" y="110490"/>
                </a:lnTo>
                <a:lnTo>
                  <a:pt x="247523" y="113030"/>
                </a:lnTo>
                <a:lnTo>
                  <a:pt x="243662" y="113030"/>
                </a:lnTo>
                <a:lnTo>
                  <a:pt x="239852" y="114300"/>
                </a:lnTo>
                <a:lnTo>
                  <a:pt x="233921" y="116840"/>
                </a:lnTo>
                <a:lnTo>
                  <a:pt x="231648" y="118110"/>
                </a:lnTo>
                <a:lnTo>
                  <a:pt x="229463" y="120650"/>
                </a:lnTo>
                <a:lnTo>
                  <a:pt x="228955" y="119380"/>
                </a:lnTo>
                <a:lnTo>
                  <a:pt x="228511" y="119380"/>
                </a:lnTo>
                <a:lnTo>
                  <a:pt x="228015" y="118110"/>
                </a:lnTo>
                <a:lnTo>
                  <a:pt x="231038" y="115570"/>
                </a:lnTo>
                <a:lnTo>
                  <a:pt x="232473" y="114300"/>
                </a:lnTo>
                <a:lnTo>
                  <a:pt x="234111" y="113030"/>
                </a:lnTo>
                <a:lnTo>
                  <a:pt x="235813" y="113030"/>
                </a:lnTo>
                <a:lnTo>
                  <a:pt x="237617" y="111760"/>
                </a:lnTo>
                <a:lnTo>
                  <a:pt x="240309" y="113030"/>
                </a:lnTo>
                <a:lnTo>
                  <a:pt x="242963" y="111760"/>
                </a:lnTo>
                <a:lnTo>
                  <a:pt x="247650" y="109524"/>
                </a:lnTo>
                <a:lnTo>
                  <a:pt x="247650" y="107581"/>
                </a:lnTo>
                <a:lnTo>
                  <a:pt x="247319" y="106680"/>
                </a:lnTo>
                <a:lnTo>
                  <a:pt x="246786" y="105410"/>
                </a:lnTo>
                <a:lnTo>
                  <a:pt x="243230" y="105410"/>
                </a:lnTo>
                <a:lnTo>
                  <a:pt x="244170" y="102870"/>
                </a:lnTo>
                <a:lnTo>
                  <a:pt x="260718" y="92710"/>
                </a:lnTo>
                <a:lnTo>
                  <a:pt x="263956" y="92710"/>
                </a:lnTo>
                <a:lnTo>
                  <a:pt x="267093" y="93980"/>
                </a:lnTo>
                <a:lnTo>
                  <a:pt x="270040" y="95250"/>
                </a:lnTo>
                <a:lnTo>
                  <a:pt x="277368" y="97790"/>
                </a:lnTo>
                <a:lnTo>
                  <a:pt x="281025" y="95250"/>
                </a:lnTo>
                <a:lnTo>
                  <a:pt x="286245" y="102870"/>
                </a:lnTo>
                <a:lnTo>
                  <a:pt x="289090" y="106680"/>
                </a:lnTo>
                <a:lnTo>
                  <a:pt x="289090" y="100380"/>
                </a:lnTo>
                <a:lnTo>
                  <a:pt x="285394" y="96520"/>
                </a:lnTo>
                <a:lnTo>
                  <a:pt x="283514" y="95250"/>
                </a:lnTo>
                <a:lnTo>
                  <a:pt x="281635" y="93980"/>
                </a:lnTo>
                <a:lnTo>
                  <a:pt x="277977" y="92710"/>
                </a:lnTo>
                <a:lnTo>
                  <a:pt x="273964" y="92710"/>
                </a:lnTo>
                <a:lnTo>
                  <a:pt x="270421" y="91440"/>
                </a:lnTo>
                <a:lnTo>
                  <a:pt x="268566" y="90170"/>
                </a:lnTo>
                <a:lnTo>
                  <a:pt x="265099" y="90170"/>
                </a:lnTo>
                <a:lnTo>
                  <a:pt x="265493" y="88900"/>
                </a:lnTo>
                <a:lnTo>
                  <a:pt x="265874" y="86360"/>
                </a:lnTo>
                <a:lnTo>
                  <a:pt x="266166" y="85090"/>
                </a:lnTo>
                <a:lnTo>
                  <a:pt x="266014" y="83820"/>
                </a:lnTo>
                <a:lnTo>
                  <a:pt x="265874" y="82550"/>
                </a:lnTo>
                <a:lnTo>
                  <a:pt x="265353" y="81280"/>
                </a:lnTo>
                <a:lnTo>
                  <a:pt x="265176" y="80010"/>
                </a:lnTo>
                <a:lnTo>
                  <a:pt x="265049" y="80010"/>
                </a:lnTo>
                <a:lnTo>
                  <a:pt x="265328" y="78740"/>
                </a:lnTo>
                <a:lnTo>
                  <a:pt x="265074" y="77470"/>
                </a:lnTo>
                <a:lnTo>
                  <a:pt x="264883" y="76200"/>
                </a:lnTo>
                <a:lnTo>
                  <a:pt x="264401" y="76200"/>
                </a:lnTo>
                <a:lnTo>
                  <a:pt x="262902" y="73660"/>
                </a:lnTo>
                <a:lnTo>
                  <a:pt x="264388" y="71120"/>
                </a:lnTo>
                <a:lnTo>
                  <a:pt x="263474" y="69850"/>
                </a:lnTo>
                <a:lnTo>
                  <a:pt x="262966" y="67310"/>
                </a:lnTo>
                <a:lnTo>
                  <a:pt x="261302" y="66040"/>
                </a:lnTo>
                <a:lnTo>
                  <a:pt x="260489" y="64770"/>
                </a:lnTo>
                <a:lnTo>
                  <a:pt x="260604" y="63500"/>
                </a:lnTo>
                <a:lnTo>
                  <a:pt x="260718" y="62230"/>
                </a:lnTo>
                <a:lnTo>
                  <a:pt x="258749" y="60960"/>
                </a:lnTo>
                <a:lnTo>
                  <a:pt x="256971" y="59690"/>
                </a:lnTo>
                <a:lnTo>
                  <a:pt x="255473" y="58420"/>
                </a:lnTo>
                <a:lnTo>
                  <a:pt x="253593" y="58420"/>
                </a:lnTo>
                <a:lnTo>
                  <a:pt x="252018" y="57150"/>
                </a:lnTo>
                <a:lnTo>
                  <a:pt x="250507" y="55880"/>
                </a:lnTo>
                <a:lnTo>
                  <a:pt x="248170" y="54610"/>
                </a:lnTo>
                <a:lnTo>
                  <a:pt x="245960" y="55880"/>
                </a:lnTo>
                <a:lnTo>
                  <a:pt x="244830" y="55880"/>
                </a:lnTo>
                <a:lnTo>
                  <a:pt x="244233" y="57150"/>
                </a:lnTo>
                <a:lnTo>
                  <a:pt x="243243" y="57150"/>
                </a:lnTo>
                <a:lnTo>
                  <a:pt x="239433" y="55880"/>
                </a:lnTo>
                <a:lnTo>
                  <a:pt x="235508" y="54610"/>
                </a:lnTo>
                <a:lnTo>
                  <a:pt x="231495" y="54610"/>
                </a:lnTo>
                <a:lnTo>
                  <a:pt x="228447" y="58420"/>
                </a:lnTo>
                <a:lnTo>
                  <a:pt x="231013" y="58420"/>
                </a:lnTo>
                <a:lnTo>
                  <a:pt x="230911" y="55880"/>
                </a:lnTo>
                <a:lnTo>
                  <a:pt x="234861" y="58420"/>
                </a:lnTo>
                <a:lnTo>
                  <a:pt x="236639" y="58420"/>
                </a:lnTo>
                <a:lnTo>
                  <a:pt x="237413" y="59690"/>
                </a:lnTo>
                <a:lnTo>
                  <a:pt x="240245" y="66040"/>
                </a:lnTo>
                <a:lnTo>
                  <a:pt x="238404" y="74930"/>
                </a:lnTo>
                <a:lnTo>
                  <a:pt x="237121" y="86360"/>
                </a:lnTo>
                <a:lnTo>
                  <a:pt x="237439" y="85090"/>
                </a:lnTo>
                <a:lnTo>
                  <a:pt x="238252" y="82550"/>
                </a:lnTo>
                <a:lnTo>
                  <a:pt x="239966" y="76200"/>
                </a:lnTo>
                <a:lnTo>
                  <a:pt x="241414" y="68580"/>
                </a:lnTo>
                <a:lnTo>
                  <a:pt x="240080" y="62230"/>
                </a:lnTo>
                <a:lnTo>
                  <a:pt x="239903" y="60960"/>
                </a:lnTo>
                <a:lnTo>
                  <a:pt x="239636" y="59690"/>
                </a:lnTo>
                <a:lnTo>
                  <a:pt x="240068" y="59690"/>
                </a:lnTo>
                <a:lnTo>
                  <a:pt x="240474" y="60960"/>
                </a:lnTo>
                <a:lnTo>
                  <a:pt x="241071" y="60960"/>
                </a:lnTo>
                <a:lnTo>
                  <a:pt x="241236" y="62230"/>
                </a:lnTo>
                <a:lnTo>
                  <a:pt x="241338" y="63500"/>
                </a:lnTo>
                <a:lnTo>
                  <a:pt x="241439" y="64770"/>
                </a:lnTo>
                <a:lnTo>
                  <a:pt x="241554" y="66040"/>
                </a:lnTo>
                <a:lnTo>
                  <a:pt x="241655" y="67310"/>
                </a:lnTo>
                <a:lnTo>
                  <a:pt x="241769" y="68580"/>
                </a:lnTo>
                <a:lnTo>
                  <a:pt x="241185" y="72390"/>
                </a:lnTo>
                <a:lnTo>
                  <a:pt x="241084" y="73660"/>
                </a:lnTo>
                <a:lnTo>
                  <a:pt x="240982" y="74930"/>
                </a:lnTo>
                <a:lnTo>
                  <a:pt x="240880" y="76200"/>
                </a:lnTo>
                <a:lnTo>
                  <a:pt x="240792" y="77470"/>
                </a:lnTo>
                <a:lnTo>
                  <a:pt x="240690" y="78740"/>
                </a:lnTo>
                <a:lnTo>
                  <a:pt x="240588" y="80010"/>
                </a:lnTo>
                <a:lnTo>
                  <a:pt x="240487" y="81280"/>
                </a:lnTo>
                <a:lnTo>
                  <a:pt x="240398" y="82550"/>
                </a:lnTo>
                <a:lnTo>
                  <a:pt x="240334" y="83820"/>
                </a:lnTo>
                <a:lnTo>
                  <a:pt x="240271" y="85090"/>
                </a:lnTo>
                <a:lnTo>
                  <a:pt x="241960" y="76200"/>
                </a:lnTo>
                <a:lnTo>
                  <a:pt x="244132" y="68580"/>
                </a:lnTo>
                <a:lnTo>
                  <a:pt x="242709" y="60960"/>
                </a:lnTo>
                <a:lnTo>
                  <a:pt x="246468" y="60960"/>
                </a:lnTo>
                <a:lnTo>
                  <a:pt x="246341" y="59690"/>
                </a:lnTo>
                <a:lnTo>
                  <a:pt x="246227" y="58420"/>
                </a:lnTo>
                <a:lnTo>
                  <a:pt x="246113" y="57150"/>
                </a:lnTo>
                <a:lnTo>
                  <a:pt x="248945" y="59690"/>
                </a:lnTo>
                <a:lnTo>
                  <a:pt x="251269" y="60960"/>
                </a:lnTo>
                <a:lnTo>
                  <a:pt x="254863" y="62230"/>
                </a:lnTo>
                <a:lnTo>
                  <a:pt x="257149" y="64770"/>
                </a:lnTo>
                <a:lnTo>
                  <a:pt x="256717" y="67310"/>
                </a:lnTo>
                <a:lnTo>
                  <a:pt x="261188" y="68580"/>
                </a:lnTo>
                <a:lnTo>
                  <a:pt x="260413" y="72390"/>
                </a:lnTo>
                <a:lnTo>
                  <a:pt x="259842" y="74930"/>
                </a:lnTo>
                <a:lnTo>
                  <a:pt x="260629" y="76200"/>
                </a:lnTo>
                <a:lnTo>
                  <a:pt x="261848" y="78740"/>
                </a:lnTo>
                <a:lnTo>
                  <a:pt x="261759" y="80010"/>
                </a:lnTo>
                <a:lnTo>
                  <a:pt x="261924" y="81280"/>
                </a:lnTo>
                <a:lnTo>
                  <a:pt x="262267" y="82550"/>
                </a:lnTo>
                <a:lnTo>
                  <a:pt x="261670" y="82550"/>
                </a:lnTo>
                <a:lnTo>
                  <a:pt x="259207" y="85090"/>
                </a:lnTo>
                <a:lnTo>
                  <a:pt x="257937" y="85090"/>
                </a:lnTo>
                <a:lnTo>
                  <a:pt x="254736" y="87630"/>
                </a:lnTo>
                <a:lnTo>
                  <a:pt x="252818" y="90170"/>
                </a:lnTo>
                <a:lnTo>
                  <a:pt x="250990" y="91440"/>
                </a:lnTo>
                <a:lnTo>
                  <a:pt x="254050" y="90170"/>
                </a:lnTo>
                <a:lnTo>
                  <a:pt x="257073" y="87630"/>
                </a:lnTo>
                <a:lnTo>
                  <a:pt x="260883" y="85090"/>
                </a:lnTo>
                <a:lnTo>
                  <a:pt x="261835" y="85090"/>
                </a:lnTo>
                <a:lnTo>
                  <a:pt x="262750" y="83820"/>
                </a:lnTo>
                <a:lnTo>
                  <a:pt x="262788" y="85090"/>
                </a:lnTo>
                <a:lnTo>
                  <a:pt x="262432" y="86360"/>
                </a:lnTo>
                <a:lnTo>
                  <a:pt x="262496" y="87630"/>
                </a:lnTo>
                <a:lnTo>
                  <a:pt x="261835" y="88900"/>
                </a:lnTo>
                <a:lnTo>
                  <a:pt x="261391" y="90170"/>
                </a:lnTo>
                <a:lnTo>
                  <a:pt x="257683" y="90170"/>
                </a:lnTo>
                <a:lnTo>
                  <a:pt x="255689" y="91440"/>
                </a:lnTo>
                <a:lnTo>
                  <a:pt x="253276" y="92710"/>
                </a:lnTo>
                <a:lnTo>
                  <a:pt x="249034" y="95250"/>
                </a:lnTo>
                <a:lnTo>
                  <a:pt x="247230" y="96520"/>
                </a:lnTo>
                <a:lnTo>
                  <a:pt x="245364" y="97790"/>
                </a:lnTo>
                <a:lnTo>
                  <a:pt x="243586" y="99288"/>
                </a:lnTo>
                <a:lnTo>
                  <a:pt x="241896" y="100330"/>
                </a:lnTo>
                <a:lnTo>
                  <a:pt x="240296" y="102870"/>
                </a:lnTo>
                <a:lnTo>
                  <a:pt x="238798" y="105410"/>
                </a:lnTo>
                <a:lnTo>
                  <a:pt x="238379" y="106680"/>
                </a:lnTo>
                <a:lnTo>
                  <a:pt x="237820" y="106680"/>
                </a:lnTo>
                <a:lnTo>
                  <a:pt x="237020" y="107950"/>
                </a:lnTo>
                <a:lnTo>
                  <a:pt x="236588" y="109054"/>
                </a:lnTo>
                <a:lnTo>
                  <a:pt x="236664" y="110490"/>
                </a:lnTo>
                <a:lnTo>
                  <a:pt x="233718" y="111760"/>
                </a:lnTo>
                <a:lnTo>
                  <a:pt x="230974" y="113030"/>
                </a:lnTo>
                <a:lnTo>
                  <a:pt x="228561" y="115570"/>
                </a:lnTo>
                <a:lnTo>
                  <a:pt x="228142" y="116840"/>
                </a:lnTo>
                <a:lnTo>
                  <a:pt x="227368" y="118110"/>
                </a:lnTo>
                <a:lnTo>
                  <a:pt x="226999" y="116840"/>
                </a:lnTo>
                <a:lnTo>
                  <a:pt x="226796" y="116840"/>
                </a:lnTo>
                <a:lnTo>
                  <a:pt x="227482" y="115570"/>
                </a:lnTo>
                <a:lnTo>
                  <a:pt x="228117" y="115570"/>
                </a:lnTo>
                <a:lnTo>
                  <a:pt x="228701" y="114300"/>
                </a:lnTo>
                <a:lnTo>
                  <a:pt x="230149" y="111760"/>
                </a:lnTo>
                <a:lnTo>
                  <a:pt x="231851" y="107950"/>
                </a:lnTo>
                <a:lnTo>
                  <a:pt x="234734" y="104140"/>
                </a:lnTo>
                <a:lnTo>
                  <a:pt x="235635" y="102870"/>
                </a:lnTo>
                <a:lnTo>
                  <a:pt x="236575" y="101600"/>
                </a:lnTo>
                <a:lnTo>
                  <a:pt x="238226" y="101600"/>
                </a:lnTo>
                <a:lnTo>
                  <a:pt x="239725" y="102870"/>
                </a:lnTo>
                <a:lnTo>
                  <a:pt x="240169" y="101600"/>
                </a:lnTo>
                <a:lnTo>
                  <a:pt x="240614" y="100330"/>
                </a:lnTo>
                <a:lnTo>
                  <a:pt x="240893" y="99288"/>
                </a:lnTo>
                <a:lnTo>
                  <a:pt x="241579" y="97790"/>
                </a:lnTo>
                <a:lnTo>
                  <a:pt x="243154" y="97790"/>
                </a:lnTo>
                <a:lnTo>
                  <a:pt x="243078" y="93980"/>
                </a:lnTo>
                <a:lnTo>
                  <a:pt x="242963" y="91440"/>
                </a:lnTo>
                <a:lnTo>
                  <a:pt x="242912" y="90170"/>
                </a:lnTo>
                <a:lnTo>
                  <a:pt x="237375" y="92710"/>
                </a:lnTo>
                <a:lnTo>
                  <a:pt x="235851" y="96520"/>
                </a:lnTo>
                <a:lnTo>
                  <a:pt x="235229" y="97790"/>
                </a:lnTo>
                <a:lnTo>
                  <a:pt x="234086" y="99288"/>
                </a:lnTo>
                <a:lnTo>
                  <a:pt x="234315" y="99288"/>
                </a:lnTo>
                <a:lnTo>
                  <a:pt x="234937" y="101600"/>
                </a:lnTo>
                <a:lnTo>
                  <a:pt x="233921" y="102870"/>
                </a:lnTo>
                <a:lnTo>
                  <a:pt x="232943" y="104140"/>
                </a:lnTo>
                <a:lnTo>
                  <a:pt x="231889" y="105410"/>
                </a:lnTo>
                <a:lnTo>
                  <a:pt x="229997" y="107950"/>
                </a:lnTo>
                <a:lnTo>
                  <a:pt x="227812" y="110490"/>
                </a:lnTo>
                <a:lnTo>
                  <a:pt x="226898" y="115570"/>
                </a:lnTo>
                <a:lnTo>
                  <a:pt x="226733" y="115570"/>
                </a:lnTo>
                <a:lnTo>
                  <a:pt x="226644" y="116840"/>
                </a:lnTo>
                <a:lnTo>
                  <a:pt x="226364" y="116560"/>
                </a:lnTo>
                <a:lnTo>
                  <a:pt x="226364" y="130810"/>
                </a:lnTo>
                <a:lnTo>
                  <a:pt x="225806" y="133350"/>
                </a:lnTo>
                <a:lnTo>
                  <a:pt x="226148" y="135890"/>
                </a:lnTo>
                <a:lnTo>
                  <a:pt x="217322" y="135890"/>
                </a:lnTo>
                <a:lnTo>
                  <a:pt x="213156" y="133350"/>
                </a:lnTo>
                <a:lnTo>
                  <a:pt x="207835" y="132080"/>
                </a:lnTo>
                <a:lnTo>
                  <a:pt x="203339" y="129540"/>
                </a:lnTo>
                <a:lnTo>
                  <a:pt x="203225" y="128371"/>
                </a:lnTo>
                <a:lnTo>
                  <a:pt x="203098" y="127000"/>
                </a:lnTo>
                <a:lnTo>
                  <a:pt x="202984" y="125730"/>
                </a:lnTo>
                <a:lnTo>
                  <a:pt x="202869" y="124574"/>
                </a:lnTo>
                <a:lnTo>
                  <a:pt x="202158" y="120650"/>
                </a:lnTo>
                <a:lnTo>
                  <a:pt x="203263" y="119380"/>
                </a:lnTo>
                <a:lnTo>
                  <a:pt x="203847" y="115570"/>
                </a:lnTo>
                <a:lnTo>
                  <a:pt x="204216" y="114300"/>
                </a:lnTo>
                <a:lnTo>
                  <a:pt x="204012" y="113030"/>
                </a:lnTo>
                <a:lnTo>
                  <a:pt x="204063" y="110490"/>
                </a:lnTo>
                <a:lnTo>
                  <a:pt x="206070" y="116840"/>
                </a:lnTo>
                <a:lnTo>
                  <a:pt x="207403" y="115570"/>
                </a:lnTo>
                <a:lnTo>
                  <a:pt x="212001" y="118110"/>
                </a:lnTo>
                <a:lnTo>
                  <a:pt x="217995" y="123190"/>
                </a:lnTo>
                <a:lnTo>
                  <a:pt x="221361" y="120650"/>
                </a:lnTo>
                <a:lnTo>
                  <a:pt x="225171" y="129273"/>
                </a:lnTo>
                <a:lnTo>
                  <a:pt x="225298" y="129540"/>
                </a:lnTo>
                <a:lnTo>
                  <a:pt x="226364" y="130810"/>
                </a:lnTo>
                <a:lnTo>
                  <a:pt x="226364" y="116560"/>
                </a:lnTo>
                <a:lnTo>
                  <a:pt x="224104" y="114300"/>
                </a:lnTo>
                <a:lnTo>
                  <a:pt x="220789" y="113030"/>
                </a:lnTo>
                <a:lnTo>
                  <a:pt x="217068" y="115570"/>
                </a:lnTo>
                <a:lnTo>
                  <a:pt x="216496" y="116840"/>
                </a:lnTo>
                <a:lnTo>
                  <a:pt x="216179" y="116840"/>
                </a:lnTo>
                <a:lnTo>
                  <a:pt x="213931" y="115570"/>
                </a:lnTo>
                <a:lnTo>
                  <a:pt x="211683" y="114300"/>
                </a:lnTo>
                <a:lnTo>
                  <a:pt x="208965" y="113030"/>
                </a:lnTo>
                <a:lnTo>
                  <a:pt x="207340" y="110490"/>
                </a:lnTo>
                <a:lnTo>
                  <a:pt x="206540" y="109220"/>
                </a:lnTo>
                <a:lnTo>
                  <a:pt x="206959" y="105410"/>
                </a:lnTo>
                <a:lnTo>
                  <a:pt x="205092" y="104140"/>
                </a:lnTo>
                <a:lnTo>
                  <a:pt x="203238" y="102870"/>
                </a:lnTo>
                <a:lnTo>
                  <a:pt x="202425" y="101600"/>
                </a:lnTo>
                <a:lnTo>
                  <a:pt x="200647" y="101600"/>
                </a:lnTo>
                <a:lnTo>
                  <a:pt x="198983" y="100330"/>
                </a:lnTo>
                <a:lnTo>
                  <a:pt x="198323" y="100330"/>
                </a:lnTo>
                <a:lnTo>
                  <a:pt x="197675" y="99288"/>
                </a:lnTo>
                <a:lnTo>
                  <a:pt x="196557" y="97790"/>
                </a:lnTo>
                <a:lnTo>
                  <a:pt x="198272" y="92710"/>
                </a:lnTo>
                <a:lnTo>
                  <a:pt x="198196" y="91440"/>
                </a:lnTo>
                <a:lnTo>
                  <a:pt x="198120" y="90170"/>
                </a:lnTo>
                <a:lnTo>
                  <a:pt x="198018" y="88392"/>
                </a:lnTo>
                <a:lnTo>
                  <a:pt x="197980" y="87630"/>
                </a:lnTo>
                <a:lnTo>
                  <a:pt x="197853" y="86360"/>
                </a:lnTo>
                <a:lnTo>
                  <a:pt x="197713" y="85090"/>
                </a:lnTo>
                <a:lnTo>
                  <a:pt x="197459" y="82550"/>
                </a:lnTo>
                <a:lnTo>
                  <a:pt x="198488" y="76200"/>
                </a:lnTo>
                <a:lnTo>
                  <a:pt x="199529" y="76200"/>
                </a:lnTo>
                <a:lnTo>
                  <a:pt x="200672" y="74930"/>
                </a:lnTo>
                <a:lnTo>
                  <a:pt x="201714" y="74930"/>
                </a:lnTo>
                <a:lnTo>
                  <a:pt x="202615" y="73660"/>
                </a:lnTo>
                <a:lnTo>
                  <a:pt x="207098" y="73660"/>
                </a:lnTo>
                <a:lnTo>
                  <a:pt x="209245" y="77470"/>
                </a:lnTo>
                <a:lnTo>
                  <a:pt x="211239" y="78740"/>
                </a:lnTo>
                <a:lnTo>
                  <a:pt x="211696" y="78740"/>
                </a:lnTo>
                <a:lnTo>
                  <a:pt x="212102" y="80010"/>
                </a:lnTo>
                <a:lnTo>
                  <a:pt x="212471" y="81280"/>
                </a:lnTo>
                <a:lnTo>
                  <a:pt x="213753" y="85090"/>
                </a:lnTo>
                <a:lnTo>
                  <a:pt x="214515" y="87630"/>
                </a:lnTo>
                <a:lnTo>
                  <a:pt x="215506" y="90170"/>
                </a:lnTo>
                <a:lnTo>
                  <a:pt x="215506" y="88900"/>
                </a:lnTo>
                <a:lnTo>
                  <a:pt x="216166" y="91440"/>
                </a:lnTo>
                <a:lnTo>
                  <a:pt x="216573" y="91440"/>
                </a:lnTo>
                <a:lnTo>
                  <a:pt x="216509" y="88900"/>
                </a:lnTo>
                <a:lnTo>
                  <a:pt x="216128" y="86360"/>
                </a:lnTo>
                <a:lnTo>
                  <a:pt x="215226" y="83820"/>
                </a:lnTo>
                <a:lnTo>
                  <a:pt x="214858" y="82550"/>
                </a:lnTo>
                <a:lnTo>
                  <a:pt x="214426" y="81280"/>
                </a:lnTo>
                <a:lnTo>
                  <a:pt x="213931" y="80010"/>
                </a:lnTo>
                <a:lnTo>
                  <a:pt x="213347" y="77470"/>
                </a:lnTo>
                <a:lnTo>
                  <a:pt x="213144" y="77470"/>
                </a:lnTo>
                <a:lnTo>
                  <a:pt x="213487" y="76200"/>
                </a:lnTo>
                <a:lnTo>
                  <a:pt x="213385" y="73660"/>
                </a:lnTo>
                <a:lnTo>
                  <a:pt x="213614" y="72390"/>
                </a:lnTo>
                <a:lnTo>
                  <a:pt x="214477" y="71120"/>
                </a:lnTo>
                <a:lnTo>
                  <a:pt x="215379" y="69850"/>
                </a:lnTo>
                <a:lnTo>
                  <a:pt x="215379" y="68580"/>
                </a:lnTo>
                <a:lnTo>
                  <a:pt x="216712" y="67310"/>
                </a:lnTo>
                <a:lnTo>
                  <a:pt x="217538" y="66040"/>
                </a:lnTo>
                <a:lnTo>
                  <a:pt x="217970" y="64770"/>
                </a:lnTo>
                <a:lnTo>
                  <a:pt x="219951" y="64770"/>
                </a:lnTo>
                <a:lnTo>
                  <a:pt x="220916" y="66040"/>
                </a:lnTo>
                <a:lnTo>
                  <a:pt x="225412" y="66040"/>
                </a:lnTo>
                <a:lnTo>
                  <a:pt x="225729" y="64770"/>
                </a:lnTo>
                <a:lnTo>
                  <a:pt x="226060" y="63500"/>
                </a:lnTo>
                <a:lnTo>
                  <a:pt x="226453" y="63500"/>
                </a:lnTo>
                <a:lnTo>
                  <a:pt x="229362" y="69850"/>
                </a:lnTo>
                <a:lnTo>
                  <a:pt x="228600" y="76200"/>
                </a:lnTo>
                <a:lnTo>
                  <a:pt x="229412" y="82550"/>
                </a:lnTo>
                <a:lnTo>
                  <a:pt x="229527" y="81280"/>
                </a:lnTo>
                <a:lnTo>
                  <a:pt x="229641" y="80010"/>
                </a:lnTo>
                <a:lnTo>
                  <a:pt x="229755" y="78740"/>
                </a:lnTo>
                <a:lnTo>
                  <a:pt x="229870" y="77470"/>
                </a:lnTo>
                <a:lnTo>
                  <a:pt x="230847" y="71120"/>
                </a:lnTo>
                <a:lnTo>
                  <a:pt x="228473" y="63500"/>
                </a:lnTo>
                <a:lnTo>
                  <a:pt x="228028" y="63500"/>
                </a:lnTo>
                <a:lnTo>
                  <a:pt x="231178" y="62230"/>
                </a:lnTo>
                <a:lnTo>
                  <a:pt x="231063" y="59690"/>
                </a:lnTo>
                <a:lnTo>
                  <a:pt x="227431" y="59690"/>
                </a:lnTo>
                <a:lnTo>
                  <a:pt x="223164" y="59690"/>
                </a:lnTo>
                <a:lnTo>
                  <a:pt x="222846" y="62230"/>
                </a:lnTo>
                <a:lnTo>
                  <a:pt x="219341" y="62230"/>
                </a:lnTo>
                <a:lnTo>
                  <a:pt x="215836" y="59690"/>
                </a:lnTo>
                <a:lnTo>
                  <a:pt x="214503" y="64770"/>
                </a:lnTo>
                <a:lnTo>
                  <a:pt x="213156" y="66040"/>
                </a:lnTo>
                <a:lnTo>
                  <a:pt x="212077" y="66040"/>
                </a:lnTo>
                <a:lnTo>
                  <a:pt x="212001" y="68580"/>
                </a:lnTo>
                <a:lnTo>
                  <a:pt x="211366" y="71120"/>
                </a:lnTo>
                <a:lnTo>
                  <a:pt x="210121" y="71120"/>
                </a:lnTo>
                <a:lnTo>
                  <a:pt x="210235" y="73660"/>
                </a:lnTo>
                <a:lnTo>
                  <a:pt x="209232" y="72390"/>
                </a:lnTo>
                <a:lnTo>
                  <a:pt x="208229" y="71120"/>
                </a:lnTo>
                <a:lnTo>
                  <a:pt x="205117" y="69850"/>
                </a:lnTo>
                <a:lnTo>
                  <a:pt x="202209" y="71120"/>
                </a:lnTo>
                <a:lnTo>
                  <a:pt x="201066" y="71120"/>
                </a:lnTo>
                <a:lnTo>
                  <a:pt x="200240" y="72390"/>
                </a:lnTo>
                <a:lnTo>
                  <a:pt x="198412" y="72390"/>
                </a:lnTo>
                <a:lnTo>
                  <a:pt x="197993" y="71120"/>
                </a:lnTo>
                <a:lnTo>
                  <a:pt x="197573" y="69850"/>
                </a:lnTo>
                <a:lnTo>
                  <a:pt x="196494" y="67310"/>
                </a:lnTo>
                <a:lnTo>
                  <a:pt x="195656" y="64770"/>
                </a:lnTo>
                <a:lnTo>
                  <a:pt x="195592" y="64198"/>
                </a:lnTo>
                <a:lnTo>
                  <a:pt x="195592" y="74930"/>
                </a:lnTo>
                <a:lnTo>
                  <a:pt x="195300" y="74930"/>
                </a:lnTo>
                <a:lnTo>
                  <a:pt x="195300" y="101600"/>
                </a:lnTo>
                <a:lnTo>
                  <a:pt x="194576" y="101600"/>
                </a:lnTo>
                <a:lnTo>
                  <a:pt x="194576" y="105410"/>
                </a:lnTo>
                <a:lnTo>
                  <a:pt x="193738" y="106680"/>
                </a:lnTo>
                <a:lnTo>
                  <a:pt x="193433" y="107950"/>
                </a:lnTo>
                <a:lnTo>
                  <a:pt x="193217" y="107950"/>
                </a:lnTo>
                <a:lnTo>
                  <a:pt x="192938" y="109054"/>
                </a:lnTo>
                <a:lnTo>
                  <a:pt x="192900" y="109220"/>
                </a:lnTo>
                <a:lnTo>
                  <a:pt x="191516" y="109220"/>
                </a:lnTo>
                <a:lnTo>
                  <a:pt x="191681" y="107950"/>
                </a:lnTo>
                <a:lnTo>
                  <a:pt x="191770" y="104140"/>
                </a:lnTo>
                <a:lnTo>
                  <a:pt x="193306" y="104140"/>
                </a:lnTo>
                <a:lnTo>
                  <a:pt x="193916" y="105410"/>
                </a:lnTo>
                <a:lnTo>
                  <a:pt x="194576" y="105410"/>
                </a:lnTo>
                <a:lnTo>
                  <a:pt x="194576" y="101600"/>
                </a:lnTo>
                <a:lnTo>
                  <a:pt x="193586" y="101600"/>
                </a:lnTo>
                <a:lnTo>
                  <a:pt x="193738" y="100330"/>
                </a:lnTo>
                <a:lnTo>
                  <a:pt x="194957" y="100330"/>
                </a:lnTo>
                <a:lnTo>
                  <a:pt x="195300" y="101600"/>
                </a:lnTo>
                <a:lnTo>
                  <a:pt x="195300" y="74930"/>
                </a:lnTo>
                <a:lnTo>
                  <a:pt x="195033" y="76200"/>
                </a:lnTo>
                <a:lnTo>
                  <a:pt x="193890" y="78740"/>
                </a:lnTo>
                <a:lnTo>
                  <a:pt x="193979" y="82550"/>
                </a:lnTo>
                <a:lnTo>
                  <a:pt x="194310" y="85090"/>
                </a:lnTo>
                <a:lnTo>
                  <a:pt x="194081" y="84670"/>
                </a:lnTo>
                <a:lnTo>
                  <a:pt x="194081" y="92710"/>
                </a:lnTo>
                <a:lnTo>
                  <a:pt x="192824" y="96520"/>
                </a:lnTo>
                <a:lnTo>
                  <a:pt x="192481" y="96520"/>
                </a:lnTo>
                <a:lnTo>
                  <a:pt x="191249" y="97790"/>
                </a:lnTo>
                <a:lnTo>
                  <a:pt x="190576" y="99288"/>
                </a:lnTo>
                <a:lnTo>
                  <a:pt x="188087" y="102870"/>
                </a:lnTo>
                <a:lnTo>
                  <a:pt x="187858" y="103174"/>
                </a:lnTo>
                <a:lnTo>
                  <a:pt x="187858" y="107950"/>
                </a:lnTo>
                <a:lnTo>
                  <a:pt x="185724" y="116840"/>
                </a:lnTo>
                <a:lnTo>
                  <a:pt x="183972" y="116840"/>
                </a:lnTo>
                <a:lnTo>
                  <a:pt x="180467" y="118110"/>
                </a:lnTo>
                <a:lnTo>
                  <a:pt x="178422" y="119380"/>
                </a:lnTo>
                <a:lnTo>
                  <a:pt x="180721" y="119380"/>
                </a:lnTo>
                <a:lnTo>
                  <a:pt x="184823" y="118110"/>
                </a:lnTo>
                <a:lnTo>
                  <a:pt x="185559" y="118110"/>
                </a:lnTo>
                <a:lnTo>
                  <a:pt x="185000" y="119380"/>
                </a:lnTo>
                <a:lnTo>
                  <a:pt x="181127" y="121920"/>
                </a:lnTo>
                <a:lnTo>
                  <a:pt x="176314" y="123190"/>
                </a:lnTo>
                <a:lnTo>
                  <a:pt x="171577" y="124574"/>
                </a:lnTo>
                <a:lnTo>
                  <a:pt x="178269" y="124574"/>
                </a:lnTo>
                <a:lnTo>
                  <a:pt x="180187" y="123786"/>
                </a:lnTo>
                <a:lnTo>
                  <a:pt x="179222" y="124574"/>
                </a:lnTo>
                <a:lnTo>
                  <a:pt x="175361" y="127000"/>
                </a:lnTo>
                <a:lnTo>
                  <a:pt x="170332" y="128371"/>
                </a:lnTo>
                <a:lnTo>
                  <a:pt x="164998" y="129540"/>
                </a:lnTo>
                <a:lnTo>
                  <a:pt x="163499" y="129540"/>
                </a:lnTo>
                <a:lnTo>
                  <a:pt x="162090" y="130810"/>
                </a:lnTo>
                <a:lnTo>
                  <a:pt x="165760" y="129540"/>
                </a:lnTo>
                <a:lnTo>
                  <a:pt x="169621" y="129540"/>
                </a:lnTo>
                <a:lnTo>
                  <a:pt x="173037" y="128371"/>
                </a:lnTo>
                <a:lnTo>
                  <a:pt x="173177" y="128371"/>
                </a:lnTo>
                <a:lnTo>
                  <a:pt x="167398" y="132080"/>
                </a:lnTo>
                <a:lnTo>
                  <a:pt x="162102" y="132080"/>
                </a:lnTo>
                <a:lnTo>
                  <a:pt x="154647" y="135890"/>
                </a:lnTo>
                <a:lnTo>
                  <a:pt x="152704" y="135890"/>
                </a:lnTo>
                <a:lnTo>
                  <a:pt x="149428" y="138430"/>
                </a:lnTo>
                <a:lnTo>
                  <a:pt x="154635" y="129540"/>
                </a:lnTo>
                <a:lnTo>
                  <a:pt x="159905" y="128371"/>
                </a:lnTo>
                <a:lnTo>
                  <a:pt x="160197" y="128371"/>
                </a:lnTo>
                <a:lnTo>
                  <a:pt x="162572" y="127000"/>
                </a:lnTo>
                <a:lnTo>
                  <a:pt x="169176" y="123190"/>
                </a:lnTo>
                <a:lnTo>
                  <a:pt x="173151" y="120650"/>
                </a:lnTo>
                <a:lnTo>
                  <a:pt x="175018" y="116840"/>
                </a:lnTo>
                <a:lnTo>
                  <a:pt x="178917" y="114300"/>
                </a:lnTo>
                <a:lnTo>
                  <a:pt x="181102" y="111760"/>
                </a:lnTo>
                <a:lnTo>
                  <a:pt x="184061" y="110490"/>
                </a:lnTo>
                <a:lnTo>
                  <a:pt x="186436" y="109220"/>
                </a:lnTo>
                <a:lnTo>
                  <a:pt x="187858" y="107950"/>
                </a:lnTo>
                <a:lnTo>
                  <a:pt x="187858" y="103174"/>
                </a:lnTo>
                <a:lnTo>
                  <a:pt x="186131" y="105410"/>
                </a:lnTo>
                <a:lnTo>
                  <a:pt x="183756" y="106680"/>
                </a:lnTo>
                <a:lnTo>
                  <a:pt x="182295" y="107950"/>
                </a:lnTo>
                <a:lnTo>
                  <a:pt x="180619" y="107950"/>
                </a:lnTo>
                <a:lnTo>
                  <a:pt x="174828" y="113030"/>
                </a:lnTo>
                <a:lnTo>
                  <a:pt x="172986" y="114300"/>
                </a:lnTo>
                <a:lnTo>
                  <a:pt x="171183" y="116840"/>
                </a:lnTo>
                <a:lnTo>
                  <a:pt x="169456" y="119380"/>
                </a:lnTo>
                <a:lnTo>
                  <a:pt x="166890" y="120650"/>
                </a:lnTo>
                <a:lnTo>
                  <a:pt x="163169" y="123190"/>
                </a:lnTo>
                <a:lnTo>
                  <a:pt x="159118" y="124574"/>
                </a:lnTo>
                <a:lnTo>
                  <a:pt x="159308" y="124574"/>
                </a:lnTo>
                <a:lnTo>
                  <a:pt x="156108" y="127000"/>
                </a:lnTo>
                <a:lnTo>
                  <a:pt x="157340" y="125730"/>
                </a:lnTo>
                <a:lnTo>
                  <a:pt x="159092" y="124028"/>
                </a:lnTo>
                <a:lnTo>
                  <a:pt x="159918" y="123190"/>
                </a:lnTo>
                <a:lnTo>
                  <a:pt x="161353" y="120650"/>
                </a:lnTo>
                <a:lnTo>
                  <a:pt x="162280" y="119380"/>
                </a:lnTo>
                <a:lnTo>
                  <a:pt x="163766" y="118110"/>
                </a:lnTo>
                <a:lnTo>
                  <a:pt x="166281" y="115570"/>
                </a:lnTo>
                <a:lnTo>
                  <a:pt x="169710" y="114300"/>
                </a:lnTo>
                <a:lnTo>
                  <a:pt x="171132" y="110490"/>
                </a:lnTo>
                <a:lnTo>
                  <a:pt x="172021" y="107950"/>
                </a:lnTo>
                <a:lnTo>
                  <a:pt x="174205" y="106680"/>
                </a:lnTo>
                <a:lnTo>
                  <a:pt x="176491" y="105410"/>
                </a:lnTo>
                <a:lnTo>
                  <a:pt x="178142" y="104140"/>
                </a:lnTo>
                <a:lnTo>
                  <a:pt x="180047" y="104140"/>
                </a:lnTo>
                <a:lnTo>
                  <a:pt x="181152" y="102870"/>
                </a:lnTo>
                <a:lnTo>
                  <a:pt x="182384" y="100330"/>
                </a:lnTo>
                <a:lnTo>
                  <a:pt x="182892" y="99288"/>
                </a:lnTo>
                <a:lnTo>
                  <a:pt x="183832" y="97790"/>
                </a:lnTo>
                <a:lnTo>
                  <a:pt x="184670" y="96520"/>
                </a:lnTo>
                <a:lnTo>
                  <a:pt x="187363" y="93980"/>
                </a:lnTo>
                <a:lnTo>
                  <a:pt x="189522" y="91440"/>
                </a:lnTo>
                <a:lnTo>
                  <a:pt x="190677" y="88900"/>
                </a:lnTo>
                <a:lnTo>
                  <a:pt x="191300" y="86360"/>
                </a:lnTo>
                <a:lnTo>
                  <a:pt x="193154" y="88900"/>
                </a:lnTo>
                <a:lnTo>
                  <a:pt x="194081" y="92710"/>
                </a:lnTo>
                <a:lnTo>
                  <a:pt x="194081" y="84670"/>
                </a:lnTo>
                <a:lnTo>
                  <a:pt x="193624" y="83820"/>
                </a:lnTo>
                <a:lnTo>
                  <a:pt x="192836" y="82550"/>
                </a:lnTo>
                <a:lnTo>
                  <a:pt x="192011" y="81280"/>
                </a:lnTo>
                <a:lnTo>
                  <a:pt x="192633" y="80010"/>
                </a:lnTo>
                <a:lnTo>
                  <a:pt x="193497" y="78740"/>
                </a:lnTo>
                <a:lnTo>
                  <a:pt x="193878" y="76200"/>
                </a:lnTo>
                <a:lnTo>
                  <a:pt x="194170" y="74930"/>
                </a:lnTo>
                <a:lnTo>
                  <a:pt x="194424" y="73660"/>
                </a:lnTo>
                <a:lnTo>
                  <a:pt x="194538" y="72390"/>
                </a:lnTo>
                <a:lnTo>
                  <a:pt x="194652" y="71120"/>
                </a:lnTo>
                <a:lnTo>
                  <a:pt x="195313" y="73660"/>
                </a:lnTo>
                <a:lnTo>
                  <a:pt x="195592" y="74930"/>
                </a:lnTo>
                <a:lnTo>
                  <a:pt x="195592" y="64198"/>
                </a:lnTo>
                <a:lnTo>
                  <a:pt x="195516" y="63500"/>
                </a:lnTo>
                <a:lnTo>
                  <a:pt x="195313" y="63500"/>
                </a:lnTo>
                <a:lnTo>
                  <a:pt x="195275" y="60960"/>
                </a:lnTo>
                <a:lnTo>
                  <a:pt x="195135" y="59690"/>
                </a:lnTo>
                <a:lnTo>
                  <a:pt x="195046" y="58420"/>
                </a:lnTo>
                <a:lnTo>
                  <a:pt x="194970" y="57150"/>
                </a:lnTo>
                <a:lnTo>
                  <a:pt x="194894" y="55880"/>
                </a:lnTo>
                <a:lnTo>
                  <a:pt x="194818" y="54610"/>
                </a:lnTo>
                <a:lnTo>
                  <a:pt x="192697" y="50800"/>
                </a:lnTo>
                <a:lnTo>
                  <a:pt x="192227" y="48247"/>
                </a:lnTo>
                <a:lnTo>
                  <a:pt x="192227" y="64770"/>
                </a:lnTo>
                <a:lnTo>
                  <a:pt x="191795" y="68580"/>
                </a:lnTo>
                <a:lnTo>
                  <a:pt x="191274" y="72390"/>
                </a:lnTo>
                <a:lnTo>
                  <a:pt x="191147" y="73660"/>
                </a:lnTo>
                <a:lnTo>
                  <a:pt x="191020" y="74930"/>
                </a:lnTo>
                <a:lnTo>
                  <a:pt x="190106" y="77470"/>
                </a:lnTo>
                <a:lnTo>
                  <a:pt x="188810" y="80010"/>
                </a:lnTo>
                <a:lnTo>
                  <a:pt x="188455" y="81280"/>
                </a:lnTo>
                <a:lnTo>
                  <a:pt x="188036" y="82550"/>
                </a:lnTo>
                <a:lnTo>
                  <a:pt x="188404" y="83820"/>
                </a:lnTo>
                <a:lnTo>
                  <a:pt x="188188" y="85090"/>
                </a:lnTo>
                <a:lnTo>
                  <a:pt x="187680" y="86360"/>
                </a:lnTo>
                <a:lnTo>
                  <a:pt x="187223" y="87630"/>
                </a:lnTo>
                <a:lnTo>
                  <a:pt x="186385" y="91440"/>
                </a:lnTo>
                <a:lnTo>
                  <a:pt x="183769" y="92710"/>
                </a:lnTo>
                <a:lnTo>
                  <a:pt x="181444" y="95250"/>
                </a:lnTo>
                <a:lnTo>
                  <a:pt x="181063" y="96520"/>
                </a:lnTo>
                <a:lnTo>
                  <a:pt x="180327" y="96520"/>
                </a:lnTo>
                <a:lnTo>
                  <a:pt x="179997" y="95250"/>
                </a:lnTo>
                <a:lnTo>
                  <a:pt x="179793" y="95250"/>
                </a:lnTo>
                <a:lnTo>
                  <a:pt x="179070" y="91440"/>
                </a:lnTo>
                <a:lnTo>
                  <a:pt x="179133" y="87630"/>
                </a:lnTo>
                <a:lnTo>
                  <a:pt x="180187" y="85090"/>
                </a:lnTo>
                <a:lnTo>
                  <a:pt x="181063" y="82550"/>
                </a:lnTo>
                <a:lnTo>
                  <a:pt x="182181" y="81280"/>
                </a:lnTo>
                <a:lnTo>
                  <a:pt x="182499" y="80010"/>
                </a:lnTo>
                <a:lnTo>
                  <a:pt x="182651" y="78740"/>
                </a:lnTo>
                <a:lnTo>
                  <a:pt x="184137" y="81280"/>
                </a:lnTo>
                <a:lnTo>
                  <a:pt x="185115" y="83820"/>
                </a:lnTo>
                <a:lnTo>
                  <a:pt x="186436" y="86360"/>
                </a:lnTo>
                <a:lnTo>
                  <a:pt x="186055" y="83820"/>
                </a:lnTo>
                <a:lnTo>
                  <a:pt x="185547" y="82550"/>
                </a:lnTo>
                <a:lnTo>
                  <a:pt x="184340" y="78740"/>
                </a:lnTo>
                <a:lnTo>
                  <a:pt x="183362" y="76200"/>
                </a:lnTo>
                <a:lnTo>
                  <a:pt x="181902" y="74930"/>
                </a:lnTo>
                <a:lnTo>
                  <a:pt x="181597" y="74930"/>
                </a:lnTo>
                <a:lnTo>
                  <a:pt x="180987" y="73660"/>
                </a:lnTo>
                <a:lnTo>
                  <a:pt x="181825" y="73660"/>
                </a:lnTo>
                <a:lnTo>
                  <a:pt x="182537" y="74930"/>
                </a:lnTo>
                <a:lnTo>
                  <a:pt x="183261" y="74930"/>
                </a:lnTo>
                <a:lnTo>
                  <a:pt x="184759" y="77470"/>
                </a:lnTo>
                <a:lnTo>
                  <a:pt x="186283" y="78740"/>
                </a:lnTo>
                <a:lnTo>
                  <a:pt x="187833" y="81280"/>
                </a:lnTo>
                <a:lnTo>
                  <a:pt x="186080" y="77470"/>
                </a:lnTo>
                <a:lnTo>
                  <a:pt x="184391" y="73660"/>
                </a:lnTo>
                <a:lnTo>
                  <a:pt x="181521" y="71120"/>
                </a:lnTo>
                <a:lnTo>
                  <a:pt x="180987" y="71120"/>
                </a:lnTo>
                <a:lnTo>
                  <a:pt x="181025" y="69850"/>
                </a:lnTo>
                <a:lnTo>
                  <a:pt x="181394" y="68580"/>
                </a:lnTo>
                <a:lnTo>
                  <a:pt x="181940" y="66040"/>
                </a:lnTo>
                <a:lnTo>
                  <a:pt x="182054" y="59690"/>
                </a:lnTo>
                <a:lnTo>
                  <a:pt x="182524" y="58420"/>
                </a:lnTo>
                <a:lnTo>
                  <a:pt x="182613" y="57150"/>
                </a:lnTo>
                <a:lnTo>
                  <a:pt x="183451" y="58420"/>
                </a:lnTo>
                <a:lnTo>
                  <a:pt x="184099" y="59690"/>
                </a:lnTo>
                <a:lnTo>
                  <a:pt x="184734" y="59690"/>
                </a:lnTo>
                <a:lnTo>
                  <a:pt x="187731" y="63500"/>
                </a:lnTo>
                <a:lnTo>
                  <a:pt x="188493" y="64770"/>
                </a:lnTo>
                <a:lnTo>
                  <a:pt x="187960" y="63500"/>
                </a:lnTo>
                <a:lnTo>
                  <a:pt x="186817" y="60960"/>
                </a:lnTo>
                <a:lnTo>
                  <a:pt x="184823" y="57150"/>
                </a:lnTo>
                <a:lnTo>
                  <a:pt x="183121" y="55880"/>
                </a:lnTo>
                <a:lnTo>
                  <a:pt x="183070" y="49530"/>
                </a:lnTo>
                <a:lnTo>
                  <a:pt x="182422" y="48260"/>
                </a:lnTo>
                <a:lnTo>
                  <a:pt x="182270" y="46990"/>
                </a:lnTo>
                <a:lnTo>
                  <a:pt x="181914" y="44450"/>
                </a:lnTo>
                <a:lnTo>
                  <a:pt x="182092" y="43586"/>
                </a:lnTo>
                <a:lnTo>
                  <a:pt x="182181" y="43180"/>
                </a:lnTo>
                <a:lnTo>
                  <a:pt x="182460" y="41910"/>
                </a:lnTo>
                <a:lnTo>
                  <a:pt x="182143" y="40640"/>
                </a:lnTo>
                <a:lnTo>
                  <a:pt x="185521" y="40640"/>
                </a:lnTo>
                <a:lnTo>
                  <a:pt x="186359" y="41910"/>
                </a:lnTo>
                <a:lnTo>
                  <a:pt x="186448" y="43586"/>
                </a:lnTo>
                <a:lnTo>
                  <a:pt x="186664" y="44450"/>
                </a:lnTo>
                <a:lnTo>
                  <a:pt x="187401" y="45720"/>
                </a:lnTo>
                <a:lnTo>
                  <a:pt x="189230" y="46990"/>
                </a:lnTo>
                <a:lnTo>
                  <a:pt x="189306" y="49530"/>
                </a:lnTo>
                <a:lnTo>
                  <a:pt x="190106" y="53340"/>
                </a:lnTo>
                <a:lnTo>
                  <a:pt x="191884" y="57150"/>
                </a:lnTo>
                <a:lnTo>
                  <a:pt x="191922" y="59690"/>
                </a:lnTo>
                <a:lnTo>
                  <a:pt x="192036" y="62230"/>
                </a:lnTo>
                <a:lnTo>
                  <a:pt x="192125" y="63500"/>
                </a:lnTo>
                <a:lnTo>
                  <a:pt x="192227" y="64770"/>
                </a:lnTo>
                <a:lnTo>
                  <a:pt x="192227" y="48247"/>
                </a:lnTo>
                <a:lnTo>
                  <a:pt x="191998" y="46990"/>
                </a:lnTo>
                <a:lnTo>
                  <a:pt x="191630" y="45720"/>
                </a:lnTo>
                <a:lnTo>
                  <a:pt x="190398" y="44450"/>
                </a:lnTo>
                <a:lnTo>
                  <a:pt x="189890" y="43180"/>
                </a:lnTo>
                <a:lnTo>
                  <a:pt x="189522" y="41910"/>
                </a:lnTo>
                <a:lnTo>
                  <a:pt x="189750" y="40640"/>
                </a:lnTo>
                <a:lnTo>
                  <a:pt x="188633" y="39370"/>
                </a:lnTo>
                <a:lnTo>
                  <a:pt x="186728" y="36830"/>
                </a:lnTo>
                <a:lnTo>
                  <a:pt x="180568" y="35560"/>
                </a:lnTo>
                <a:lnTo>
                  <a:pt x="180022" y="36233"/>
                </a:lnTo>
                <a:lnTo>
                  <a:pt x="180022" y="55880"/>
                </a:lnTo>
                <a:lnTo>
                  <a:pt x="179311" y="57150"/>
                </a:lnTo>
                <a:lnTo>
                  <a:pt x="178574" y="59690"/>
                </a:lnTo>
                <a:lnTo>
                  <a:pt x="179120" y="62230"/>
                </a:lnTo>
                <a:lnTo>
                  <a:pt x="178676" y="64770"/>
                </a:lnTo>
                <a:lnTo>
                  <a:pt x="178117" y="68580"/>
                </a:lnTo>
                <a:lnTo>
                  <a:pt x="176491" y="73660"/>
                </a:lnTo>
                <a:lnTo>
                  <a:pt x="178828" y="76200"/>
                </a:lnTo>
                <a:lnTo>
                  <a:pt x="179336" y="77470"/>
                </a:lnTo>
                <a:lnTo>
                  <a:pt x="179527" y="77470"/>
                </a:lnTo>
                <a:lnTo>
                  <a:pt x="179362" y="78740"/>
                </a:lnTo>
                <a:lnTo>
                  <a:pt x="179235" y="80010"/>
                </a:lnTo>
                <a:lnTo>
                  <a:pt x="179108" y="81280"/>
                </a:lnTo>
                <a:lnTo>
                  <a:pt x="176936" y="82550"/>
                </a:lnTo>
                <a:lnTo>
                  <a:pt x="176504" y="86360"/>
                </a:lnTo>
                <a:lnTo>
                  <a:pt x="176098" y="88392"/>
                </a:lnTo>
                <a:lnTo>
                  <a:pt x="176009" y="88900"/>
                </a:lnTo>
                <a:lnTo>
                  <a:pt x="175920" y="90170"/>
                </a:lnTo>
                <a:lnTo>
                  <a:pt x="175844" y="91440"/>
                </a:lnTo>
                <a:lnTo>
                  <a:pt x="176276" y="93980"/>
                </a:lnTo>
                <a:lnTo>
                  <a:pt x="175387" y="93980"/>
                </a:lnTo>
                <a:lnTo>
                  <a:pt x="174421" y="95250"/>
                </a:lnTo>
                <a:lnTo>
                  <a:pt x="173469" y="95250"/>
                </a:lnTo>
                <a:lnTo>
                  <a:pt x="172046" y="92710"/>
                </a:lnTo>
                <a:lnTo>
                  <a:pt x="170789" y="91440"/>
                </a:lnTo>
                <a:lnTo>
                  <a:pt x="170103" y="88900"/>
                </a:lnTo>
                <a:lnTo>
                  <a:pt x="171043" y="87630"/>
                </a:lnTo>
                <a:lnTo>
                  <a:pt x="171119" y="86360"/>
                </a:lnTo>
                <a:lnTo>
                  <a:pt x="170649" y="85090"/>
                </a:lnTo>
                <a:lnTo>
                  <a:pt x="170942" y="83820"/>
                </a:lnTo>
                <a:lnTo>
                  <a:pt x="169583" y="81280"/>
                </a:lnTo>
                <a:lnTo>
                  <a:pt x="167703" y="82550"/>
                </a:lnTo>
                <a:lnTo>
                  <a:pt x="167043" y="83820"/>
                </a:lnTo>
                <a:lnTo>
                  <a:pt x="166890" y="85090"/>
                </a:lnTo>
                <a:lnTo>
                  <a:pt x="166763" y="88392"/>
                </a:lnTo>
                <a:lnTo>
                  <a:pt x="166687" y="88900"/>
                </a:lnTo>
                <a:lnTo>
                  <a:pt x="168414" y="88900"/>
                </a:lnTo>
                <a:lnTo>
                  <a:pt x="168757" y="90170"/>
                </a:lnTo>
                <a:lnTo>
                  <a:pt x="169240" y="91440"/>
                </a:lnTo>
                <a:lnTo>
                  <a:pt x="170129" y="92710"/>
                </a:lnTo>
                <a:lnTo>
                  <a:pt x="171246" y="93980"/>
                </a:lnTo>
                <a:lnTo>
                  <a:pt x="172491" y="96520"/>
                </a:lnTo>
                <a:lnTo>
                  <a:pt x="171488" y="96520"/>
                </a:lnTo>
                <a:lnTo>
                  <a:pt x="171145" y="96139"/>
                </a:lnTo>
                <a:lnTo>
                  <a:pt x="171145" y="97790"/>
                </a:lnTo>
                <a:lnTo>
                  <a:pt x="170586" y="97790"/>
                </a:lnTo>
                <a:lnTo>
                  <a:pt x="167678" y="93980"/>
                </a:lnTo>
                <a:lnTo>
                  <a:pt x="164236" y="91440"/>
                </a:lnTo>
                <a:lnTo>
                  <a:pt x="160020" y="88900"/>
                </a:lnTo>
                <a:lnTo>
                  <a:pt x="158610" y="88900"/>
                </a:lnTo>
                <a:lnTo>
                  <a:pt x="158445" y="90170"/>
                </a:lnTo>
                <a:lnTo>
                  <a:pt x="159740" y="91440"/>
                </a:lnTo>
                <a:lnTo>
                  <a:pt x="163423" y="92710"/>
                </a:lnTo>
                <a:lnTo>
                  <a:pt x="166827" y="96520"/>
                </a:lnTo>
                <a:lnTo>
                  <a:pt x="170345" y="97790"/>
                </a:lnTo>
                <a:lnTo>
                  <a:pt x="170180" y="99021"/>
                </a:lnTo>
                <a:lnTo>
                  <a:pt x="170154" y="99288"/>
                </a:lnTo>
                <a:lnTo>
                  <a:pt x="169926" y="99288"/>
                </a:lnTo>
                <a:lnTo>
                  <a:pt x="169926" y="106680"/>
                </a:lnTo>
                <a:lnTo>
                  <a:pt x="169037" y="107950"/>
                </a:lnTo>
                <a:lnTo>
                  <a:pt x="168402" y="109054"/>
                </a:lnTo>
                <a:lnTo>
                  <a:pt x="168313" y="109220"/>
                </a:lnTo>
                <a:lnTo>
                  <a:pt x="167805" y="110490"/>
                </a:lnTo>
                <a:lnTo>
                  <a:pt x="166128" y="111760"/>
                </a:lnTo>
                <a:lnTo>
                  <a:pt x="163779" y="113030"/>
                </a:lnTo>
                <a:lnTo>
                  <a:pt x="161810" y="115570"/>
                </a:lnTo>
                <a:lnTo>
                  <a:pt x="159372" y="116840"/>
                </a:lnTo>
                <a:lnTo>
                  <a:pt x="157873" y="120650"/>
                </a:lnTo>
                <a:lnTo>
                  <a:pt x="155308" y="123190"/>
                </a:lnTo>
                <a:lnTo>
                  <a:pt x="152831" y="125730"/>
                </a:lnTo>
                <a:lnTo>
                  <a:pt x="150558" y="128371"/>
                </a:lnTo>
                <a:lnTo>
                  <a:pt x="148882" y="130810"/>
                </a:lnTo>
                <a:lnTo>
                  <a:pt x="147129" y="134620"/>
                </a:lnTo>
                <a:lnTo>
                  <a:pt x="145427" y="138430"/>
                </a:lnTo>
                <a:lnTo>
                  <a:pt x="141770" y="140970"/>
                </a:lnTo>
                <a:lnTo>
                  <a:pt x="136918" y="140970"/>
                </a:lnTo>
                <a:lnTo>
                  <a:pt x="133464" y="142240"/>
                </a:lnTo>
                <a:lnTo>
                  <a:pt x="131521" y="139700"/>
                </a:lnTo>
                <a:lnTo>
                  <a:pt x="130124" y="137160"/>
                </a:lnTo>
                <a:lnTo>
                  <a:pt x="132003" y="135890"/>
                </a:lnTo>
                <a:lnTo>
                  <a:pt x="132461" y="133350"/>
                </a:lnTo>
                <a:lnTo>
                  <a:pt x="134353" y="130810"/>
                </a:lnTo>
                <a:lnTo>
                  <a:pt x="135293" y="129540"/>
                </a:lnTo>
                <a:lnTo>
                  <a:pt x="136169" y="128371"/>
                </a:lnTo>
                <a:lnTo>
                  <a:pt x="135978" y="128371"/>
                </a:lnTo>
                <a:lnTo>
                  <a:pt x="142913" y="125730"/>
                </a:lnTo>
                <a:lnTo>
                  <a:pt x="148196" y="121920"/>
                </a:lnTo>
                <a:lnTo>
                  <a:pt x="142125" y="124574"/>
                </a:lnTo>
                <a:lnTo>
                  <a:pt x="136207" y="127000"/>
                </a:lnTo>
                <a:lnTo>
                  <a:pt x="134200" y="128841"/>
                </a:lnTo>
                <a:lnTo>
                  <a:pt x="134518" y="128371"/>
                </a:lnTo>
                <a:lnTo>
                  <a:pt x="136867" y="125730"/>
                </a:lnTo>
                <a:lnTo>
                  <a:pt x="138010" y="124574"/>
                </a:lnTo>
                <a:lnTo>
                  <a:pt x="137502" y="124574"/>
                </a:lnTo>
                <a:lnTo>
                  <a:pt x="133616" y="125730"/>
                </a:lnTo>
                <a:lnTo>
                  <a:pt x="133438" y="125971"/>
                </a:lnTo>
                <a:lnTo>
                  <a:pt x="133438" y="129540"/>
                </a:lnTo>
                <a:lnTo>
                  <a:pt x="132054" y="130810"/>
                </a:lnTo>
                <a:lnTo>
                  <a:pt x="132778" y="129540"/>
                </a:lnTo>
                <a:lnTo>
                  <a:pt x="133438" y="129540"/>
                </a:lnTo>
                <a:lnTo>
                  <a:pt x="133438" y="125971"/>
                </a:lnTo>
                <a:lnTo>
                  <a:pt x="130721" y="129540"/>
                </a:lnTo>
                <a:lnTo>
                  <a:pt x="130060" y="129540"/>
                </a:lnTo>
                <a:lnTo>
                  <a:pt x="128981" y="128371"/>
                </a:lnTo>
                <a:lnTo>
                  <a:pt x="128803" y="128371"/>
                </a:lnTo>
                <a:lnTo>
                  <a:pt x="131051" y="125730"/>
                </a:lnTo>
                <a:lnTo>
                  <a:pt x="130403" y="123190"/>
                </a:lnTo>
                <a:lnTo>
                  <a:pt x="129209" y="116840"/>
                </a:lnTo>
                <a:lnTo>
                  <a:pt x="128155" y="116840"/>
                </a:lnTo>
                <a:lnTo>
                  <a:pt x="134327" y="111760"/>
                </a:lnTo>
                <a:lnTo>
                  <a:pt x="134962" y="110490"/>
                </a:lnTo>
                <a:lnTo>
                  <a:pt x="139611" y="110490"/>
                </a:lnTo>
                <a:lnTo>
                  <a:pt x="140830" y="109220"/>
                </a:lnTo>
                <a:lnTo>
                  <a:pt x="145529" y="109220"/>
                </a:lnTo>
                <a:lnTo>
                  <a:pt x="145554" y="110490"/>
                </a:lnTo>
                <a:lnTo>
                  <a:pt x="145669" y="111594"/>
                </a:lnTo>
                <a:lnTo>
                  <a:pt x="145694" y="111760"/>
                </a:lnTo>
                <a:lnTo>
                  <a:pt x="146748" y="111760"/>
                </a:lnTo>
                <a:lnTo>
                  <a:pt x="146989" y="113030"/>
                </a:lnTo>
                <a:lnTo>
                  <a:pt x="147713" y="113030"/>
                </a:lnTo>
                <a:lnTo>
                  <a:pt x="149313" y="114300"/>
                </a:lnTo>
                <a:lnTo>
                  <a:pt x="153885" y="113030"/>
                </a:lnTo>
                <a:lnTo>
                  <a:pt x="155028" y="110490"/>
                </a:lnTo>
                <a:lnTo>
                  <a:pt x="158191" y="110490"/>
                </a:lnTo>
                <a:lnTo>
                  <a:pt x="161290" y="109220"/>
                </a:lnTo>
                <a:lnTo>
                  <a:pt x="164274" y="107950"/>
                </a:lnTo>
                <a:lnTo>
                  <a:pt x="166027" y="107950"/>
                </a:lnTo>
                <a:lnTo>
                  <a:pt x="167576" y="106680"/>
                </a:lnTo>
                <a:lnTo>
                  <a:pt x="169037" y="105410"/>
                </a:lnTo>
                <a:lnTo>
                  <a:pt x="169252" y="105410"/>
                </a:lnTo>
                <a:lnTo>
                  <a:pt x="169545" y="106680"/>
                </a:lnTo>
                <a:lnTo>
                  <a:pt x="169926" y="106680"/>
                </a:lnTo>
                <a:lnTo>
                  <a:pt x="169926" y="99288"/>
                </a:lnTo>
                <a:lnTo>
                  <a:pt x="169557" y="99288"/>
                </a:lnTo>
                <a:lnTo>
                  <a:pt x="169252" y="100330"/>
                </a:lnTo>
                <a:lnTo>
                  <a:pt x="168681" y="100330"/>
                </a:lnTo>
                <a:lnTo>
                  <a:pt x="168681" y="104140"/>
                </a:lnTo>
                <a:lnTo>
                  <a:pt x="167208" y="104990"/>
                </a:lnTo>
                <a:lnTo>
                  <a:pt x="167792" y="104140"/>
                </a:lnTo>
                <a:lnTo>
                  <a:pt x="168681" y="104140"/>
                </a:lnTo>
                <a:lnTo>
                  <a:pt x="168681" y="100330"/>
                </a:lnTo>
                <a:lnTo>
                  <a:pt x="166484" y="100330"/>
                </a:lnTo>
                <a:lnTo>
                  <a:pt x="166484" y="105410"/>
                </a:lnTo>
                <a:lnTo>
                  <a:pt x="164299" y="106680"/>
                </a:lnTo>
                <a:lnTo>
                  <a:pt x="159791" y="107950"/>
                </a:lnTo>
                <a:lnTo>
                  <a:pt x="155016" y="109220"/>
                </a:lnTo>
                <a:lnTo>
                  <a:pt x="154736" y="107950"/>
                </a:lnTo>
                <a:lnTo>
                  <a:pt x="153771" y="107950"/>
                </a:lnTo>
                <a:lnTo>
                  <a:pt x="157251" y="106680"/>
                </a:lnTo>
                <a:lnTo>
                  <a:pt x="160731" y="106680"/>
                </a:lnTo>
                <a:lnTo>
                  <a:pt x="164160" y="105410"/>
                </a:lnTo>
                <a:lnTo>
                  <a:pt x="166484" y="105410"/>
                </a:lnTo>
                <a:lnTo>
                  <a:pt x="166484" y="100330"/>
                </a:lnTo>
                <a:lnTo>
                  <a:pt x="164211" y="100330"/>
                </a:lnTo>
                <a:lnTo>
                  <a:pt x="159486" y="97790"/>
                </a:lnTo>
                <a:lnTo>
                  <a:pt x="154851" y="96520"/>
                </a:lnTo>
                <a:lnTo>
                  <a:pt x="152120" y="93980"/>
                </a:lnTo>
                <a:lnTo>
                  <a:pt x="150761" y="92710"/>
                </a:lnTo>
                <a:lnTo>
                  <a:pt x="151980" y="90170"/>
                </a:lnTo>
                <a:lnTo>
                  <a:pt x="153022" y="90170"/>
                </a:lnTo>
                <a:lnTo>
                  <a:pt x="154774" y="91440"/>
                </a:lnTo>
                <a:lnTo>
                  <a:pt x="156641" y="92710"/>
                </a:lnTo>
                <a:lnTo>
                  <a:pt x="162090" y="96520"/>
                </a:lnTo>
                <a:lnTo>
                  <a:pt x="170167" y="99110"/>
                </a:lnTo>
                <a:lnTo>
                  <a:pt x="167563" y="97790"/>
                </a:lnTo>
                <a:lnTo>
                  <a:pt x="164947" y="96520"/>
                </a:lnTo>
                <a:lnTo>
                  <a:pt x="159550" y="93980"/>
                </a:lnTo>
                <a:lnTo>
                  <a:pt x="155105" y="90170"/>
                </a:lnTo>
                <a:lnTo>
                  <a:pt x="157187" y="87630"/>
                </a:lnTo>
                <a:lnTo>
                  <a:pt x="150914" y="82550"/>
                </a:lnTo>
                <a:lnTo>
                  <a:pt x="148602" y="83820"/>
                </a:lnTo>
                <a:lnTo>
                  <a:pt x="144614" y="85090"/>
                </a:lnTo>
                <a:lnTo>
                  <a:pt x="147840" y="88392"/>
                </a:lnTo>
                <a:lnTo>
                  <a:pt x="143167" y="86360"/>
                </a:lnTo>
                <a:lnTo>
                  <a:pt x="143268" y="87630"/>
                </a:lnTo>
                <a:lnTo>
                  <a:pt x="143370" y="88900"/>
                </a:lnTo>
                <a:lnTo>
                  <a:pt x="143484" y="92710"/>
                </a:lnTo>
                <a:lnTo>
                  <a:pt x="147040" y="95250"/>
                </a:lnTo>
                <a:lnTo>
                  <a:pt x="149250" y="93980"/>
                </a:lnTo>
                <a:lnTo>
                  <a:pt x="150139" y="95250"/>
                </a:lnTo>
                <a:lnTo>
                  <a:pt x="150571" y="95250"/>
                </a:lnTo>
                <a:lnTo>
                  <a:pt x="153758" y="97790"/>
                </a:lnTo>
                <a:lnTo>
                  <a:pt x="157657" y="99288"/>
                </a:lnTo>
                <a:lnTo>
                  <a:pt x="162623" y="101600"/>
                </a:lnTo>
                <a:lnTo>
                  <a:pt x="159105" y="101600"/>
                </a:lnTo>
                <a:lnTo>
                  <a:pt x="157403" y="100952"/>
                </a:lnTo>
                <a:lnTo>
                  <a:pt x="157403" y="102870"/>
                </a:lnTo>
                <a:lnTo>
                  <a:pt x="151434" y="102870"/>
                </a:lnTo>
                <a:lnTo>
                  <a:pt x="152209" y="101600"/>
                </a:lnTo>
                <a:lnTo>
                  <a:pt x="154686" y="101600"/>
                </a:lnTo>
                <a:lnTo>
                  <a:pt x="157403" y="102870"/>
                </a:lnTo>
                <a:lnTo>
                  <a:pt x="157403" y="100952"/>
                </a:lnTo>
                <a:lnTo>
                  <a:pt x="155829" y="100330"/>
                </a:lnTo>
                <a:lnTo>
                  <a:pt x="153225" y="99288"/>
                </a:lnTo>
                <a:lnTo>
                  <a:pt x="151739" y="99288"/>
                </a:lnTo>
                <a:lnTo>
                  <a:pt x="151599" y="97790"/>
                </a:lnTo>
                <a:lnTo>
                  <a:pt x="147091" y="97790"/>
                </a:lnTo>
                <a:lnTo>
                  <a:pt x="146621" y="99288"/>
                </a:lnTo>
                <a:lnTo>
                  <a:pt x="145402" y="99288"/>
                </a:lnTo>
                <a:lnTo>
                  <a:pt x="144868" y="100330"/>
                </a:lnTo>
                <a:lnTo>
                  <a:pt x="145529" y="101600"/>
                </a:lnTo>
                <a:lnTo>
                  <a:pt x="144856" y="100888"/>
                </a:lnTo>
                <a:lnTo>
                  <a:pt x="144856" y="105410"/>
                </a:lnTo>
                <a:lnTo>
                  <a:pt x="132219" y="105410"/>
                </a:lnTo>
                <a:lnTo>
                  <a:pt x="129971" y="104140"/>
                </a:lnTo>
                <a:lnTo>
                  <a:pt x="128422" y="102870"/>
                </a:lnTo>
                <a:lnTo>
                  <a:pt x="128295" y="101600"/>
                </a:lnTo>
                <a:lnTo>
                  <a:pt x="128231" y="100330"/>
                </a:lnTo>
                <a:lnTo>
                  <a:pt x="127342" y="100330"/>
                </a:lnTo>
                <a:lnTo>
                  <a:pt x="127215" y="99288"/>
                </a:lnTo>
                <a:lnTo>
                  <a:pt x="127635" y="99288"/>
                </a:lnTo>
                <a:lnTo>
                  <a:pt x="129667" y="100330"/>
                </a:lnTo>
                <a:lnTo>
                  <a:pt x="132562" y="101600"/>
                </a:lnTo>
                <a:lnTo>
                  <a:pt x="135597" y="102870"/>
                </a:lnTo>
                <a:lnTo>
                  <a:pt x="137591" y="102870"/>
                </a:lnTo>
                <a:lnTo>
                  <a:pt x="139674" y="101600"/>
                </a:lnTo>
                <a:lnTo>
                  <a:pt x="141732" y="102870"/>
                </a:lnTo>
                <a:lnTo>
                  <a:pt x="143192" y="104140"/>
                </a:lnTo>
                <a:lnTo>
                  <a:pt x="144856" y="105410"/>
                </a:lnTo>
                <a:lnTo>
                  <a:pt x="144856" y="100888"/>
                </a:lnTo>
                <a:lnTo>
                  <a:pt x="144348" y="100330"/>
                </a:lnTo>
                <a:lnTo>
                  <a:pt x="143471" y="99288"/>
                </a:lnTo>
                <a:lnTo>
                  <a:pt x="132905" y="99288"/>
                </a:lnTo>
                <a:lnTo>
                  <a:pt x="131267" y="97790"/>
                </a:lnTo>
                <a:lnTo>
                  <a:pt x="129870" y="96520"/>
                </a:lnTo>
                <a:lnTo>
                  <a:pt x="127609" y="95250"/>
                </a:lnTo>
                <a:lnTo>
                  <a:pt x="127038" y="93980"/>
                </a:lnTo>
                <a:lnTo>
                  <a:pt x="126644" y="92710"/>
                </a:lnTo>
                <a:lnTo>
                  <a:pt x="125742" y="92710"/>
                </a:lnTo>
                <a:lnTo>
                  <a:pt x="124015" y="91440"/>
                </a:lnTo>
                <a:lnTo>
                  <a:pt x="121970" y="88900"/>
                </a:lnTo>
                <a:lnTo>
                  <a:pt x="120586" y="86360"/>
                </a:lnTo>
                <a:lnTo>
                  <a:pt x="118783" y="83820"/>
                </a:lnTo>
                <a:lnTo>
                  <a:pt x="117830" y="82550"/>
                </a:lnTo>
                <a:lnTo>
                  <a:pt x="115925" y="80010"/>
                </a:lnTo>
                <a:lnTo>
                  <a:pt x="116408" y="76200"/>
                </a:lnTo>
                <a:lnTo>
                  <a:pt x="117170" y="74930"/>
                </a:lnTo>
                <a:lnTo>
                  <a:pt x="118872" y="74930"/>
                </a:lnTo>
                <a:lnTo>
                  <a:pt x="120167" y="73660"/>
                </a:lnTo>
                <a:lnTo>
                  <a:pt x="120243" y="74930"/>
                </a:lnTo>
                <a:lnTo>
                  <a:pt x="123151" y="80010"/>
                </a:lnTo>
                <a:lnTo>
                  <a:pt x="129819" y="83820"/>
                </a:lnTo>
                <a:lnTo>
                  <a:pt x="135343" y="86360"/>
                </a:lnTo>
                <a:lnTo>
                  <a:pt x="130505" y="82550"/>
                </a:lnTo>
                <a:lnTo>
                  <a:pt x="123710" y="78740"/>
                </a:lnTo>
                <a:lnTo>
                  <a:pt x="122123" y="73660"/>
                </a:lnTo>
                <a:lnTo>
                  <a:pt x="121729" y="72390"/>
                </a:lnTo>
                <a:lnTo>
                  <a:pt x="122212" y="71120"/>
                </a:lnTo>
                <a:lnTo>
                  <a:pt x="122275" y="69850"/>
                </a:lnTo>
                <a:lnTo>
                  <a:pt x="122631" y="68580"/>
                </a:lnTo>
                <a:lnTo>
                  <a:pt x="123825" y="64770"/>
                </a:lnTo>
                <a:lnTo>
                  <a:pt x="129197" y="64770"/>
                </a:lnTo>
                <a:lnTo>
                  <a:pt x="132664" y="63500"/>
                </a:lnTo>
                <a:lnTo>
                  <a:pt x="135928" y="63500"/>
                </a:lnTo>
                <a:lnTo>
                  <a:pt x="138722" y="60960"/>
                </a:lnTo>
                <a:lnTo>
                  <a:pt x="142113" y="62230"/>
                </a:lnTo>
                <a:lnTo>
                  <a:pt x="149034" y="62230"/>
                </a:lnTo>
                <a:lnTo>
                  <a:pt x="150495" y="66040"/>
                </a:lnTo>
                <a:lnTo>
                  <a:pt x="151879" y="66040"/>
                </a:lnTo>
                <a:lnTo>
                  <a:pt x="152234" y="68580"/>
                </a:lnTo>
                <a:lnTo>
                  <a:pt x="152831" y="71120"/>
                </a:lnTo>
                <a:lnTo>
                  <a:pt x="153606" y="72390"/>
                </a:lnTo>
                <a:lnTo>
                  <a:pt x="154101" y="73660"/>
                </a:lnTo>
                <a:lnTo>
                  <a:pt x="155816" y="77470"/>
                </a:lnTo>
                <a:lnTo>
                  <a:pt x="157632" y="78740"/>
                </a:lnTo>
                <a:lnTo>
                  <a:pt x="155702" y="78740"/>
                </a:lnTo>
                <a:lnTo>
                  <a:pt x="153936" y="80010"/>
                </a:lnTo>
                <a:lnTo>
                  <a:pt x="155117" y="82550"/>
                </a:lnTo>
                <a:lnTo>
                  <a:pt x="155041" y="85090"/>
                </a:lnTo>
                <a:lnTo>
                  <a:pt x="161010" y="88900"/>
                </a:lnTo>
                <a:lnTo>
                  <a:pt x="163639" y="88900"/>
                </a:lnTo>
                <a:lnTo>
                  <a:pt x="165887" y="91440"/>
                </a:lnTo>
                <a:lnTo>
                  <a:pt x="168490" y="93980"/>
                </a:lnTo>
                <a:lnTo>
                  <a:pt x="171145" y="97790"/>
                </a:lnTo>
                <a:lnTo>
                  <a:pt x="171145" y="96139"/>
                </a:lnTo>
                <a:lnTo>
                  <a:pt x="169202" y="93980"/>
                </a:lnTo>
                <a:lnTo>
                  <a:pt x="166865" y="90170"/>
                </a:lnTo>
                <a:lnTo>
                  <a:pt x="164757" y="87630"/>
                </a:lnTo>
                <a:lnTo>
                  <a:pt x="164795" y="86360"/>
                </a:lnTo>
                <a:lnTo>
                  <a:pt x="164465" y="85090"/>
                </a:lnTo>
                <a:lnTo>
                  <a:pt x="163982" y="83820"/>
                </a:lnTo>
                <a:lnTo>
                  <a:pt x="165468" y="83820"/>
                </a:lnTo>
                <a:lnTo>
                  <a:pt x="166128" y="82550"/>
                </a:lnTo>
                <a:lnTo>
                  <a:pt x="167246" y="80010"/>
                </a:lnTo>
                <a:lnTo>
                  <a:pt x="164452" y="76200"/>
                </a:lnTo>
                <a:lnTo>
                  <a:pt x="162598" y="73660"/>
                </a:lnTo>
                <a:lnTo>
                  <a:pt x="159969" y="76200"/>
                </a:lnTo>
                <a:lnTo>
                  <a:pt x="159524" y="76200"/>
                </a:lnTo>
                <a:lnTo>
                  <a:pt x="154317" y="69850"/>
                </a:lnTo>
                <a:lnTo>
                  <a:pt x="154203" y="68580"/>
                </a:lnTo>
                <a:lnTo>
                  <a:pt x="154101" y="67310"/>
                </a:lnTo>
                <a:lnTo>
                  <a:pt x="153987" y="66040"/>
                </a:lnTo>
                <a:lnTo>
                  <a:pt x="153885" y="64770"/>
                </a:lnTo>
                <a:lnTo>
                  <a:pt x="153771" y="63500"/>
                </a:lnTo>
                <a:lnTo>
                  <a:pt x="153670" y="62230"/>
                </a:lnTo>
                <a:lnTo>
                  <a:pt x="153568" y="60960"/>
                </a:lnTo>
                <a:lnTo>
                  <a:pt x="157073" y="53340"/>
                </a:lnTo>
                <a:lnTo>
                  <a:pt x="158102" y="50800"/>
                </a:lnTo>
                <a:lnTo>
                  <a:pt x="160096" y="48260"/>
                </a:lnTo>
                <a:lnTo>
                  <a:pt x="162902" y="48260"/>
                </a:lnTo>
                <a:lnTo>
                  <a:pt x="163931" y="46990"/>
                </a:lnTo>
                <a:lnTo>
                  <a:pt x="164439" y="46990"/>
                </a:lnTo>
                <a:lnTo>
                  <a:pt x="162445" y="52070"/>
                </a:lnTo>
                <a:lnTo>
                  <a:pt x="162521" y="57150"/>
                </a:lnTo>
                <a:lnTo>
                  <a:pt x="164223" y="67310"/>
                </a:lnTo>
                <a:lnTo>
                  <a:pt x="164769" y="69850"/>
                </a:lnTo>
                <a:lnTo>
                  <a:pt x="164668" y="67310"/>
                </a:lnTo>
                <a:lnTo>
                  <a:pt x="164566" y="64770"/>
                </a:lnTo>
                <a:lnTo>
                  <a:pt x="164465" y="62230"/>
                </a:lnTo>
                <a:lnTo>
                  <a:pt x="163563" y="54610"/>
                </a:lnTo>
                <a:lnTo>
                  <a:pt x="166814" y="46990"/>
                </a:lnTo>
                <a:lnTo>
                  <a:pt x="167322" y="46990"/>
                </a:lnTo>
                <a:lnTo>
                  <a:pt x="167919" y="45720"/>
                </a:lnTo>
                <a:lnTo>
                  <a:pt x="168732" y="44450"/>
                </a:lnTo>
                <a:lnTo>
                  <a:pt x="166687" y="48260"/>
                </a:lnTo>
                <a:lnTo>
                  <a:pt x="166776" y="49530"/>
                </a:lnTo>
                <a:lnTo>
                  <a:pt x="166865" y="50800"/>
                </a:lnTo>
                <a:lnTo>
                  <a:pt x="166954" y="52070"/>
                </a:lnTo>
                <a:lnTo>
                  <a:pt x="167055" y="53340"/>
                </a:lnTo>
                <a:lnTo>
                  <a:pt x="167703" y="57150"/>
                </a:lnTo>
                <a:lnTo>
                  <a:pt x="168059" y="59690"/>
                </a:lnTo>
                <a:lnTo>
                  <a:pt x="168465" y="62230"/>
                </a:lnTo>
                <a:lnTo>
                  <a:pt x="168910" y="64770"/>
                </a:lnTo>
                <a:lnTo>
                  <a:pt x="168998" y="57150"/>
                </a:lnTo>
                <a:lnTo>
                  <a:pt x="169037" y="55880"/>
                </a:lnTo>
                <a:lnTo>
                  <a:pt x="167462" y="48260"/>
                </a:lnTo>
                <a:lnTo>
                  <a:pt x="172440" y="44450"/>
                </a:lnTo>
                <a:lnTo>
                  <a:pt x="176682" y="44450"/>
                </a:lnTo>
                <a:lnTo>
                  <a:pt x="178231" y="45720"/>
                </a:lnTo>
                <a:lnTo>
                  <a:pt x="178777" y="46990"/>
                </a:lnTo>
                <a:lnTo>
                  <a:pt x="179108" y="46990"/>
                </a:lnTo>
                <a:lnTo>
                  <a:pt x="179412" y="49530"/>
                </a:lnTo>
                <a:lnTo>
                  <a:pt x="179857" y="50800"/>
                </a:lnTo>
                <a:lnTo>
                  <a:pt x="179730" y="52070"/>
                </a:lnTo>
                <a:lnTo>
                  <a:pt x="179654" y="54610"/>
                </a:lnTo>
                <a:lnTo>
                  <a:pt x="180022" y="55880"/>
                </a:lnTo>
                <a:lnTo>
                  <a:pt x="180022" y="36233"/>
                </a:lnTo>
                <a:lnTo>
                  <a:pt x="178498" y="38100"/>
                </a:lnTo>
                <a:lnTo>
                  <a:pt x="177609" y="39370"/>
                </a:lnTo>
                <a:lnTo>
                  <a:pt x="178866" y="40640"/>
                </a:lnTo>
                <a:lnTo>
                  <a:pt x="178892" y="43180"/>
                </a:lnTo>
                <a:lnTo>
                  <a:pt x="176237" y="40640"/>
                </a:lnTo>
                <a:lnTo>
                  <a:pt x="169722" y="40640"/>
                </a:lnTo>
                <a:lnTo>
                  <a:pt x="167690" y="41910"/>
                </a:lnTo>
                <a:lnTo>
                  <a:pt x="166192" y="43180"/>
                </a:lnTo>
                <a:lnTo>
                  <a:pt x="164515" y="44450"/>
                </a:lnTo>
                <a:lnTo>
                  <a:pt x="157238" y="44450"/>
                </a:lnTo>
                <a:lnTo>
                  <a:pt x="153568" y="50800"/>
                </a:lnTo>
                <a:lnTo>
                  <a:pt x="152260" y="57150"/>
                </a:lnTo>
                <a:lnTo>
                  <a:pt x="151853" y="58420"/>
                </a:lnTo>
                <a:lnTo>
                  <a:pt x="151638" y="59690"/>
                </a:lnTo>
                <a:lnTo>
                  <a:pt x="151574" y="60960"/>
                </a:lnTo>
                <a:lnTo>
                  <a:pt x="150406" y="60960"/>
                </a:lnTo>
                <a:lnTo>
                  <a:pt x="149047" y="59690"/>
                </a:lnTo>
                <a:lnTo>
                  <a:pt x="147612" y="59690"/>
                </a:lnTo>
                <a:lnTo>
                  <a:pt x="147243" y="58420"/>
                </a:lnTo>
                <a:lnTo>
                  <a:pt x="142328" y="58420"/>
                </a:lnTo>
                <a:lnTo>
                  <a:pt x="136448" y="58420"/>
                </a:lnTo>
                <a:lnTo>
                  <a:pt x="133515" y="59690"/>
                </a:lnTo>
                <a:lnTo>
                  <a:pt x="130213" y="60960"/>
                </a:lnTo>
                <a:lnTo>
                  <a:pt x="126796" y="60960"/>
                </a:lnTo>
                <a:lnTo>
                  <a:pt x="123710" y="62230"/>
                </a:lnTo>
                <a:lnTo>
                  <a:pt x="120942" y="63500"/>
                </a:lnTo>
                <a:lnTo>
                  <a:pt x="119913" y="66040"/>
                </a:lnTo>
                <a:lnTo>
                  <a:pt x="119253" y="68580"/>
                </a:lnTo>
                <a:lnTo>
                  <a:pt x="117119" y="66040"/>
                </a:lnTo>
                <a:lnTo>
                  <a:pt x="116090" y="64770"/>
                </a:lnTo>
                <a:lnTo>
                  <a:pt x="115163" y="63500"/>
                </a:lnTo>
                <a:lnTo>
                  <a:pt x="114350" y="62230"/>
                </a:lnTo>
                <a:lnTo>
                  <a:pt x="113601" y="60960"/>
                </a:lnTo>
                <a:lnTo>
                  <a:pt x="112306" y="59690"/>
                </a:lnTo>
                <a:lnTo>
                  <a:pt x="113741" y="58420"/>
                </a:lnTo>
                <a:lnTo>
                  <a:pt x="113868" y="57150"/>
                </a:lnTo>
                <a:lnTo>
                  <a:pt x="113995" y="55880"/>
                </a:lnTo>
                <a:lnTo>
                  <a:pt x="114084" y="53340"/>
                </a:lnTo>
                <a:lnTo>
                  <a:pt x="114744" y="52070"/>
                </a:lnTo>
                <a:lnTo>
                  <a:pt x="118059" y="45720"/>
                </a:lnTo>
                <a:lnTo>
                  <a:pt x="117881" y="44450"/>
                </a:lnTo>
                <a:lnTo>
                  <a:pt x="114782" y="44450"/>
                </a:lnTo>
                <a:lnTo>
                  <a:pt x="114096" y="44450"/>
                </a:lnTo>
                <a:lnTo>
                  <a:pt x="113741" y="46990"/>
                </a:lnTo>
                <a:lnTo>
                  <a:pt x="113093" y="48260"/>
                </a:lnTo>
                <a:lnTo>
                  <a:pt x="112318" y="49530"/>
                </a:lnTo>
                <a:lnTo>
                  <a:pt x="111671" y="50800"/>
                </a:lnTo>
                <a:lnTo>
                  <a:pt x="111074" y="50800"/>
                </a:lnTo>
                <a:lnTo>
                  <a:pt x="110731" y="51460"/>
                </a:lnTo>
                <a:lnTo>
                  <a:pt x="110731" y="54610"/>
                </a:lnTo>
                <a:lnTo>
                  <a:pt x="110667" y="55880"/>
                </a:lnTo>
                <a:lnTo>
                  <a:pt x="110058" y="57150"/>
                </a:lnTo>
                <a:lnTo>
                  <a:pt x="104673" y="57150"/>
                </a:lnTo>
                <a:lnTo>
                  <a:pt x="104432" y="55880"/>
                </a:lnTo>
                <a:lnTo>
                  <a:pt x="106070" y="55880"/>
                </a:lnTo>
                <a:lnTo>
                  <a:pt x="107315" y="54610"/>
                </a:lnTo>
                <a:lnTo>
                  <a:pt x="110731" y="54610"/>
                </a:lnTo>
                <a:lnTo>
                  <a:pt x="110731" y="51460"/>
                </a:lnTo>
                <a:lnTo>
                  <a:pt x="110413" y="52070"/>
                </a:lnTo>
                <a:lnTo>
                  <a:pt x="108470" y="52070"/>
                </a:lnTo>
                <a:lnTo>
                  <a:pt x="106984" y="50800"/>
                </a:lnTo>
                <a:lnTo>
                  <a:pt x="104190" y="48260"/>
                </a:lnTo>
                <a:lnTo>
                  <a:pt x="102603" y="46990"/>
                </a:lnTo>
                <a:lnTo>
                  <a:pt x="100888" y="44450"/>
                </a:lnTo>
                <a:lnTo>
                  <a:pt x="101866" y="46990"/>
                </a:lnTo>
                <a:lnTo>
                  <a:pt x="103009" y="48260"/>
                </a:lnTo>
                <a:lnTo>
                  <a:pt x="104203" y="50800"/>
                </a:lnTo>
                <a:lnTo>
                  <a:pt x="104813" y="50800"/>
                </a:lnTo>
                <a:lnTo>
                  <a:pt x="105562" y="52070"/>
                </a:lnTo>
                <a:lnTo>
                  <a:pt x="102362" y="52070"/>
                </a:lnTo>
                <a:lnTo>
                  <a:pt x="100380" y="48260"/>
                </a:lnTo>
                <a:lnTo>
                  <a:pt x="98450" y="45720"/>
                </a:lnTo>
                <a:lnTo>
                  <a:pt x="96799" y="43180"/>
                </a:lnTo>
                <a:lnTo>
                  <a:pt x="95961" y="43180"/>
                </a:lnTo>
                <a:lnTo>
                  <a:pt x="97155" y="45720"/>
                </a:lnTo>
                <a:lnTo>
                  <a:pt x="97790" y="46990"/>
                </a:lnTo>
                <a:lnTo>
                  <a:pt x="98996" y="48260"/>
                </a:lnTo>
                <a:lnTo>
                  <a:pt x="100584" y="52070"/>
                </a:lnTo>
                <a:lnTo>
                  <a:pt x="102819" y="53340"/>
                </a:lnTo>
                <a:lnTo>
                  <a:pt x="98171" y="52070"/>
                </a:lnTo>
                <a:lnTo>
                  <a:pt x="95859" y="46990"/>
                </a:lnTo>
                <a:lnTo>
                  <a:pt x="92925" y="43180"/>
                </a:lnTo>
                <a:lnTo>
                  <a:pt x="93357" y="44450"/>
                </a:lnTo>
                <a:lnTo>
                  <a:pt x="94424" y="45720"/>
                </a:lnTo>
                <a:lnTo>
                  <a:pt x="95846" y="49530"/>
                </a:lnTo>
                <a:lnTo>
                  <a:pt x="97624" y="52070"/>
                </a:lnTo>
                <a:lnTo>
                  <a:pt x="100723" y="54610"/>
                </a:lnTo>
                <a:lnTo>
                  <a:pt x="94869" y="54610"/>
                </a:lnTo>
                <a:lnTo>
                  <a:pt x="94132" y="53340"/>
                </a:lnTo>
                <a:lnTo>
                  <a:pt x="92875" y="53340"/>
                </a:lnTo>
                <a:lnTo>
                  <a:pt x="92354" y="52070"/>
                </a:lnTo>
                <a:lnTo>
                  <a:pt x="92100" y="52070"/>
                </a:lnTo>
                <a:lnTo>
                  <a:pt x="91414" y="50800"/>
                </a:lnTo>
                <a:lnTo>
                  <a:pt x="91122" y="49530"/>
                </a:lnTo>
                <a:lnTo>
                  <a:pt x="90982" y="49530"/>
                </a:lnTo>
                <a:lnTo>
                  <a:pt x="90716" y="48260"/>
                </a:lnTo>
                <a:lnTo>
                  <a:pt x="90779" y="44450"/>
                </a:lnTo>
                <a:lnTo>
                  <a:pt x="91059" y="44450"/>
                </a:lnTo>
                <a:lnTo>
                  <a:pt x="90995" y="41910"/>
                </a:lnTo>
                <a:lnTo>
                  <a:pt x="90601" y="41910"/>
                </a:lnTo>
                <a:lnTo>
                  <a:pt x="89331" y="39370"/>
                </a:lnTo>
                <a:lnTo>
                  <a:pt x="88442" y="36830"/>
                </a:lnTo>
                <a:lnTo>
                  <a:pt x="88011" y="36830"/>
                </a:lnTo>
                <a:lnTo>
                  <a:pt x="87630" y="35560"/>
                </a:lnTo>
                <a:lnTo>
                  <a:pt x="87160" y="34290"/>
                </a:lnTo>
                <a:lnTo>
                  <a:pt x="86753" y="33020"/>
                </a:lnTo>
                <a:lnTo>
                  <a:pt x="86156" y="30480"/>
                </a:lnTo>
                <a:lnTo>
                  <a:pt x="85953" y="29210"/>
                </a:lnTo>
                <a:lnTo>
                  <a:pt x="85852" y="25400"/>
                </a:lnTo>
                <a:lnTo>
                  <a:pt x="87160" y="27940"/>
                </a:lnTo>
                <a:lnTo>
                  <a:pt x="88138" y="29210"/>
                </a:lnTo>
                <a:lnTo>
                  <a:pt x="89852" y="33020"/>
                </a:lnTo>
                <a:lnTo>
                  <a:pt x="90449" y="34290"/>
                </a:lnTo>
                <a:lnTo>
                  <a:pt x="91592" y="35560"/>
                </a:lnTo>
                <a:lnTo>
                  <a:pt x="93459" y="35560"/>
                </a:lnTo>
                <a:lnTo>
                  <a:pt x="94005" y="36830"/>
                </a:lnTo>
                <a:lnTo>
                  <a:pt x="94488" y="36830"/>
                </a:lnTo>
                <a:lnTo>
                  <a:pt x="95605" y="35560"/>
                </a:lnTo>
                <a:lnTo>
                  <a:pt x="95923" y="35560"/>
                </a:lnTo>
                <a:lnTo>
                  <a:pt x="95859" y="30480"/>
                </a:lnTo>
                <a:lnTo>
                  <a:pt x="95846" y="29210"/>
                </a:lnTo>
                <a:lnTo>
                  <a:pt x="96951" y="31750"/>
                </a:lnTo>
                <a:lnTo>
                  <a:pt x="97815" y="33020"/>
                </a:lnTo>
                <a:lnTo>
                  <a:pt x="99364" y="35560"/>
                </a:lnTo>
                <a:lnTo>
                  <a:pt x="100723" y="38100"/>
                </a:lnTo>
                <a:lnTo>
                  <a:pt x="103517" y="38100"/>
                </a:lnTo>
                <a:lnTo>
                  <a:pt x="105702" y="39370"/>
                </a:lnTo>
                <a:lnTo>
                  <a:pt x="107632" y="40640"/>
                </a:lnTo>
                <a:lnTo>
                  <a:pt x="108254" y="44450"/>
                </a:lnTo>
                <a:lnTo>
                  <a:pt x="114096" y="44450"/>
                </a:lnTo>
                <a:lnTo>
                  <a:pt x="114312" y="43586"/>
                </a:lnTo>
                <a:lnTo>
                  <a:pt x="112052" y="39370"/>
                </a:lnTo>
                <a:lnTo>
                  <a:pt x="111480" y="36830"/>
                </a:lnTo>
                <a:lnTo>
                  <a:pt x="110921" y="34290"/>
                </a:lnTo>
                <a:lnTo>
                  <a:pt x="111290" y="31750"/>
                </a:lnTo>
                <a:lnTo>
                  <a:pt x="111607" y="30480"/>
                </a:lnTo>
                <a:lnTo>
                  <a:pt x="111747" y="31750"/>
                </a:lnTo>
                <a:lnTo>
                  <a:pt x="112306" y="33020"/>
                </a:lnTo>
                <a:lnTo>
                  <a:pt x="112496" y="34290"/>
                </a:lnTo>
                <a:lnTo>
                  <a:pt x="112610" y="35560"/>
                </a:lnTo>
                <a:lnTo>
                  <a:pt x="112420" y="36830"/>
                </a:lnTo>
                <a:lnTo>
                  <a:pt x="112687" y="38100"/>
                </a:lnTo>
                <a:lnTo>
                  <a:pt x="113449" y="40640"/>
                </a:lnTo>
                <a:lnTo>
                  <a:pt x="114731" y="41910"/>
                </a:lnTo>
                <a:lnTo>
                  <a:pt x="114414" y="43180"/>
                </a:lnTo>
                <a:lnTo>
                  <a:pt x="114312" y="43586"/>
                </a:lnTo>
                <a:lnTo>
                  <a:pt x="117767" y="43586"/>
                </a:lnTo>
                <a:lnTo>
                  <a:pt x="117208" y="39370"/>
                </a:lnTo>
                <a:lnTo>
                  <a:pt x="116116" y="38100"/>
                </a:lnTo>
                <a:lnTo>
                  <a:pt x="115836" y="36830"/>
                </a:lnTo>
                <a:lnTo>
                  <a:pt x="116103" y="34290"/>
                </a:lnTo>
                <a:lnTo>
                  <a:pt x="115011" y="31750"/>
                </a:lnTo>
                <a:lnTo>
                  <a:pt x="114922" y="30480"/>
                </a:lnTo>
                <a:lnTo>
                  <a:pt x="114846" y="29210"/>
                </a:lnTo>
                <a:lnTo>
                  <a:pt x="115366" y="25400"/>
                </a:lnTo>
                <a:lnTo>
                  <a:pt x="116497" y="22860"/>
                </a:lnTo>
                <a:lnTo>
                  <a:pt x="115951" y="19050"/>
                </a:lnTo>
                <a:lnTo>
                  <a:pt x="115709" y="19050"/>
                </a:lnTo>
                <a:lnTo>
                  <a:pt x="114706" y="17780"/>
                </a:lnTo>
                <a:lnTo>
                  <a:pt x="112877" y="19050"/>
                </a:lnTo>
                <a:lnTo>
                  <a:pt x="112356" y="20320"/>
                </a:lnTo>
                <a:lnTo>
                  <a:pt x="111264" y="21590"/>
                </a:lnTo>
                <a:lnTo>
                  <a:pt x="110642" y="22860"/>
                </a:lnTo>
                <a:lnTo>
                  <a:pt x="110121" y="22860"/>
                </a:lnTo>
                <a:lnTo>
                  <a:pt x="109029" y="21590"/>
                </a:lnTo>
                <a:lnTo>
                  <a:pt x="108699" y="21209"/>
                </a:lnTo>
                <a:lnTo>
                  <a:pt x="108699" y="27940"/>
                </a:lnTo>
                <a:lnTo>
                  <a:pt x="107899" y="30480"/>
                </a:lnTo>
                <a:lnTo>
                  <a:pt x="107810" y="31750"/>
                </a:lnTo>
                <a:lnTo>
                  <a:pt x="107734" y="33020"/>
                </a:lnTo>
                <a:lnTo>
                  <a:pt x="107657" y="34290"/>
                </a:lnTo>
                <a:lnTo>
                  <a:pt x="108204" y="36830"/>
                </a:lnTo>
                <a:lnTo>
                  <a:pt x="106870" y="35560"/>
                </a:lnTo>
                <a:lnTo>
                  <a:pt x="104914" y="35560"/>
                </a:lnTo>
                <a:lnTo>
                  <a:pt x="103238" y="34290"/>
                </a:lnTo>
                <a:lnTo>
                  <a:pt x="100152" y="31750"/>
                </a:lnTo>
                <a:lnTo>
                  <a:pt x="99504" y="29210"/>
                </a:lnTo>
                <a:lnTo>
                  <a:pt x="99187" y="27940"/>
                </a:lnTo>
                <a:lnTo>
                  <a:pt x="96748" y="24130"/>
                </a:lnTo>
                <a:lnTo>
                  <a:pt x="96481" y="24130"/>
                </a:lnTo>
                <a:lnTo>
                  <a:pt x="96278" y="22860"/>
                </a:lnTo>
                <a:lnTo>
                  <a:pt x="93840" y="22860"/>
                </a:lnTo>
                <a:lnTo>
                  <a:pt x="93192" y="24130"/>
                </a:lnTo>
                <a:lnTo>
                  <a:pt x="93408" y="25400"/>
                </a:lnTo>
                <a:lnTo>
                  <a:pt x="92925" y="25400"/>
                </a:lnTo>
                <a:lnTo>
                  <a:pt x="92798" y="26670"/>
                </a:lnTo>
                <a:lnTo>
                  <a:pt x="92633" y="27940"/>
                </a:lnTo>
                <a:lnTo>
                  <a:pt x="92532" y="29210"/>
                </a:lnTo>
                <a:lnTo>
                  <a:pt x="92468" y="30480"/>
                </a:lnTo>
                <a:lnTo>
                  <a:pt x="92189" y="30480"/>
                </a:lnTo>
                <a:lnTo>
                  <a:pt x="91363" y="29210"/>
                </a:lnTo>
                <a:lnTo>
                  <a:pt x="90779" y="27940"/>
                </a:lnTo>
                <a:lnTo>
                  <a:pt x="90843" y="26670"/>
                </a:lnTo>
                <a:lnTo>
                  <a:pt x="90906" y="25400"/>
                </a:lnTo>
                <a:lnTo>
                  <a:pt x="90982" y="24130"/>
                </a:lnTo>
                <a:lnTo>
                  <a:pt x="90525" y="21590"/>
                </a:lnTo>
                <a:lnTo>
                  <a:pt x="90309" y="20320"/>
                </a:lnTo>
                <a:lnTo>
                  <a:pt x="92913" y="17780"/>
                </a:lnTo>
                <a:lnTo>
                  <a:pt x="95935" y="17780"/>
                </a:lnTo>
                <a:lnTo>
                  <a:pt x="98132" y="20320"/>
                </a:lnTo>
                <a:lnTo>
                  <a:pt x="99314" y="22860"/>
                </a:lnTo>
                <a:lnTo>
                  <a:pt x="102336" y="27940"/>
                </a:lnTo>
                <a:lnTo>
                  <a:pt x="103263" y="29210"/>
                </a:lnTo>
                <a:lnTo>
                  <a:pt x="102666" y="26670"/>
                </a:lnTo>
                <a:lnTo>
                  <a:pt x="101688" y="24130"/>
                </a:lnTo>
                <a:lnTo>
                  <a:pt x="100977" y="21590"/>
                </a:lnTo>
                <a:lnTo>
                  <a:pt x="99872" y="20320"/>
                </a:lnTo>
                <a:lnTo>
                  <a:pt x="100571" y="20320"/>
                </a:lnTo>
                <a:lnTo>
                  <a:pt x="101612" y="21590"/>
                </a:lnTo>
                <a:lnTo>
                  <a:pt x="104140" y="25400"/>
                </a:lnTo>
                <a:lnTo>
                  <a:pt x="105054" y="27940"/>
                </a:lnTo>
                <a:lnTo>
                  <a:pt x="106146" y="30480"/>
                </a:lnTo>
                <a:lnTo>
                  <a:pt x="106070" y="29210"/>
                </a:lnTo>
                <a:lnTo>
                  <a:pt x="105765" y="27940"/>
                </a:lnTo>
                <a:lnTo>
                  <a:pt x="105473" y="25400"/>
                </a:lnTo>
                <a:lnTo>
                  <a:pt x="104927" y="24130"/>
                </a:lnTo>
                <a:lnTo>
                  <a:pt x="104000" y="21590"/>
                </a:lnTo>
                <a:lnTo>
                  <a:pt x="104559" y="22860"/>
                </a:lnTo>
                <a:lnTo>
                  <a:pt x="105638" y="22860"/>
                </a:lnTo>
                <a:lnTo>
                  <a:pt x="108140" y="25400"/>
                </a:lnTo>
                <a:lnTo>
                  <a:pt x="108699" y="27940"/>
                </a:lnTo>
                <a:lnTo>
                  <a:pt x="108699" y="21209"/>
                </a:lnTo>
                <a:lnTo>
                  <a:pt x="107937" y="20320"/>
                </a:lnTo>
                <a:lnTo>
                  <a:pt x="104571" y="17780"/>
                </a:lnTo>
                <a:lnTo>
                  <a:pt x="101079" y="16510"/>
                </a:lnTo>
                <a:lnTo>
                  <a:pt x="99669" y="16510"/>
                </a:lnTo>
                <a:lnTo>
                  <a:pt x="98399" y="15240"/>
                </a:lnTo>
                <a:lnTo>
                  <a:pt x="96735" y="15240"/>
                </a:lnTo>
                <a:lnTo>
                  <a:pt x="90893" y="12700"/>
                </a:lnTo>
                <a:lnTo>
                  <a:pt x="88531" y="16510"/>
                </a:lnTo>
                <a:lnTo>
                  <a:pt x="87769" y="21590"/>
                </a:lnTo>
                <a:lnTo>
                  <a:pt x="86626" y="19050"/>
                </a:lnTo>
                <a:lnTo>
                  <a:pt x="86017" y="19050"/>
                </a:lnTo>
                <a:lnTo>
                  <a:pt x="85801" y="17780"/>
                </a:lnTo>
                <a:lnTo>
                  <a:pt x="84150" y="17780"/>
                </a:lnTo>
                <a:lnTo>
                  <a:pt x="83400" y="19050"/>
                </a:lnTo>
                <a:lnTo>
                  <a:pt x="83096" y="19050"/>
                </a:lnTo>
                <a:lnTo>
                  <a:pt x="83007" y="20320"/>
                </a:lnTo>
                <a:lnTo>
                  <a:pt x="82892" y="21590"/>
                </a:lnTo>
                <a:lnTo>
                  <a:pt x="82765" y="22860"/>
                </a:lnTo>
                <a:lnTo>
                  <a:pt x="82677" y="24130"/>
                </a:lnTo>
                <a:lnTo>
                  <a:pt x="82638" y="29210"/>
                </a:lnTo>
                <a:lnTo>
                  <a:pt x="82842" y="30480"/>
                </a:lnTo>
                <a:lnTo>
                  <a:pt x="83185" y="31750"/>
                </a:lnTo>
                <a:lnTo>
                  <a:pt x="84124" y="35560"/>
                </a:lnTo>
                <a:lnTo>
                  <a:pt x="84658" y="36830"/>
                </a:lnTo>
                <a:lnTo>
                  <a:pt x="86004" y="39370"/>
                </a:lnTo>
                <a:lnTo>
                  <a:pt x="86779" y="40640"/>
                </a:lnTo>
                <a:lnTo>
                  <a:pt x="87528" y="43180"/>
                </a:lnTo>
                <a:lnTo>
                  <a:pt x="87490" y="44450"/>
                </a:lnTo>
                <a:lnTo>
                  <a:pt x="87376" y="48260"/>
                </a:lnTo>
                <a:lnTo>
                  <a:pt x="87718" y="49530"/>
                </a:lnTo>
                <a:lnTo>
                  <a:pt x="87922" y="50800"/>
                </a:lnTo>
                <a:lnTo>
                  <a:pt x="88976" y="53340"/>
                </a:lnTo>
                <a:lnTo>
                  <a:pt x="89979" y="54610"/>
                </a:lnTo>
                <a:lnTo>
                  <a:pt x="92722" y="57150"/>
                </a:lnTo>
                <a:lnTo>
                  <a:pt x="94526" y="57150"/>
                </a:lnTo>
                <a:lnTo>
                  <a:pt x="96964" y="58420"/>
                </a:lnTo>
                <a:lnTo>
                  <a:pt x="102235" y="58420"/>
                </a:lnTo>
                <a:lnTo>
                  <a:pt x="102946" y="59690"/>
                </a:lnTo>
                <a:lnTo>
                  <a:pt x="104775" y="59690"/>
                </a:lnTo>
                <a:lnTo>
                  <a:pt x="105841" y="60960"/>
                </a:lnTo>
                <a:lnTo>
                  <a:pt x="107670" y="60960"/>
                </a:lnTo>
                <a:lnTo>
                  <a:pt x="111112" y="67310"/>
                </a:lnTo>
                <a:lnTo>
                  <a:pt x="115290" y="71120"/>
                </a:lnTo>
                <a:lnTo>
                  <a:pt x="116535" y="72390"/>
                </a:lnTo>
                <a:lnTo>
                  <a:pt x="113880" y="73660"/>
                </a:lnTo>
                <a:lnTo>
                  <a:pt x="112217" y="76200"/>
                </a:lnTo>
                <a:lnTo>
                  <a:pt x="113601" y="81280"/>
                </a:lnTo>
                <a:lnTo>
                  <a:pt x="114058" y="82550"/>
                </a:lnTo>
                <a:lnTo>
                  <a:pt x="113703" y="82550"/>
                </a:lnTo>
                <a:lnTo>
                  <a:pt x="112852" y="81280"/>
                </a:lnTo>
                <a:lnTo>
                  <a:pt x="110337" y="77470"/>
                </a:lnTo>
                <a:lnTo>
                  <a:pt x="109194" y="74345"/>
                </a:lnTo>
                <a:lnTo>
                  <a:pt x="109194" y="81280"/>
                </a:lnTo>
                <a:lnTo>
                  <a:pt x="104521" y="79451"/>
                </a:lnTo>
                <a:lnTo>
                  <a:pt x="104521" y="83820"/>
                </a:lnTo>
                <a:lnTo>
                  <a:pt x="96951" y="86360"/>
                </a:lnTo>
                <a:lnTo>
                  <a:pt x="90957" y="87630"/>
                </a:lnTo>
                <a:lnTo>
                  <a:pt x="84975" y="87630"/>
                </a:lnTo>
                <a:lnTo>
                  <a:pt x="77470" y="83820"/>
                </a:lnTo>
                <a:lnTo>
                  <a:pt x="75018" y="83820"/>
                </a:lnTo>
                <a:lnTo>
                  <a:pt x="72339" y="82550"/>
                </a:lnTo>
                <a:lnTo>
                  <a:pt x="69888" y="81280"/>
                </a:lnTo>
                <a:lnTo>
                  <a:pt x="66408" y="80010"/>
                </a:lnTo>
                <a:lnTo>
                  <a:pt x="63601" y="76200"/>
                </a:lnTo>
                <a:lnTo>
                  <a:pt x="60642" y="73660"/>
                </a:lnTo>
                <a:lnTo>
                  <a:pt x="64998" y="76200"/>
                </a:lnTo>
                <a:lnTo>
                  <a:pt x="67284" y="77470"/>
                </a:lnTo>
                <a:lnTo>
                  <a:pt x="74485" y="80010"/>
                </a:lnTo>
                <a:lnTo>
                  <a:pt x="89636" y="82550"/>
                </a:lnTo>
                <a:lnTo>
                  <a:pt x="97307" y="82550"/>
                </a:lnTo>
                <a:lnTo>
                  <a:pt x="75222" y="78740"/>
                </a:lnTo>
                <a:lnTo>
                  <a:pt x="70624" y="77470"/>
                </a:lnTo>
                <a:lnTo>
                  <a:pt x="66459" y="74930"/>
                </a:lnTo>
                <a:lnTo>
                  <a:pt x="64338" y="73660"/>
                </a:lnTo>
                <a:lnTo>
                  <a:pt x="62217" y="72390"/>
                </a:lnTo>
                <a:lnTo>
                  <a:pt x="61010" y="72390"/>
                </a:lnTo>
                <a:lnTo>
                  <a:pt x="59829" y="71120"/>
                </a:lnTo>
                <a:lnTo>
                  <a:pt x="61976" y="71120"/>
                </a:lnTo>
                <a:lnTo>
                  <a:pt x="68275" y="73660"/>
                </a:lnTo>
                <a:lnTo>
                  <a:pt x="81305" y="76200"/>
                </a:lnTo>
                <a:lnTo>
                  <a:pt x="67805" y="71120"/>
                </a:lnTo>
                <a:lnTo>
                  <a:pt x="69405" y="71120"/>
                </a:lnTo>
                <a:lnTo>
                  <a:pt x="73787" y="69850"/>
                </a:lnTo>
                <a:lnTo>
                  <a:pt x="77825" y="69850"/>
                </a:lnTo>
                <a:lnTo>
                  <a:pt x="81775" y="72390"/>
                </a:lnTo>
                <a:lnTo>
                  <a:pt x="85382" y="73660"/>
                </a:lnTo>
                <a:lnTo>
                  <a:pt x="87515" y="74930"/>
                </a:lnTo>
                <a:lnTo>
                  <a:pt x="89027" y="77470"/>
                </a:lnTo>
                <a:lnTo>
                  <a:pt x="91414" y="78740"/>
                </a:lnTo>
                <a:lnTo>
                  <a:pt x="95796" y="80010"/>
                </a:lnTo>
                <a:lnTo>
                  <a:pt x="99936" y="82550"/>
                </a:lnTo>
                <a:lnTo>
                  <a:pt x="104521" y="83820"/>
                </a:lnTo>
                <a:lnTo>
                  <a:pt x="104521" y="79451"/>
                </a:lnTo>
                <a:lnTo>
                  <a:pt x="102717" y="78740"/>
                </a:lnTo>
                <a:lnTo>
                  <a:pt x="95846" y="74930"/>
                </a:lnTo>
                <a:lnTo>
                  <a:pt x="92303" y="70345"/>
                </a:lnTo>
                <a:lnTo>
                  <a:pt x="92303" y="74930"/>
                </a:lnTo>
                <a:lnTo>
                  <a:pt x="90398" y="73660"/>
                </a:lnTo>
                <a:lnTo>
                  <a:pt x="89115" y="72453"/>
                </a:lnTo>
                <a:lnTo>
                  <a:pt x="92303" y="74930"/>
                </a:lnTo>
                <a:lnTo>
                  <a:pt x="92303" y="70345"/>
                </a:lnTo>
                <a:lnTo>
                  <a:pt x="91922" y="69850"/>
                </a:lnTo>
                <a:lnTo>
                  <a:pt x="95211" y="72390"/>
                </a:lnTo>
                <a:lnTo>
                  <a:pt x="99085" y="73660"/>
                </a:lnTo>
                <a:lnTo>
                  <a:pt x="102768" y="76200"/>
                </a:lnTo>
                <a:lnTo>
                  <a:pt x="99936" y="73660"/>
                </a:lnTo>
                <a:lnTo>
                  <a:pt x="96507" y="71120"/>
                </a:lnTo>
                <a:lnTo>
                  <a:pt x="95097" y="69850"/>
                </a:lnTo>
                <a:lnTo>
                  <a:pt x="93700" y="68580"/>
                </a:lnTo>
                <a:lnTo>
                  <a:pt x="96647" y="68580"/>
                </a:lnTo>
                <a:lnTo>
                  <a:pt x="98082" y="69850"/>
                </a:lnTo>
                <a:lnTo>
                  <a:pt x="103886" y="71120"/>
                </a:lnTo>
                <a:lnTo>
                  <a:pt x="106514" y="77470"/>
                </a:lnTo>
                <a:lnTo>
                  <a:pt x="109194" y="81280"/>
                </a:lnTo>
                <a:lnTo>
                  <a:pt x="109194" y="74345"/>
                </a:lnTo>
                <a:lnTo>
                  <a:pt x="108483" y="72390"/>
                </a:lnTo>
                <a:lnTo>
                  <a:pt x="104127" y="68580"/>
                </a:lnTo>
                <a:lnTo>
                  <a:pt x="101282" y="66040"/>
                </a:lnTo>
                <a:lnTo>
                  <a:pt x="97116" y="66040"/>
                </a:lnTo>
                <a:lnTo>
                  <a:pt x="93586" y="64770"/>
                </a:lnTo>
                <a:lnTo>
                  <a:pt x="90487" y="62230"/>
                </a:lnTo>
                <a:lnTo>
                  <a:pt x="87757" y="59690"/>
                </a:lnTo>
                <a:lnTo>
                  <a:pt x="84162" y="58420"/>
                </a:lnTo>
                <a:lnTo>
                  <a:pt x="82994" y="58420"/>
                </a:lnTo>
                <a:lnTo>
                  <a:pt x="82003" y="57150"/>
                </a:lnTo>
                <a:lnTo>
                  <a:pt x="79108" y="57150"/>
                </a:lnTo>
                <a:lnTo>
                  <a:pt x="79070" y="59690"/>
                </a:lnTo>
                <a:lnTo>
                  <a:pt x="80416" y="59690"/>
                </a:lnTo>
                <a:lnTo>
                  <a:pt x="81851" y="60960"/>
                </a:lnTo>
                <a:lnTo>
                  <a:pt x="83223" y="62230"/>
                </a:lnTo>
                <a:lnTo>
                  <a:pt x="84505" y="63500"/>
                </a:lnTo>
                <a:lnTo>
                  <a:pt x="87604" y="67310"/>
                </a:lnTo>
                <a:lnTo>
                  <a:pt x="89039" y="72390"/>
                </a:lnTo>
                <a:lnTo>
                  <a:pt x="87083" y="71120"/>
                </a:lnTo>
                <a:lnTo>
                  <a:pt x="85153" y="69850"/>
                </a:lnTo>
                <a:lnTo>
                  <a:pt x="83235" y="68580"/>
                </a:lnTo>
                <a:lnTo>
                  <a:pt x="78968" y="67310"/>
                </a:lnTo>
                <a:lnTo>
                  <a:pt x="71120" y="66040"/>
                </a:lnTo>
                <a:lnTo>
                  <a:pt x="67881" y="68580"/>
                </a:lnTo>
                <a:lnTo>
                  <a:pt x="64350" y="68580"/>
                </a:lnTo>
                <a:lnTo>
                  <a:pt x="60312" y="67310"/>
                </a:lnTo>
                <a:lnTo>
                  <a:pt x="52387" y="66040"/>
                </a:lnTo>
                <a:lnTo>
                  <a:pt x="50914" y="64770"/>
                </a:lnTo>
                <a:lnTo>
                  <a:pt x="48374" y="64770"/>
                </a:lnTo>
                <a:lnTo>
                  <a:pt x="47942" y="67310"/>
                </a:lnTo>
                <a:lnTo>
                  <a:pt x="47752" y="68580"/>
                </a:lnTo>
                <a:lnTo>
                  <a:pt x="49695" y="68580"/>
                </a:lnTo>
                <a:lnTo>
                  <a:pt x="50685" y="69850"/>
                </a:lnTo>
                <a:lnTo>
                  <a:pt x="53289" y="72390"/>
                </a:lnTo>
                <a:lnTo>
                  <a:pt x="55867" y="73660"/>
                </a:lnTo>
                <a:lnTo>
                  <a:pt x="58458" y="76200"/>
                </a:lnTo>
                <a:lnTo>
                  <a:pt x="63182" y="81280"/>
                </a:lnTo>
                <a:lnTo>
                  <a:pt x="67297" y="85090"/>
                </a:lnTo>
                <a:lnTo>
                  <a:pt x="74053" y="86360"/>
                </a:lnTo>
                <a:lnTo>
                  <a:pt x="78524" y="87630"/>
                </a:lnTo>
                <a:lnTo>
                  <a:pt x="82613" y="91440"/>
                </a:lnTo>
                <a:lnTo>
                  <a:pt x="92837" y="92710"/>
                </a:lnTo>
                <a:lnTo>
                  <a:pt x="97980" y="90170"/>
                </a:lnTo>
                <a:lnTo>
                  <a:pt x="103085" y="88900"/>
                </a:lnTo>
                <a:lnTo>
                  <a:pt x="105232" y="87630"/>
                </a:lnTo>
                <a:lnTo>
                  <a:pt x="107657" y="86360"/>
                </a:lnTo>
                <a:lnTo>
                  <a:pt x="112649" y="86360"/>
                </a:lnTo>
                <a:lnTo>
                  <a:pt x="117538" y="88900"/>
                </a:lnTo>
                <a:lnTo>
                  <a:pt x="117767" y="88900"/>
                </a:lnTo>
                <a:lnTo>
                  <a:pt x="119659" y="91440"/>
                </a:lnTo>
                <a:lnTo>
                  <a:pt x="121615" y="93980"/>
                </a:lnTo>
                <a:lnTo>
                  <a:pt x="123380" y="95250"/>
                </a:lnTo>
                <a:lnTo>
                  <a:pt x="123482" y="96520"/>
                </a:lnTo>
                <a:lnTo>
                  <a:pt x="110451" y="96520"/>
                </a:lnTo>
                <a:lnTo>
                  <a:pt x="104914" y="95250"/>
                </a:lnTo>
                <a:lnTo>
                  <a:pt x="93611" y="95250"/>
                </a:lnTo>
                <a:lnTo>
                  <a:pt x="85572" y="97790"/>
                </a:lnTo>
                <a:lnTo>
                  <a:pt x="59817" y="97790"/>
                </a:lnTo>
                <a:lnTo>
                  <a:pt x="52755" y="95250"/>
                </a:lnTo>
                <a:lnTo>
                  <a:pt x="52755" y="90170"/>
                </a:lnTo>
                <a:lnTo>
                  <a:pt x="49276" y="90170"/>
                </a:lnTo>
                <a:lnTo>
                  <a:pt x="49276" y="95250"/>
                </a:lnTo>
                <a:lnTo>
                  <a:pt x="48679" y="95250"/>
                </a:lnTo>
                <a:lnTo>
                  <a:pt x="48628" y="96520"/>
                </a:lnTo>
                <a:lnTo>
                  <a:pt x="48298" y="97790"/>
                </a:lnTo>
                <a:lnTo>
                  <a:pt x="47980" y="99288"/>
                </a:lnTo>
                <a:lnTo>
                  <a:pt x="47231" y="99288"/>
                </a:lnTo>
                <a:lnTo>
                  <a:pt x="47002" y="100330"/>
                </a:lnTo>
                <a:lnTo>
                  <a:pt x="46545" y="100330"/>
                </a:lnTo>
                <a:lnTo>
                  <a:pt x="44894" y="102870"/>
                </a:lnTo>
                <a:lnTo>
                  <a:pt x="41503" y="101600"/>
                </a:lnTo>
                <a:lnTo>
                  <a:pt x="39090" y="100330"/>
                </a:lnTo>
                <a:lnTo>
                  <a:pt x="39789" y="99288"/>
                </a:lnTo>
                <a:lnTo>
                  <a:pt x="40817" y="97790"/>
                </a:lnTo>
                <a:lnTo>
                  <a:pt x="41465" y="93980"/>
                </a:lnTo>
                <a:lnTo>
                  <a:pt x="40589" y="90170"/>
                </a:lnTo>
                <a:lnTo>
                  <a:pt x="41465" y="90170"/>
                </a:lnTo>
                <a:lnTo>
                  <a:pt x="43903" y="91440"/>
                </a:lnTo>
                <a:lnTo>
                  <a:pt x="45948" y="92710"/>
                </a:lnTo>
                <a:lnTo>
                  <a:pt x="47752" y="92710"/>
                </a:lnTo>
                <a:lnTo>
                  <a:pt x="48641" y="93980"/>
                </a:lnTo>
                <a:lnTo>
                  <a:pt x="49072" y="93980"/>
                </a:lnTo>
                <a:lnTo>
                  <a:pt x="49276" y="95250"/>
                </a:lnTo>
                <a:lnTo>
                  <a:pt x="49276" y="90170"/>
                </a:lnTo>
                <a:lnTo>
                  <a:pt x="46304" y="90170"/>
                </a:lnTo>
                <a:lnTo>
                  <a:pt x="44462" y="88900"/>
                </a:lnTo>
                <a:lnTo>
                  <a:pt x="42633" y="87630"/>
                </a:lnTo>
                <a:lnTo>
                  <a:pt x="42405" y="86360"/>
                </a:lnTo>
                <a:lnTo>
                  <a:pt x="41770" y="86360"/>
                </a:lnTo>
                <a:lnTo>
                  <a:pt x="41846" y="85090"/>
                </a:lnTo>
                <a:lnTo>
                  <a:pt x="41719" y="83820"/>
                </a:lnTo>
                <a:lnTo>
                  <a:pt x="41414" y="83820"/>
                </a:lnTo>
                <a:lnTo>
                  <a:pt x="39420" y="76200"/>
                </a:lnTo>
                <a:lnTo>
                  <a:pt x="38836" y="75907"/>
                </a:lnTo>
                <a:lnTo>
                  <a:pt x="38836" y="85090"/>
                </a:lnTo>
                <a:lnTo>
                  <a:pt x="38354" y="86360"/>
                </a:lnTo>
                <a:lnTo>
                  <a:pt x="37680" y="86360"/>
                </a:lnTo>
                <a:lnTo>
                  <a:pt x="37680" y="95250"/>
                </a:lnTo>
                <a:lnTo>
                  <a:pt x="37515" y="96520"/>
                </a:lnTo>
                <a:lnTo>
                  <a:pt x="37299" y="96520"/>
                </a:lnTo>
                <a:lnTo>
                  <a:pt x="34290" y="97790"/>
                </a:lnTo>
                <a:lnTo>
                  <a:pt x="27228" y="97790"/>
                </a:lnTo>
                <a:lnTo>
                  <a:pt x="32562" y="100330"/>
                </a:lnTo>
                <a:lnTo>
                  <a:pt x="35991" y="99288"/>
                </a:lnTo>
                <a:lnTo>
                  <a:pt x="33540" y="101600"/>
                </a:lnTo>
                <a:lnTo>
                  <a:pt x="25730" y="101600"/>
                </a:lnTo>
                <a:lnTo>
                  <a:pt x="20434" y="102870"/>
                </a:lnTo>
                <a:lnTo>
                  <a:pt x="32854" y="102870"/>
                </a:lnTo>
                <a:lnTo>
                  <a:pt x="30988" y="104140"/>
                </a:lnTo>
                <a:lnTo>
                  <a:pt x="28790" y="104140"/>
                </a:lnTo>
                <a:lnTo>
                  <a:pt x="26708" y="105410"/>
                </a:lnTo>
                <a:lnTo>
                  <a:pt x="21234" y="105410"/>
                </a:lnTo>
                <a:lnTo>
                  <a:pt x="15582" y="104140"/>
                </a:lnTo>
                <a:lnTo>
                  <a:pt x="11099" y="100330"/>
                </a:lnTo>
                <a:lnTo>
                  <a:pt x="13093" y="100330"/>
                </a:lnTo>
                <a:lnTo>
                  <a:pt x="15887" y="99288"/>
                </a:lnTo>
                <a:lnTo>
                  <a:pt x="16598" y="99288"/>
                </a:lnTo>
                <a:lnTo>
                  <a:pt x="15379" y="96520"/>
                </a:lnTo>
                <a:lnTo>
                  <a:pt x="14617" y="95250"/>
                </a:lnTo>
                <a:lnTo>
                  <a:pt x="13157" y="93980"/>
                </a:lnTo>
                <a:lnTo>
                  <a:pt x="12293" y="92710"/>
                </a:lnTo>
                <a:lnTo>
                  <a:pt x="11201" y="91440"/>
                </a:lnTo>
                <a:lnTo>
                  <a:pt x="10414" y="90170"/>
                </a:lnTo>
                <a:lnTo>
                  <a:pt x="9207" y="88900"/>
                </a:lnTo>
                <a:lnTo>
                  <a:pt x="14122" y="92710"/>
                </a:lnTo>
                <a:lnTo>
                  <a:pt x="20205" y="92710"/>
                </a:lnTo>
                <a:lnTo>
                  <a:pt x="25831" y="90170"/>
                </a:lnTo>
                <a:lnTo>
                  <a:pt x="29832" y="88900"/>
                </a:lnTo>
                <a:lnTo>
                  <a:pt x="33134" y="88900"/>
                </a:lnTo>
                <a:lnTo>
                  <a:pt x="37134" y="90170"/>
                </a:lnTo>
                <a:lnTo>
                  <a:pt x="37198" y="91440"/>
                </a:lnTo>
                <a:lnTo>
                  <a:pt x="37274" y="92710"/>
                </a:lnTo>
                <a:lnTo>
                  <a:pt x="37439" y="92710"/>
                </a:lnTo>
                <a:lnTo>
                  <a:pt x="37668" y="93980"/>
                </a:lnTo>
                <a:lnTo>
                  <a:pt x="37680" y="95250"/>
                </a:lnTo>
                <a:lnTo>
                  <a:pt x="37680" y="86360"/>
                </a:lnTo>
                <a:lnTo>
                  <a:pt x="36601" y="85090"/>
                </a:lnTo>
                <a:lnTo>
                  <a:pt x="35725" y="85090"/>
                </a:lnTo>
                <a:lnTo>
                  <a:pt x="34683" y="83820"/>
                </a:lnTo>
                <a:lnTo>
                  <a:pt x="34328" y="82550"/>
                </a:lnTo>
                <a:lnTo>
                  <a:pt x="33604" y="81280"/>
                </a:lnTo>
                <a:lnTo>
                  <a:pt x="32232" y="79463"/>
                </a:lnTo>
                <a:lnTo>
                  <a:pt x="32232" y="86360"/>
                </a:lnTo>
                <a:lnTo>
                  <a:pt x="28473" y="85090"/>
                </a:lnTo>
                <a:lnTo>
                  <a:pt x="25577" y="87630"/>
                </a:lnTo>
                <a:lnTo>
                  <a:pt x="16713" y="90170"/>
                </a:lnTo>
                <a:lnTo>
                  <a:pt x="14719" y="88900"/>
                </a:lnTo>
                <a:lnTo>
                  <a:pt x="12738" y="87630"/>
                </a:lnTo>
                <a:lnTo>
                  <a:pt x="9271" y="85090"/>
                </a:lnTo>
                <a:lnTo>
                  <a:pt x="8636" y="83820"/>
                </a:lnTo>
                <a:lnTo>
                  <a:pt x="8509" y="82550"/>
                </a:lnTo>
                <a:lnTo>
                  <a:pt x="13081" y="81280"/>
                </a:lnTo>
                <a:lnTo>
                  <a:pt x="8890" y="81280"/>
                </a:lnTo>
                <a:lnTo>
                  <a:pt x="9093" y="80010"/>
                </a:lnTo>
                <a:lnTo>
                  <a:pt x="21628" y="80010"/>
                </a:lnTo>
                <a:lnTo>
                  <a:pt x="18415" y="78740"/>
                </a:lnTo>
                <a:lnTo>
                  <a:pt x="15074" y="77470"/>
                </a:lnTo>
                <a:lnTo>
                  <a:pt x="17792" y="77470"/>
                </a:lnTo>
                <a:lnTo>
                  <a:pt x="19151" y="76200"/>
                </a:lnTo>
                <a:lnTo>
                  <a:pt x="22656" y="76200"/>
                </a:lnTo>
                <a:lnTo>
                  <a:pt x="24041" y="77470"/>
                </a:lnTo>
                <a:lnTo>
                  <a:pt x="26085" y="78740"/>
                </a:lnTo>
                <a:lnTo>
                  <a:pt x="28321" y="80010"/>
                </a:lnTo>
                <a:lnTo>
                  <a:pt x="29921" y="82550"/>
                </a:lnTo>
                <a:lnTo>
                  <a:pt x="30911" y="82550"/>
                </a:lnTo>
                <a:lnTo>
                  <a:pt x="31432" y="85090"/>
                </a:lnTo>
                <a:lnTo>
                  <a:pt x="32232" y="86360"/>
                </a:lnTo>
                <a:lnTo>
                  <a:pt x="32232" y="79463"/>
                </a:lnTo>
                <a:lnTo>
                  <a:pt x="31686" y="78740"/>
                </a:lnTo>
                <a:lnTo>
                  <a:pt x="28333" y="76200"/>
                </a:lnTo>
                <a:lnTo>
                  <a:pt x="25323" y="73660"/>
                </a:lnTo>
                <a:lnTo>
                  <a:pt x="30137" y="74930"/>
                </a:lnTo>
                <a:lnTo>
                  <a:pt x="35331" y="77470"/>
                </a:lnTo>
                <a:lnTo>
                  <a:pt x="37490" y="82550"/>
                </a:lnTo>
                <a:lnTo>
                  <a:pt x="38112" y="83820"/>
                </a:lnTo>
                <a:lnTo>
                  <a:pt x="38836" y="85090"/>
                </a:lnTo>
                <a:lnTo>
                  <a:pt x="38836" y="75907"/>
                </a:lnTo>
                <a:lnTo>
                  <a:pt x="31991" y="72390"/>
                </a:lnTo>
                <a:lnTo>
                  <a:pt x="24663" y="71120"/>
                </a:lnTo>
                <a:lnTo>
                  <a:pt x="21551" y="69850"/>
                </a:lnTo>
                <a:lnTo>
                  <a:pt x="18529" y="68580"/>
                </a:lnTo>
                <a:lnTo>
                  <a:pt x="14871" y="67310"/>
                </a:lnTo>
                <a:lnTo>
                  <a:pt x="13982" y="66040"/>
                </a:lnTo>
                <a:lnTo>
                  <a:pt x="13081" y="66040"/>
                </a:lnTo>
                <a:lnTo>
                  <a:pt x="12319" y="67310"/>
                </a:lnTo>
                <a:lnTo>
                  <a:pt x="11696" y="67310"/>
                </a:lnTo>
                <a:lnTo>
                  <a:pt x="11569" y="68580"/>
                </a:lnTo>
                <a:lnTo>
                  <a:pt x="11315" y="69850"/>
                </a:lnTo>
                <a:lnTo>
                  <a:pt x="15494" y="72390"/>
                </a:lnTo>
                <a:lnTo>
                  <a:pt x="17881" y="73660"/>
                </a:lnTo>
                <a:lnTo>
                  <a:pt x="15176" y="73660"/>
                </a:lnTo>
                <a:lnTo>
                  <a:pt x="12522" y="76200"/>
                </a:lnTo>
                <a:lnTo>
                  <a:pt x="9867" y="76200"/>
                </a:lnTo>
                <a:lnTo>
                  <a:pt x="7886" y="77470"/>
                </a:lnTo>
                <a:lnTo>
                  <a:pt x="5511" y="78740"/>
                </a:lnTo>
                <a:lnTo>
                  <a:pt x="5232" y="81280"/>
                </a:lnTo>
                <a:lnTo>
                  <a:pt x="4114" y="80010"/>
                </a:lnTo>
                <a:lnTo>
                  <a:pt x="1435" y="78740"/>
                </a:lnTo>
                <a:lnTo>
                  <a:pt x="0" y="81280"/>
                </a:lnTo>
                <a:lnTo>
                  <a:pt x="1155" y="83820"/>
                </a:lnTo>
                <a:lnTo>
                  <a:pt x="2374" y="87630"/>
                </a:lnTo>
                <a:lnTo>
                  <a:pt x="5080" y="88900"/>
                </a:lnTo>
                <a:lnTo>
                  <a:pt x="7226" y="91440"/>
                </a:lnTo>
                <a:lnTo>
                  <a:pt x="8636" y="93980"/>
                </a:lnTo>
                <a:lnTo>
                  <a:pt x="9613" y="95250"/>
                </a:lnTo>
                <a:lnTo>
                  <a:pt x="11531" y="96520"/>
                </a:lnTo>
                <a:lnTo>
                  <a:pt x="9512" y="97790"/>
                </a:lnTo>
                <a:lnTo>
                  <a:pt x="6438" y="97790"/>
                </a:lnTo>
                <a:lnTo>
                  <a:pt x="7340" y="101600"/>
                </a:lnTo>
                <a:lnTo>
                  <a:pt x="9677" y="105410"/>
                </a:lnTo>
                <a:lnTo>
                  <a:pt x="19494" y="109220"/>
                </a:lnTo>
                <a:lnTo>
                  <a:pt x="24257" y="107950"/>
                </a:lnTo>
                <a:lnTo>
                  <a:pt x="29108" y="107950"/>
                </a:lnTo>
                <a:lnTo>
                  <a:pt x="33756" y="106680"/>
                </a:lnTo>
                <a:lnTo>
                  <a:pt x="35331" y="105410"/>
                </a:lnTo>
                <a:lnTo>
                  <a:pt x="36906" y="104140"/>
                </a:lnTo>
                <a:lnTo>
                  <a:pt x="38608" y="104140"/>
                </a:lnTo>
                <a:lnTo>
                  <a:pt x="42341" y="105410"/>
                </a:lnTo>
                <a:lnTo>
                  <a:pt x="47752" y="105410"/>
                </a:lnTo>
                <a:lnTo>
                  <a:pt x="49784" y="101600"/>
                </a:lnTo>
                <a:lnTo>
                  <a:pt x="54254" y="102870"/>
                </a:lnTo>
                <a:lnTo>
                  <a:pt x="81584" y="102870"/>
                </a:lnTo>
                <a:lnTo>
                  <a:pt x="86398" y="101600"/>
                </a:lnTo>
                <a:lnTo>
                  <a:pt x="91452" y="101600"/>
                </a:lnTo>
                <a:lnTo>
                  <a:pt x="96469" y="100330"/>
                </a:lnTo>
                <a:lnTo>
                  <a:pt x="110578" y="100330"/>
                </a:lnTo>
                <a:lnTo>
                  <a:pt x="115100" y="101600"/>
                </a:lnTo>
                <a:lnTo>
                  <a:pt x="116738" y="101600"/>
                </a:lnTo>
                <a:lnTo>
                  <a:pt x="105333" y="109220"/>
                </a:lnTo>
                <a:lnTo>
                  <a:pt x="99491" y="113030"/>
                </a:lnTo>
                <a:lnTo>
                  <a:pt x="93776" y="115404"/>
                </a:lnTo>
                <a:lnTo>
                  <a:pt x="93776" y="125730"/>
                </a:lnTo>
                <a:lnTo>
                  <a:pt x="91020" y="128371"/>
                </a:lnTo>
                <a:lnTo>
                  <a:pt x="90830" y="128371"/>
                </a:lnTo>
                <a:lnTo>
                  <a:pt x="87439" y="129540"/>
                </a:lnTo>
                <a:lnTo>
                  <a:pt x="86385" y="127000"/>
                </a:lnTo>
                <a:lnTo>
                  <a:pt x="84594" y="125730"/>
                </a:lnTo>
                <a:lnTo>
                  <a:pt x="84416" y="125399"/>
                </a:lnTo>
                <a:lnTo>
                  <a:pt x="84416" y="134620"/>
                </a:lnTo>
                <a:lnTo>
                  <a:pt x="84150" y="137160"/>
                </a:lnTo>
                <a:lnTo>
                  <a:pt x="84086" y="143510"/>
                </a:lnTo>
                <a:lnTo>
                  <a:pt x="82753" y="148590"/>
                </a:lnTo>
                <a:lnTo>
                  <a:pt x="76123" y="151130"/>
                </a:lnTo>
                <a:lnTo>
                  <a:pt x="69862" y="156210"/>
                </a:lnTo>
                <a:lnTo>
                  <a:pt x="68186" y="157480"/>
                </a:lnTo>
                <a:lnTo>
                  <a:pt x="66332" y="158750"/>
                </a:lnTo>
                <a:lnTo>
                  <a:pt x="66446" y="157480"/>
                </a:lnTo>
                <a:lnTo>
                  <a:pt x="66573" y="156210"/>
                </a:lnTo>
                <a:lnTo>
                  <a:pt x="67754" y="154940"/>
                </a:lnTo>
                <a:lnTo>
                  <a:pt x="67767" y="152400"/>
                </a:lnTo>
                <a:lnTo>
                  <a:pt x="67779" y="151130"/>
                </a:lnTo>
                <a:lnTo>
                  <a:pt x="67652" y="149860"/>
                </a:lnTo>
                <a:lnTo>
                  <a:pt x="67945" y="148590"/>
                </a:lnTo>
                <a:lnTo>
                  <a:pt x="68402" y="147320"/>
                </a:lnTo>
                <a:lnTo>
                  <a:pt x="68478" y="144780"/>
                </a:lnTo>
                <a:lnTo>
                  <a:pt x="69265" y="143510"/>
                </a:lnTo>
                <a:lnTo>
                  <a:pt x="70243" y="142240"/>
                </a:lnTo>
                <a:lnTo>
                  <a:pt x="71843" y="137160"/>
                </a:lnTo>
                <a:lnTo>
                  <a:pt x="74460" y="137160"/>
                </a:lnTo>
                <a:lnTo>
                  <a:pt x="77698" y="133350"/>
                </a:lnTo>
                <a:lnTo>
                  <a:pt x="79057" y="132080"/>
                </a:lnTo>
                <a:lnTo>
                  <a:pt x="79921" y="129540"/>
                </a:lnTo>
                <a:lnTo>
                  <a:pt x="75501" y="129540"/>
                </a:lnTo>
                <a:lnTo>
                  <a:pt x="74206" y="130810"/>
                </a:lnTo>
                <a:lnTo>
                  <a:pt x="71412" y="130810"/>
                </a:lnTo>
                <a:lnTo>
                  <a:pt x="71272" y="130873"/>
                </a:lnTo>
                <a:lnTo>
                  <a:pt x="71272" y="134620"/>
                </a:lnTo>
                <a:lnTo>
                  <a:pt x="69303" y="135890"/>
                </a:lnTo>
                <a:lnTo>
                  <a:pt x="68186" y="138430"/>
                </a:lnTo>
                <a:lnTo>
                  <a:pt x="67348" y="140970"/>
                </a:lnTo>
                <a:lnTo>
                  <a:pt x="66230" y="142240"/>
                </a:lnTo>
                <a:lnTo>
                  <a:pt x="65252" y="144780"/>
                </a:lnTo>
                <a:lnTo>
                  <a:pt x="65189" y="146050"/>
                </a:lnTo>
                <a:lnTo>
                  <a:pt x="64757" y="147320"/>
                </a:lnTo>
                <a:lnTo>
                  <a:pt x="64541" y="148590"/>
                </a:lnTo>
                <a:lnTo>
                  <a:pt x="64477" y="149860"/>
                </a:lnTo>
                <a:lnTo>
                  <a:pt x="64147" y="151130"/>
                </a:lnTo>
                <a:lnTo>
                  <a:pt x="63690" y="151130"/>
                </a:lnTo>
                <a:lnTo>
                  <a:pt x="61709" y="152400"/>
                </a:lnTo>
                <a:lnTo>
                  <a:pt x="59512" y="152400"/>
                </a:lnTo>
                <a:lnTo>
                  <a:pt x="57429" y="151130"/>
                </a:lnTo>
                <a:lnTo>
                  <a:pt x="56451" y="151130"/>
                </a:lnTo>
                <a:lnTo>
                  <a:pt x="55499" y="149860"/>
                </a:lnTo>
                <a:lnTo>
                  <a:pt x="55549" y="147320"/>
                </a:lnTo>
                <a:lnTo>
                  <a:pt x="55143" y="146050"/>
                </a:lnTo>
                <a:lnTo>
                  <a:pt x="54813" y="144780"/>
                </a:lnTo>
                <a:lnTo>
                  <a:pt x="54825" y="143510"/>
                </a:lnTo>
                <a:lnTo>
                  <a:pt x="55257" y="142240"/>
                </a:lnTo>
                <a:lnTo>
                  <a:pt x="55295" y="139700"/>
                </a:lnTo>
                <a:lnTo>
                  <a:pt x="57035" y="137160"/>
                </a:lnTo>
                <a:lnTo>
                  <a:pt x="57391" y="137160"/>
                </a:lnTo>
                <a:lnTo>
                  <a:pt x="57505" y="135890"/>
                </a:lnTo>
                <a:lnTo>
                  <a:pt x="66827" y="135890"/>
                </a:lnTo>
                <a:lnTo>
                  <a:pt x="69075" y="134620"/>
                </a:lnTo>
                <a:lnTo>
                  <a:pt x="71272" y="134620"/>
                </a:lnTo>
                <a:lnTo>
                  <a:pt x="71272" y="130873"/>
                </a:lnTo>
                <a:lnTo>
                  <a:pt x="68300" y="132080"/>
                </a:lnTo>
                <a:lnTo>
                  <a:pt x="59118" y="132080"/>
                </a:lnTo>
                <a:lnTo>
                  <a:pt x="56603" y="133350"/>
                </a:lnTo>
                <a:lnTo>
                  <a:pt x="53962" y="134620"/>
                </a:lnTo>
                <a:lnTo>
                  <a:pt x="58420" y="129540"/>
                </a:lnTo>
                <a:lnTo>
                  <a:pt x="62382" y="124574"/>
                </a:lnTo>
                <a:lnTo>
                  <a:pt x="61937" y="124574"/>
                </a:lnTo>
                <a:lnTo>
                  <a:pt x="68453" y="123190"/>
                </a:lnTo>
                <a:lnTo>
                  <a:pt x="71501" y="121920"/>
                </a:lnTo>
                <a:lnTo>
                  <a:pt x="74777" y="121920"/>
                </a:lnTo>
                <a:lnTo>
                  <a:pt x="77673" y="123190"/>
                </a:lnTo>
                <a:lnTo>
                  <a:pt x="71577" y="124574"/>
                </a:lnTo>
                <a:lnTo>
                  <a:pt x="71843" y="124574"/>
                </a:lnTo>
                <a:lnTo>
                  <a:pt x="66967" y="127000"/>
                </a:lnTo>
                <a:lnTo>
                  <a:pt x="64668" y="128206"/>
                </a:lnTo>
                <a:lnTo>
                  <a:pt x="73444" y="125730"/>
                </a:lnTo>
                <a:lnTo>
                  <a:pt x="79717" y="125730"/>
                </a:lnTo>
                <a:lnTo>
                  <a:pt x="78740" y="127000"/>
                </a:lnTo>
                <a:lnTo>
                  <a:pt x="81711" y="127000"/>
                </a:lnTo>
                <a:lnTo>
                  <a:pt x="82296" y="128371"/>
                </a:lnTo>
                <a:lnTo>
                  <a:pt x="82943" y="128371"/>
                </a:lnTo>
                <a:lnTo>
                  <a:pt x="82969" y="132080"/>
                </a:lnTo>
                <a:lnTo>
                  <a:pt x="82829" y="133350"/>
                </a:lnTo>
                <a:lnTo>
                  <a:pt x="82232" y="137160"/>
                </a:lnTo>
                <a:lnTo>
                  <a:pt x="78841" y="142240"/>
                </a:lnTo>
                <a:lnTo>
                  <a:pt x="77165" y="146050"/>
                </a:lnTo>
                <a:lnTo>
                  <a:pt x="76403" y="147320"/>
                </a:lnTo>
                <a:lnTo>
                  <a:pt x="79489" y="143510"/>
                </a:lnTo>
                <a:lnTo>
                  <a:pt x="82994" y="139700"/>
                </a:lnTo>
                <a:lnTo>
                  <a:pt x="84416" y="134620"/>
                </a:lnTo>
                <a:lnTo>
                  <a:pt x="84416" y="125399"/>
                </a:lnTo>
                <a:lnTo>
                  <a:pt x="83248" y="123190"/>
                </a:lnTo>
                <a:lnTo>
                  <a:pt x="82550" y="123190"/>
                </a:lnTo>
                <a:lnTo>
                  <a:pt x="85750" y="121920"/>
                </a:lnTo>
                <a:lnTo>
                  <a:pt x="87617" y="120650"/>
                </a:lnTo>
                <a:lnTo>
                  <a:pt x="89496" y="119380"/>
                </a:lnTo>
                <a:lnTo>
                  <a:pt x="92608" y="120650"/>
                </a:lnTo>
                <a:lnTo>
                  <a:pt x="93776" y="125730"/>
                </a:lnTo>
                <a:lnTo>
                  <a:pt x="93776" y="115404"/>
                </a:lnTo>
                <a:lnTo>
                  <a:pt x="93370" y="115570"/>
                </a:lnTo>
                <a:lnTo>
                  <a:pt x="92519" y="115570"/>
                </a:lnTo>
                <a:lnTo>
                  <a:pt x="92075" y="116840"/>
                </a:lnTo>
                <a:lnTo>
                  <a:pt x="88226" y="116840"/>
                </a:lnTo>
                <a:lnTo>
                  <a:pt x="82956" y="119380"/>
                </a:lnTo>
                <a:lnTo>
                  <a:pt x="79641" y="120650"/>
                </a:lnTo>
                <a:lnTo>
                  <a:pt x="79400" y="120650"/>
                </a:lnTo>
                <a:lnTo>
                  <a:pt x="75971" y="119380"/>
                </a:lnTo>
                <a:lnTo>
                  <a:pt x="72009" y="118110"/>
                </a:lnTo>
                <a:lnTo>
                  <a:pt x="68503" y="119380"/>
                </a:lnTo>
                <a:lnTo>
                  <a:pt x="61277" y="121920"/>
                </a:lnTo>
                <a:lnTo>
                  <a:pt x="56400" y="127000"/>
                </a:lnTo>
                <a:lnTo>
                  <a:pt x="51079" y="132080"/>
                </a:lnTo>
                <a:lnTo>
                  <a:pt x="50101" y="133350"/>
                </a:lnTo>
                <a:lnTo>
                  <a:pt x="48336" y="133350"/>
                </a:lnTo>
                <a:lnTo>
                  <a:pt x="48234" y="137160"/>
                </a:lnTo>
                <a:lnTo>
                  <a:pt x="52946" y="137160"/>
                </a:lnTo>
                <a:lnTo>
                  <a:pt x="52235" y="138430"/>
                </a:lnTo>
                <a:lnTo>
                  <a:pt x="51816" y="139700"/>
                </a:lnTo>
                <a:lnTo>
                  <a:pt x="51879" y="142240"/>
                </a:lnTo>
                <a:lnTo>
                  <a:pt x="51676" y="143510"/>
                </a:lnTo>
                <a:lnTo>
                  <a:pt x="51168" y="144780"/>
                </a:lnTo>
                <a:lnTo>
                  <a:pt x="52222" y="147320"/>
                </a:lnTo>
                <a:lnTo>
                  <a:pt x="52171" y="149860"/>
                </a:lnTo>
                <a:lnTo>
                  <a:pt x="52451" y="152400"/>
                </a:lnTo>
                <a:lnTo>
                  <a:pt x="55003" y="154940"/>
                </a:lnTo>
                <a:lnTo>
                  <a:pt x="63969" y="154940"/>
                </a:lnTo>
                <a:lnTo>
                  <a:pt x="63449" y="157480"/>
                </a:lnTo>
                <a:lnTo>
                  <a:pt x="62890" y="158750"/>
                </a:lnTo>
                <a:lnTo>
                  <a:pt x="62788" y="160020"/>
                </a:lnTo>
                <a:lnTo>
                  <a:pt x="62699" y="161290"/>
                </a:lnTo>
                <a:lnTo>
                  <a:pt x="62395" y="162560"/>
                </a:lnTo>
                <a:lnTo>
                  <a:pt x="62649" y="163830"/>
                </a:lnTo>
                <a:lnTo>
                  <a:pt x="63817" y="166370"/>
                </a:lnTo>
                <a:lnTo>
                  <a:pt x="67475" y="162560"/>
                </a:lnTo>
                <a:lnTo>
                  <a:pt x="69164" y="161290"/>
                </a:lnTo>
                <a:lnTo>
                  <a:pt x="71107" y="158750"/>
                </a:lnTo>
                <a:lnTo>
                  <a:pt x="72834" y="157480"/>
                </a:lnTo>
                <a:lnTo>
                  <a:pt x="77584" y="153670"/>
                </a:lnTo>
                <a:lnTo>
                  <a:pt x="83578" y="152400"/>
                </a:lnTo>
                <a:lnTo>
                  <a:pt x="86499" y="146050"/>
                </a:lnTo>
                <a:lnTo>
                  <a:pt x="87985" y="143510"/>
                </a:lnTo>
                <a:lnTo>
                  <a:pt x="87210" y="139700"/>
                </a:lnTo>
                <a:lnTo>
                  <a:pt x="87515" y="137160"/>
                </a:lnTo>
                <a:lnTo>
                  <a:pt x="87541" y="135890"/>
                </a:lnTo>
                <a:lnTo>
                  <a:pt x="87909" y="134620"/>
                </a:lnTo>
                <a:lnTo>
                  <a:pt x="87947" y="133350"/>
                </a:lnTo>
                <a:lnTo>
                  <a:pt x="89039" y="133350"/>
                </a:lnTo>
                <a:lnTo>
                  <a:pt x="90093" y="132080"/>
                </a:lnTo>
                <a:lnTo>
                  <a:pt x="91046" y="132080"/>
                </a:lnTo>
                <a:lnTo>
                  <a:pt x="94996" y="129540"/>
                </a:lnTo>
                <a:lnTo>
                  <a:pt x="96710" y="124574"/>
                </a:lnTo>
                <a:lnTo>
                  <a:pt x="96608" y="123786"/>
                </a:lnTo>
                <a:lnTo>
                  <a:pt x="95961" y="120650"/>
                </a:lnTo>
                <a:lnTo>
                  <a:pt x="97459" y="120650"/>
                </a:lnTo>
                <a:lnTo>
                  <a:pt x="98310" y="119380"/>
                </a:lnTo>
                <a:lnTo>
                  <a:pt x="99174" y="118110"/>
                </a:lnTo>
                <a:lnTo>
                  <a:pt x="100342" y="118110"/>
                </a:lnTo>
                <a:lnTo>
                  <a:pt x="107505" y="114300"/>
                </a:lnTo>
                <a:lnTo>
                  <a:pt x="114350" y="109220"/>
                </a:lnTo>
                <a:lnTo>
                  <a:pt x="121932" y="105410"/>
                </a:lnTo>
                <a:lnTo>
                  <a:pt x="123101" y="105410"/>
                </a:lnTo>
                <a:lnTo>
                  <a:pt x="124231" y="104140"/>
                </a:lnTo>
                <a:lnTo>
                  <a:pt x="125387" y="104140"/>
                </a:lnTo>
                <a:lnTo>
                  <a:pt x="127038" y="106680"/>
                </a:lnTo>
                <a:lnTo>
                  <a:pt x="129717" y="107950"/>
                </a:lnTo>
                <a:lnTo>
                  <a:pt x="132664" y="109220"/>
                </a:lnTo>
                <a:lnTo>
                  <a:pt x="129578" y="110490"/>
                </a:lnTo>
                <a:lnTo>
                  <a:pt x="126961" y="113030"/>
                </a:lnTo>
                <a:lnTo>
                  <a:pt x="126161" y="116840"/>
                </a:lnTo>
                <a:lnTo>
                  <a:pt x="125704" y="119380"/>
                </a:lnTo>
                <a:lnTo>
                  <a:pt x="127241" y="121920"/>
                </a:lnTo>
                <a:lnTo>
                  <a:pt x="127139" y="124574"/>
                </a:lnTo>
                <a:lnTo>
                  <a:pt x="126123" y="128371"/>
                </a:lnTo>
                <a:lnTo>
                  <a:pt x="125603" y="130810"/>
                </a:lnTo>
                <a:lnTo>
                  <a:pt x="129222" y="133350"/>
                </a:lnTo>
                <a:lnTo>
                  <a:pt x="124866" y="140970"/>
                </a:lnTo>
                <a:lnTo>
                  <a:pt x="130390" y="146050"/>
                </a:lnTo>
                <a:lnTo>
                  <a:pt x="138595" y="144780"/>
                </a:lnTo>
                <a:lnTo>
                  <a:pt x="145719" y="144780"/>
                </a:lnTo>
                <a:lnTo>
                  <a:pt x="148437" y="143510"/>
                </a:lnTo>
                <a:lnTo>
                  <a:pt x="150279" y="142240"/>
                </a:lnTo>
                <a:lnTo>
                  <a:pt x="154825" y="138430"/>
                </a:lnTo>
                <a:lnTo>
                  <a:pt x="160235" y="135890"/>
                </a:lnTo>
                <a:lnTo>
                  <a:pt x="186613" y="123190"/>
                </a:lnTo>
                <a:lnTo>
                  <a:pt x="188264" y="121920"/>
                </a:lnTo>
                <a:lnTo>
                  <a:pt x="190296" y="118110"/>
                </a:lnTo>
                <a:lnTo>
                  <a:pt x="190944" y="111760"/>
                </a:lnTo>
                <a:lnTo>
                  <a:pt x="191935" y="113030"/>
                </a:lnTo>
                <a:lnTo>
                  <a:pt x="192443" y="113030"/>
                </a:lnTo>
                <a:lnTo>
                  <a:pt x="192493" y="114300"/>
                </a:lnTo>
                <a:lnTo>
                  <a:pt x="192620" y="116840"/>
                </a:lnTo>
                <a:lnTo>
                  <a:pt x="195338" y="119380"/>
                </a:lnTo>
                <a:lnTo>
                  <a:pt x="194665" y="123190"/>
                </a:lnTo>
                <a:lnTo>
                  <a:pt x="194132" y="124028"/>
                </a:lnTo>
                <a:lnTo>
                  <a:pt x="193827" y="124574"/>
                </a:lnTo>
                <a:lnTo>
                  <a:pt x="193052" y="127000"/>
                </a:lnTo>
                <a:lnTo>
                  <a:pt x="194868" y="129540"/>
                </a:lnTo>
                <a:lnTo>
                  <a:pt x="195707" y="129540"/>
                </a:lnTo>
                <a:lnTo>
                  <a:pt x="196913" y="130810"/>
                </a:lnTo>
                <a:lnTo>
                  <a:pt x="196862" y="134620"/>
                </a:lnTo>
                <a:lnTo>
                  <a:pt x="196253" y="137160"/>
                </a:lnTo>
                <a:lnTo>
                  <a:pt x="196418" y="138430"/>
                </a:lnTo>
                <a:lnTo>
                  <a:pt x="196481" y="139700"/>
                </a:lnTo>
                <a:lnTo>
                  <a:pt x="193268" y="142240"/>
                </a:lnTo>
                <a:lnTo>
                  <a:pt x="191846" y="144780"/>
                </a:lnTo>
                <a:lnTo>
                  <a:pt x="185940" y="142240"/>
                </a:lnTo>
                <a:lnTo>
                  <a:pt x="173050" y="142240"/>
                </a:lnTo>
                <a:lnTo>
                  <a:pt x="167360" y="144780"/>
                </a:lnTo>
                <a:lnTo>
                  <a:pt x="164426" y="146050"/>
                </a:lnTo>
                <a:lnTo>
                  <a:pt x="162191" y="148590"/>
                </a:lnTo>
                <a:lnTo>
                  <a:pt x="157429" y="153670"/>
                </a:lnTo>
                <a:lnTo>
                  <a:pt x="151752" y="156210"/>
                </a:lnTo>
                <a:lnTo>
                  <a:pt x="149631" y="157480"/>
                </a:lnTo>
                <a:lnTo>
                  <a:pt x="147142" y="157480"/>
                </a:lnTo>
                <a:lnTo>
                  <a:pt x="144945" y="158750"/>
                </a:lnTo>
                <a:lnTo>
                  <a:pt x="143687" y="158750"/>
                </a:lnTo>
                <a:lnTo>
                  <a:pt x="143586" y="160020"/>
                </a:lnTo>
                <a:lnTo>
                  <a:pt x="143497" y="161290"/>
                </a:lnTo>
                <a:lnTo>
                  <a:pt x="144830" y="161290"/>
                </a:lnTo>
                <a:lnTo>
                  <a:pt x="146418" y="162560"/>
                </a:lnTo>
                <a:lnTo>
                  <a:pt x="145135" y="162560"/>
                </a:lnTo>
                <a:lnTo>
                  <a:pt x="141122" y="166370"/>
                </a:lnTo>
                <a:lnTo>
                  <a:pt x="137566" y="168910"/>
                </a:lnTo>
                <a:lnTo>
                  <a:pt x="132816" y="175260"/>
                </a:lnTo>
                <a:lnTo>
                  <a:pt x="131673" y="173990"/>
                </a:lnTo>
                <a:lnTo>
                  <a:pt x="125742" y="176530"/>
                </a:lnTo>
                <a:lnTo>
                  <a:pt x="122466" y="179070"/>
                </a:lnTo>
                <a:lnTo>
                  <a:pt x="122174" y="181610"/>
                </a:lnTo>
                <a:lnTo>
                  <a:pt x="122072" y="189230"/>
                </a:lnTo>
                <a:lnTo>
                  <a:pt x="121119" y="190500"/>
                </a:lnTo>
                <a:lnTo>
                  <a:pt x="121627" y="193040"/>
                </a:lnTo>
                <a:lnTo>
                  <a:pt x="122872" y="195580"/>
                </a:lnTo>
                <a:lnTo>
                  <a:pt x="124269" y="196850"/>
                </a:lnTo>
                <a:lnTo>
                  <a:pt x="124942" y="200660"/>
                </a:lnTo>
                <a:lnTo>
                  <a:pt x="126606" y="204470"/>
                </a:lnTo>
                <a:lnTo>
                  <a:pt x="128308" y="204470"/>
                </a:lnTo>
                <a:lnTo>
                  <a:pt x="132232" y="205740"/>
                </a:lnTo>
                <a:lnTo>
                  <a:pt x="130657" y="214630"/>
                </a:lnTo>
                <a:lnTo>
                  <a:pt x="140144" y="214630"/>
                </a:lnTo>
                <a:lnTo>
                  <a:pt x="145580" y="212090"/>
                </a:lnTo>
                <a:lnTo>
                  <a:pt x="147980" y="210908"/>
                </a:lnTo>
                <a:lnTo>
                  <a:pt x="149758" y="209550"/>
                </a:lnTo>
                <a:lnTo>
                  <a:pt x="152234" y="208280"/>
                </a:lnTo>
                <a:lnTo>
                  <a:pt x="153174" y="209550"/>
                </a:lnTo>
                <a:lnTo>
                  <a:pt x="154952" y="212090"/>
                </a:lnTo>
                <a:lnTo>
                  <a:pt x="160362" y="212090"/>
                </a:lnTo>
                <a:lnTo>
                  <a:pt x="157873" y="215900"/>
                </a:lnTo>
                <a:lnTo>
                  <a:pt x="158000" y="217170"/>
                </a:lnTo>
                <a:lnTo>
                  <a:pt x="158127" y="218440"/>
                </a:lnTo>
                <a:lnTo>
                  <a:pt x="162661" y="223520"/>
                </a:lnTo>
                <a:lnTo>
                  <a:pt x="163169" y="223520"/>
                </a:lnTo>
                <a:lnTo>
                  <a:pt x="162852" y="224790"/>
                </a:lnTo>
                <a:lnTo>
                  <a:pt x="162648" y="224790"/>
                </a:lnTo>
                <a:lnTo>
                  <a:pt x="162128" y="226060"/>
                </a:lnTo>
                <a:lnTo>
                  <a:pt x="161696" y="228600"/>
                </a:lnTo>
                <a:lnTo>
                  <a:pt x="161531" y="229870"/>
                </a:lnTo>
                <a:lnTo>
                  <a:pt x="160705" y="234950"/>
                </a:lnTo>
                <a:lnTo>
                  <a:pt x="164985" y="234950"/>
                </a:lnTo>
                <a:lnTo>
                  <a:pt x="167665" y="237490"/>
                </a:lnTo>
                <a:lnTo>
                  <a:pt x="170103" y="241350"/>
                </a:lnTo>
                <a:lnTo>
                  <a:pt x="172656" y="246380"/>
                </a:lnTo>
                <a:lnTo>
                  <a:pt x="177825" y="247650"/>
                </a:lnTo>
                <a:lnTo>
                  <a:pt x="181571" y="248920"/>
                </a:lnTo>
                <a:lnTo>
                  <a:pt x="186410" y="250190"/>
                </a:lnTo>
                <a:lnTo>
                  <a:pt x="189890" y="247650"/>
                </a:lnTo>
                <a:lnTo>
                  <a:pt x="191020" y="246380"/>
                </a:lnTo>
                <a:lnTo>
                  <a:pt x="195516" y="241350"/>
                </a:lnTo>
                <a:lnTo>
                  <a:pt x="195808" y="241020"/>
                </a:lnTo>
                <a:lnTo>
                  <a:pt x="194398" y="240030"/>
                </a:lnTo>
                <a:lnTo>
                  <a:pt x="191554" y="241312"/>
                </a:lnTo>
                <a:lnTo>
                  <a:pt x="191909" y="240030"/>
                </a:lnTo>
                <a:lnTo>
                  <a:pt x="192189" y="240030"/>
                </a:lnTo>
                <a:lnTo>
                  <a:pt x="192443" y="238760"/>
                </a:lnTo>
                <a:lnTo>
                  <a:pt x="194259" y="231140"/>
                </a:lnTo>
                <a:lnTo>
                  <a:pt x="194360" y="217170"/>
                </a:lnTo>
                <a:lnTo>
                  <a:pt x="193370" y="224790"/>
                </a:lnTo>
                <a:lnTo>
                  <a:pt x="192303" y="231140"/>
                </a:lnTo>
                <a:lnTo>
                  <a:pt x="190779" y="237490"/>
                </a:lnTo>
                <a:lnTo>
                  <a:pt x="188429" y="245110"/>
                </a:lnTo>
                <a:lnTo>
                  <a:pt x="187464" y="245110"/>
                </a:lnTo>
                <a:lnTo>
                  <a:pt x="185458" y="246380"/>
                </a:lnTo>
                <a:lnTo>
                  <a:pt x="181089" y="245110"/>
                </a:lnTo>
                <a:lnTo>
                  <a:pt x="176314" y="243840"/>
                </a:lnTo>
                <a:lnTo>
                  <a:pt x="173037" y="241350"/>
                </a:lnTo>
                <a:lnTo>
                  <a:pt x="172872" y="241020"/>
                </a:lnTo>
                <a:lnTo>
                  <a:pt x="171208" y="236220"/>
                </a:lnTo>
                <a:lnTo>
                  <a:pt x="169811" y="233680"/>
                </a:lnTo>
                <a:lnTo>
                  <a:pt x="168427" y="231140"/>
                </a:lnTo>
                <a:lnTo>
                  <a:pt x="163601" y="233680"/>
                </a:lnTo>
                <a:lnTo>
                  <a:pt x="164998" y="228600"/>
                </a:lnTo>
                <a:lnTo>
                  <a:pt x="165188" y="227330"/>
                </a:lnTo>
                <a:lnTo>
                  <a:pt x="165963" y="226060"/>
                </a:lnTo>
                <a:lnTo>
                  <a:pt x="166179" y="224790"/>
                </a:lnTo>
                <a:lnTo>
                  <a:pt x="167487" y="222250"/>
                </a:lnTo>
                <a:lnTo>
                  <a:pt x="168808" y="219710"/>
                </a:lnTo>
                <a:lnTo>
                  <a:pt x="173126" y="214630"/>
                </a:lnTo>
                <a:lnTo>
                  <a:pt x="176403" y="210908"/>
                </a:lnTo>
                <a:lnTo>
                  <a:pt x="174586" y="212090"/>
                </a:lnTo>
                <a:lnTo>
                  <a:pt x="172707" y="213360"/>
                </a:lnTo>
                <a:lnTo>
                  <a:pt x="168554" y="217170"/>
                </a:lnTo>
                <a:lnTo>
                  <a:pt x="165735" y="222250"/>
                </a:lnTo>
                <a:lnTo>
                  <a:pt x="165531" y="220980"/>
                </a:lnTo>
                <a:lnTo>
                  <a:pt x="164998" y="220980"/>
                </a:lnTo>
                <a:lnTo>
                  <a:pt x="165404" y="219710"/>
                </a:lnTo>
                <a:lnTo>
                  <a:pt x="165823" y="218440"/>
                </a:lnTo>
                <a:lnTo>
                  <a:pt x="167144" y="217170"/>
                </a:lnTo>
                <a:lnTo>
                  <a:pt x="168325" y="214630"/>
                </a:lnTo>
                <a:lnTo>
                  <a:pt x="172453" y="209550"/>
                </a:lnTo>
                <a:lnTo>
                  <a:pt x="174447" y="207010"/>
                </a:lnTo>
                <a:lnTo>
                  <a:pt x="172097" y="209550"/>
                </a:lnTo>
                <a:lnTo>
                  <a:pt x="170789" y="210908"/>
                </a:lnTo>
                <a:lnTo>
                  <a:pt x="167119" y="213360"/>
                </a:lnTo>
                <a:lnTo>
                  <a:pt x="164325" y="218440"/>
                </a:lnTo>
                <a:lnTo>
                  <a:pt x="163715" y="219710"/>
                </a:lnTo>
                <a:lnTo>
                  <a:pt x="163131" y="218440"/>
                </a:lnTo>
                <a:lnTo>
                  <a:pt x="159727" y="214630"/>
                </a:lnTo>
                <a:lnTo>
                  <a:pt x="165900" y="212090"/>
                </a:lnTo>
                <a:lnTo>
                  <a:pt x="167005" y="209550"/>
                </a:lnTo>
                <a:lnTo>
                  <a:pt x="167563" y="208280"/>
                </a:lnTo>
                <a:lnTo>
                  <a:pt x="171221" y="203200"/>
                </a:lnTo>
                <a:lnTo>
                  <a:pt x="176504" y="199390"/>
                </a:lnTo>
                <a:lnTo>
                  <a:pt x="181444" y="195580"/>
                </a:lnTo>
                <a:lnTo>
                  <a:pt x="183134" y="194310"/>
                </a:lnTo>
                <a:lnTo>
                  <a:pt x="181165" y="191770"/>
                </a:lnTo>
                <a:lnTo>
                  <a:pt x="179438" y="193040"/>
                </a:lnTo>
                <a:lnTo>
                  <a:pt x="176885" y="195224"/>
                </a:lnTo>
                <a:lnTo>
                  <a:pt x="177292" y="191770"/>
                </a:lnTo>
                <a:lnTo>
                  <a:pt x="178917" y="190500"/>
                </a:lnTo>
                <a:lnTo>
                  <a:pt x="180416" y="189230"/>
                </a:lnTo>
                <a:lnTo>
                  <a:pt x="181927" y="187960"/>
                </a:lnTo>
                <a:lnTo>
                  <a:pt x="185420" y="185420"/>
                </a:lnTo>
                <a:lnTo>
                  <a:pt x="188506" y="182880"/>
                </a:lnTo>
                <a:lnTo>
                  <a:pt x="190817" y="179070"/>
                </a:lnTo>
                <a:lnTo>
                  <a:pt x="192176" y="179070"/>
                </a:lnTo>
                <a:lnTo>
                  <a:pt x="188150" y="184150"/>
                </a:lnTo>
                <a:lnTo>
                  <a:pt x="184175" y="190500"/>
                </a:lnTo>
                <a:lnTo>
                  <a:pt x="182676" y="196850"/>
                </a:lnTo>
                <a:lnTo>
                  <a:pt x="182600" y="198120"/>
                </a:lnTo>
                <a:lnTo>
                  <a:pt x="180047" y="199390"/>
                </a:lnTo>
                <a:lnTo>
                  <a:pt x="178206" y="203200"/>
                </a:lnTo>
                <a:lnTo>
                  <a:pt x="179438" y="205740"/>
                </a:lnTo>
                <a:lnTo>
                  <a:pt x="179387" y="207010"/>
                </a:lnTo>
                <a:lnTo>
                  <a:pt x="184086" y="207010"/>
                </a:lnTo>
                <a:lnTo>
                  <a:pt x="185686" y="201930"/>
                </a:lnTo>
                <a:lnTo>
                  <a:pt x="186143" y="200660"/>
                </a:lnTo>
                <a:lnTo>
                  <a:pt x="186436" y="199390"/>
                </a:lnTo>
                <a:lnTo>
                  <a:pt x="185674" y="198272"/>
                </a:lnTo>
                <a:lnTo>
                  <a:pt x="185585" y="198120"/>
                </a:lnTo>
                <a:lnTo>
                  <a:pt x="184454" y="196850"/>
                </a:lnTo>
                <a:lnTo>
                  <a:pt x="184594" y="195922"/>
                </a:lnTo>
                <a:lnTo>
                  <a:pt x="184658" y="195580"/>
                </a:lnTo>
                <a:lnTo>
                  <a:pt x="184912" y="195580"/>
                </a:lnTo>
                <a:lnTo>
                  <a:pt x="185280" y="194310"/>
                </a:lnTo>
                <a:lnTo>
                  <a:pt x="185826" y="192824"/>
                </a:lnTo>
                <a:lnTo>
                  <a:pt x="185559" y="195097"/>
                </a:lnTo>
                <a:lnTo>
                  <a:pt x="187223" y="198234"/>
                </a:lnTo>
                <a:lnTo>
                  <a:pt x="189839" y="196405"/>
                </a:lnTo>
                <a:lnTo>
                  <a:pt x="191795" y="195097"/>
                </a:lnTo>
                <a:lnTo>
                  <a:pt x="192747" y="192760"/>
                </a:lnTo>
                <a:lnTo>
                  <a:pt x="192874" y="192443"/>
                </a:lnTo>
                <a:lnTo>
                  <a:pt x="192468" y="190030"/>
                </a:lnTo>
                <a:lnTo>
                  <a:pt x="192151" y="189407"/>
                </a:lnTo>
                <a:lnTo>
                  <a:pt x="191998" y="188760"/>
                </a:lnTo>
                <a:lnTo>
                  <a:pt x="191655" y="188150"/>
                </a:lnTo>
                <a:lnTo>
                  <a:pt x="191693" y="188010"/>
                </a:lnTo>
                <a:lnTo>
                  <a:pt x="191808" y="187591"/>
                </a:lnTo>
                <a:lnTo>
                  <a:pt x="189115" y="187591"/>
                </a:lnTo>
                <a:lnTo>
                  <a:pt x="188696" y="188010"/>
                </a:lnTo>
                <a:lnTo>
                  <a:pt x="187452" y="189407"/>
                </a:lnTo>
                <a:lnTo>
                  <a:pt x="186804" y="190182"/>
                </a:lnTo>
                <a:lnTo>
                  <a:pt x="187159" y="189230"/>
                </a:lnTo>
                <a:lnTo>
                  <a:pt x="189992" y="184150"/>
                </a:lnTo>
                <a:lnTo>
                  <a:pt x="192468" y="179070"/>
                </a:lnTo>
                <a:lnTo>
                  <a:pt x="192976" y="180340"/>
                </a:lnTo>
                <a:lnTo>
                  <a:pt x="193230" y="180340"/>
                </a:lnTo>
                <a:lnTo>
                  <a:pt x="193217" y="191770"/>
                </a:lnTo>
                <a:lnTo>
                  <a:pt x="191884" y="196850"/>
                </a:lnTo>
                <a:lnTo>
                  <a:pt x="190296" y="200660"/>
                </a:lnTo>
                <a:lnTo>
                  <a:pt x="190131" y="200660"/>
                </a:lnTo>
                <a:lnTo>
                  <a:pt x="187693" y="201930"/>
                </a:lnTo>
                <a:lnTo>
                  <a:pt x="187591" y="207010"/>
                </a:lnTo>
                <a:lnTo>
                  <a:pt x="188582" y="208280"/>
                </a:lnTo>
                <a:lnTo>
                  <a:pt x="192087" y="208280"/>
                </a:lnTo>
                <a:lnTo>
                  <a:pt x="192709" y="205740"/>
                </a:lnTo>
                <a:lnTo>
                  <a:pt x="192176" y="203200"/>
                </a:lnTo>
                <a:lnTo>
                  <a:pt x="192024" y="203200"/>
                </a:lnTo>
                <a:lnTo>
                  <a:pt x="191808" y="201930"/>
                </a:lnTo>
                <a:lnTo>
                  <a:pt x="194195" y="195580"/>
                </a:lnTo>
                <a:lnTo>
                  <a:pt x="195834" y="189230"/>
                </a:lnTo>
                <a:lnTo>
                  <a:pt x="193789" y="180340"/>
                </a:lnTo>
                <a:lnTo>
                  <a:pt x="195567" y="180340"/>
                </a:lnTo>
                <a:lnTo>
                  <a:pt x="197421" y="185420"/>
                </a:lnTo>
                <a:lnTo>
                  <a:pt x="197383" y="196850"/>
                </a:lnTo>
                <a:lnTo>
                  <a:pt x="197231" y="196850"/>
                </a:lnTo>
                <a:lnTo>
                  <a:pt x="195643" y="195580"/>
                </a:lnTo>
                <a:lnTo>
                  <a:pt x="193865" y="198120"/>
                </a:lnTo>
                <a:lnTo>
                  <a:pt x="194856" y="199390"/>
                </a:lnTo>
                <a:lnTo>
                  <a:pt x="195808" y="200660"/>
                </a:lnTo>
                <a:lnTo>
                  <a:pt x="195681" y="201930"/>
                </a:lnTo>
                <a:lnTo>
                  <a:pt x="195554" y="203200"/>
                </a:lnTo>
                <a:lnTo>
                  <a:pt x="197256" y="205740"/>
                </a:lnTo>
                <a:lnTo>
                  <a:pt x="200113" y="207010"/>
                </a:lnTo>
                <a:lnTo>
                  <a:pt x="202399" y="203200"/>
                </a:lnTo>
                <a:lnTo>
                  <a:pt x="201904" y="200660"/>
                </a:lnTo>
                <a:lnTo>
                  <a:pt x="201828" y="199390"/>
                </a:lnTo>
                <a:lnTo>
                  <a:pt x="201295" y="198272"/>
                </a:lnTo>
                <a:lnTo>
                  <a:pt x="202374" y="199390"/>
                </a:lnTo>
                <a:lnTo>
                  <a:pt x="207403" y="204470"/>
                </a:lnTo>
                <a:lnTo>
                  <a:pt x="213614" y="204470"/>
                </a:lnTo>
                <a:lnTo>
                  <a:pt x="216471" y="209550"/>
                </a:lnTo>
                <a:lnTo>
                  <a:pt x="217271" y="210908"/>
                </a:lnTo>
                <a:lnTo>
                  <a:pt x="221780" y="215900"/>
                </a:lnTo>
                <a:lnTo>
                  <a:pt x="219392" y="217170"/>
                </a:lnTo>
                <a:lnTo>
                  <a:pt x="217144" y="222250"/>
                </a:lnTo>
                <a:lnTo>
                  <a:pt x="214210" y="228600"/>
                </a:lnTo>
                <a:lnTo>
                  <a:pt x="214160" y="231140"/>
                </a:lnTo>
                <a:lnTo>
                  <a:pt x="214058" y="236220"/>
                </a:lnTo>
                <a:lnTo>
                  <a:pt x="208838" y="240030"/>
                </a:lnTo>
                <a:lnTo>
                  <a:pt x="204800" y="243840"/>
                </a:lnTo>
                <a:lnTo>
                  <a:pt x="200253" y="243840"/>
                </a:lnTo>
                <a:lnTo>
                  <a:pt x="199872" y="242570"/>
                </a:lnTo>
                <a:lnTo>
                  <a:pt x="198374" y="237490"/>
                </a:lnTo>
                <a:lnTo>
                  <a:pt x="197485" y="231140"/>
                </a:lnTo>
                <a:lnTo>
                  <a:pt x="196443" y="226060"/>
                </a:lnTo>
                <a:lnTo>
                  <a:pt x="196316" y="233680"/>
                </a:lnTo>
                <a:lnTo>
                  <a:pt x="197446" y="240030"/>
                </a:lnTo>
                <a:lnTo>
                  <a:pt x="198069" y="242570"/>
                </a:lnTo>
                <a:lnTo>
                  <a:pt x="196291" y="241350"/>
                </a:lnTo>
                <a:lnTo>
                  <a:pt x="194398" y="247650"/>
                </a:lnTo>
                <a:lnTo>
                  <a:pt x="202590" y="246380"/>
                </a:lnTo>
                <a:lnTo>
                  <a:pt x="207060" y="246380"/>
                </a:lnTo>
                <a:lnTo>
                  <a:pt x="211099" y="243840"/>
                </a:lnTo>
                <a:lnTo>
                  <a:pt x="213690" y="240030"/>
                </a:lnTo>
                <a:lnTo>
                  <a:pt x="216547" y="236220"/>
                </a:lnTo>
                <a:lnTo>
                  <a:pt x="217347" y="229870"/>
                </a:lnTo>
                <a:lnTo>
                  <a:pt x="219341" y="224790"/>
                </a:lnTo>
                <a:lnTo>
                  <a:pt x="220268" y="220980"/>
                </a:lnTo>
                <a:lnTo>
                  <a:pt x="224091" y="218440"/>
                </a:lnTo>
                <a:lnTo>
                  <a:pt x="222973" y="213360"/>
                </a:lnTo>
                <a:lnTo>
                  <a:pt x="224180" y="214630"/>
                </a:lnTo>
                <a:lnTo>
                  <a:pt x="225945" y="214630"/>
                </a:lnTo>
                <a:lnTo>
                  <a:pt x="226961" y="215900"/>
                </a:lnTo>
                <a:lnTo>
                  <a:pt x="233133" y="215900"/>
                </a:lnTo>
                <a:lnTo>
                  <a:pt x="235254" y="212090"/>
                </a:lnTo>
                <a:lnTo>
                  <a:pt x="241782" y="214630"/>
                </a:lnTo>
                <a:lnTo>
                  <a:pt x="245211" y="215900"/>
                </a:lnTo>
                <a:lnTo>
                  <a:pt x="251002" y="214630"/>
                </a:lnTo>
                <a:lnTo>
                  <a:pt x="250926" y="213360"/>
                </a:lnTo>
                <a:lnTo>
                  <a:pt x="250850" y="212090"/>
                </a:lnTo>
                <a:lnTo>
                  <a:pt x="250774" y="210908"/>
                </a:lnTo>
                <a:lnTo>
                  <a:pt x="250672" y="209550"/>
                </a:lnTo>
                <a:lnTo>
                  <a:pt x="250583" y="208280"/>
                </a:lnTo>
                <a:lnTo>
                  <a:pt x="249262" y="207010"/>
                </a:lnTo>
                <a:lnTo>
                  <a:pt x="251206" y="205740"/>
                </a:lnTo>
                <a:lnTo>
                  <a:pt x="252031" y="205740"/>
                </a:lnTo>
                <a:lnTo>
                  <a:pt x="252793" y="204470"/>
                </a:lnTo>
                <a:lnTo>
                  <a:pt x="253733" y="203200"/>
                </a:lnTo>
                <a:lnTo>
                  <a:pt x="254609" y="201930"/>
                </a:lnTo>
                <a:lnTo>
                  <a:pt x="254457" y="200660"/>
                </a:lnTo>
                <a:lnTo>
                  <a:pt x="255079" y="199390"/>
                </a:lnTo>
                <a:lnTo>
                  <a:pt x="258660" y="198120"/>
                </a:lnTo>
                <a:lnTo>
                  <a:pt x="260604" y="196850"/>
                </a:lnTo>
                <a:lnTo>
                  <a:pt x="260477" y="195580"/>
                </a:lnTo>
                <a:lnTo>
                  <a:pt x="260362" y="194310"/>
                </a:lnTo>
                <a:lnTo>
                  <a:pt x="260337" y="189230"/>
                </a:lnTo>
                <a:lnTo>
                  <a:pt x="258381" y="186690"/>
                </a:lnTo>
                <a:lnTo>
                  <a:pt x="257263" y="184696"/>
                </a:lnTo>
                <a:lnTo>
                  <a:pt x="257263" y="190500"/>
                </a:lnTo>
                <a:lnTo>
                  <a:pt x="256832" y="194310"/>
                </a:lnTo>
                <a:lnTo>
                  <a:pt x="256667" y="195224"/>
                </a:lnTo>
                <a:lnTo>
                  <a:pt x="256616" y="195580"/>
                </a:lnTo>
                <a:lnTo>
                  <a:pt x="254825" y="195580"/>
                </a:lnTo>
                <a:lnTo>
                  <a:pt x="253314" y="196850"/>
                </a:lnTo>
                <a:lnTo>
                  <a:pt x="249313" y="194310"/>
                </a:lnTo>
                <a:lnTo>
                  <a:pt x="237769" y="190500"/>
                </a:lnTo>
                <a:lnTo>
                  <a:pt x="235788" y="189230"/>
                </a:lnTo>
                <a:lnTo>
                  <a:pt x="233845" y="189230"/>
                </a:lnTo>
                <a:lnTo>
                  <a:pt x="239839" y="191770"/>
                </a:lnTo>
                <a:lnTo>
                  <a:pt x="246392" y="194310"/>
                </a:lnTo>
                <a:lnTo>
                  <a:pt x="252018" y="198120"/>
                </a:lnTo>
                <a:lnTo>
                  <a:pt x="251663" y="199390"/>
                </a:lnTo>
                <a:lnTo>
                  <a:pt x="251383" y="200660"/>
                </a:lnTo>
                <a:lnTo>
                  <a:pt x="251244" y="200660"/>
                </a:lnTo>
                <a:lnTo>
                  <a:pt x="250431" y="201930"/>
                </a:lnTo>
                <a:lnTo>
                  <a:pt x="249669" y="203200"/>
                </a:lnTo>
                <a:lnTo>
                  <a:pt x="249034" y="203200"/>
                </a:lnTo>
                <a:lnTo>
                  <a:pt x="247535" y="205740"/>
                </a:lnTo>
                <a:lnTo>
                  <a:pt x="247091" y="205740"/>
                </a:lnTo>
                <a:lnTo>
                  <a:pt x="242506" y="200660"/>
                </a:lnTo>
                <a:lnTo>
                  <a:pt x="236804" y="196850"/>
                </a:lnTo>
                <a:lnTo>
                  <a:pt x="224345" y="189230"/>
                </a:lnTo>
                <a:lnTo>
                  <a:pt x="229577" y="193040"/>
                </a:lnTo>
                <a:lnTo>
                  <a:pt x="235178" y="196850"/>
                </a:lnTo>
                <a:lnTo>
                  <a:pt x="240030" y="200660"/>
                </a:lnTo>
                <a:lnTo>
                  <a:pt x="242798" y="203200"/>
                </a:lnTo>
                <a:lnTo>
                  <a:pt x="246011" y="207010"/>
                </a:lnTo>
                <a:lnTo>
                  <a:pt x="247078" y="210908"/>
                </a:lnTo>
                <a:lnTo>
                  <a:pt x="245287" y="213360"/>
                </a:lnTo>
                <a:lnTo>
                  <a:pt x="244043" y="212090"/>
                </a:lnTo>
                <a:lnTo>
                  <a:pt x="242887" y="210908"/>
                </a:lnTo>
                <a:lnTo>
                  <a:pt x="240995" y="210908"/>
                </a:lnTo>
                <a:lnTo>
                  <a:pt x="236893" y="209550"/>
                </a:lnTo>
                <a:lnTo>
                  <a:pt x="232918" y="210908"/>
                </a:lnTo>
                <a:lnTo>
                  <a:pt x="233045" y="210908"/>
                </a:lnTo>
                <a:lnTo>
                  <a:pt x="229641" y="213360"/>
                </a:lnTo>
                <a:lnTo>
                  <a:pt x="228447" y="213360"/>
                </a:lnTo>
                <a:lnTo>
                  <a:pt x="227558" y="212090"/>
                </a:lnTo>
                <a:lnTo>
                  <a:pt x="226428" y="212090"/>
                </a:lnTo>
                <a:lnTo>
                  <a:pt x="225298" y="210908"/>
                </a:lnTo>
                <a:lnTo>
                  <a:pt x="222770" y="210908"/>
                </a:lnTo>
                <a:lnTo>
                  <a:pt x="222110" y="209550"/>
                </a:lnTo>
                <a:lnTo>
                  <a:pt x="220459" y="209550"/>
                </a:lnTo>
                <a:lnTo>
                  <a:pt x="218884" y="207010"/>
                </a:lnTo>
                <a:lnTo>
                  <a:pt x="217093" y="205740"/>
                </a:lnTo>
                <a:lnTo>
                  <a:pt x="215049" y="203200"/>
                </a:lnTo>
                <a:lnTo>
                  <a:pt x="212979" y="201930"/>
                </a:lnTo>
                <a:lnTo>
                  <a:pt x="210743" y="200660"/>
                </a:lnTo>
                <a:lnTo>
                  <a:pt x="208584" y="199390"/>
                </a:lnTo>
                <a:lnTo>
                  <a:pt x="207327" y="199390"/>
                </a:lnTo>
                <a:lnTo>
                  <a:pt x="205727" y="198120"/>
                </a:lnTo>
                <a:lnTo>
                  <a:pt x="204749" y="198120"/>
                </a:lnTo>
                <a:lnTo>
                  <a:pt x="204444" y="196850"/>
                </a:lnTo>
                <a:lnTo>
                  <a:pt x="204228" y="195922"/>
                </a:lnTo>
                <a:lnTo>
                  <a:pt x="204152" y="193040"/>
                </a:lnTo>
                <a:lnTo>
                  <a:pt x="204508" y="193040"/>
                </a:lnTo>
                <a:lnTo>
                  <a:pt x="204901" y="194310"/>
                </a:lnTo>
                <a:lnTo>
                  <a:pt x="205346" y="194310"/>
                </a:lnTo>
                <a:lnTo>
                  <a:pt x="207098" y="195580"/>
                </a:lnTo>
                <a:lnTo>
                  <a:pt x="209537" y="194310"/>
                </a:lnTo>
                <a:lnTo>
                  <a:pt x="209156" y="193040"/>
                </a:lnTo>
                <a:lnTo>
                  <a:pt x="208788" y="191770"/>
                </a:lnTo>
                <a:lnTo>
                  <a:pt x="208864" y="190500"/>
                </a:lnTo>
                <a:lnTo>
                  <a:pt x="207657" y="187960"/>
                </a:lnTo>
                <a:lnTo>
                  <a:pt x="205498" y="187960"/>
                </a:lnTo>
                <a:lnTo>
                  <a:pt x="205308" y="186690"/>
                </a:lnTo>
                <a:lnTo>
                  <a:pt x="203466" y="186690"/>
                </a:lnTo>
                <a:lnTo>
                  <a:pt x="202387" y="184150"/>
                </a:lnTo>
                <a:lnTo>
                  <a:pt x="202311" y="183997"/>
                </a:lnTo>
                <a:lnTo>
                  <a:pt x="202450" y="184150"/>
                </a:lnTo>
                <a:lnTo>
                  <a:pt x="203352" y="185420"/>
                </a:lnTo>
                <a:lnTo>
                  <a:pt x="206057" y="186690"/>
                </a:lnTo>
                <a:lnTo>
                  <a:pt x="206946" y="186690"/>
                </a:lnTo>
                <a:lnTo>
                  <a:pt x="208584" y="187960"/>
                </a:lnTo>
                <a:lnTo>
                  <a:pt x="208876" y="186690"/>
                </a:lnTo>
                <a:lnTo>
                  <a:pt x="208940" y="185420"/>
                </a:lnTo>
                <a:lnTo>
                  <a:pt x="207733" y="185420"/>
                </a:lnTo>
                <a:lnTo>
                  <a:pt x="205028" y="184150"/>
                </a:lnTo>
                <a:lnTo>
                  <a:pt x="203669" y="181610"/>
                </a:lnTo>
                <a:lnTo>
                  <a:pt x="202133" y="180340"/>
                </a:lnTo>
                <a:lnTo>
                  <a:pt x="202133" y="183769"/>
                </a:lnTo>
                <a:lnTo>
                  <a:pt x="201536" y="183057"/>
                </a:lnTo>
                <a:lnTo>
                  <a:pt x="201536" y="186690"/>
                </a:lnTo>
                <a:lnTo>
                  <a:pt x="201434" y="187960"/>
                </a:lnTo>
                <a:lnTo>
                  <a:pt x="200888" y="191770"/>
                </a:lnTo>
                <a:lnTo>
                  <a:pt x="199948" y="196850"/>
                </a:lnTo>
                <a:lnTo>
                  <a:pt x="199110" y="196850"/>
                </a:lnTo>
                <a:lnTo>
                  <a:pt x="199212" y="194310"/>
                </a:lnTo>
                <a:lnTo>
                  <a:pt x="199326" y="190500"/>
                </a:lnTo>
                <a:lnTo>
                  <a:pt x="199415" y="187960"/>
                </a:lnTo>
                <a:lnTo>
                  <a:pt x="198069" y="182880"/>
                </a:lnTo>
                <a:lnTo>
                  <a:pt x="197396" y="181610"/>
                </a:lnTo>
                <a:lnTo>
                  <a:pt x="196532" y="180340"/>
                </a:lnTo>
                <a:lnTo>
                  <a:pt x="198729" y="180340"/>
                </a:lnTo>
                <a:lnTo>
                  <a:pt x="198996" y="181610"/>
                </a:lnTo>
                <a:lnTo>
                  <a:pt x="199377" y="182880"/>
                </a:lnTo>
                <a:lnTo>
                  <a:pt x="199859" y="183934"/>
                </a:lnTo>
                <a:lnTo>
                  <a:pt x="200507" y="185420"/>
                </a:lnTo>
                <a:lnTo>
                  <a:pt x="201104" y="185420"/>
                </a:lnTo>
                <a:lnTo>
                  <a:pt x="201536" y="186690"/>
                </a:lnTo>
                <a:lnTo>
                  <a:pt x="201536" y="183057"/>
                </a:lnTo>
                <a:lnTo>
                  <a:pt x="201396" y="182880"/>
                </a:lnTo>
                <a:lnTo>
                  <a:pt x="200888" y="181965"/>
                </a:lnTo>
                <a:lnTo>
                  <a:pt x="202133" y="183769"/>
                </a:lnTo>
                <a:lnTo>
                  <a:pt x="202133" y="180340"/>
                </a:lnTo>
                <a:lnTo>
                  <a:pt x="200596" y="179070"/>
                </a:lnTo>
                <a:lnTo>
                  <a:pt x="201637" y="179070"/>
                </a:lnTo>
                <a:lnTo>
                  <a:pt x="203619" y="180340"/>
                </a:lnTo>
                <a:lnTo>
                  <a:pt x="205701" y="180340"/>
                </a:lnTo>
                <a:lnTo>
                  <a:pt x="207810" y="181610"/>
                </a:lnTo>
                <a:lnTo>
                  <a:pt x="210058" y="182880"/>
                </a:lnTo>
                <a:lnTo>
                  <a:pt x="212420" y="181610"/>
                </a:lnTo>
                <a:lnTo>
                  <a:pt x="224624" y="181610"/>
                </a:lnTo>
                <a:lnTo>
                  <a:pt x="224002" y="177838"/>
                </a:lnTo>
                <a:lnTo>
                  <a:pt x="223824" y="177838"/>
                </a:lnTo>
                <a:lnTo>
                  <a:pt x="223608" y="176530"/>
                </a:lnTo>
                <a:lnTo>
                  <a:pt x="222719" y="170180"/>
                </a:lnTo>
                <a:lnTo>
                  <a:pt x="230543" y="167640"/>
                </a:lnTo>
                <a:lnTo>
                  <a:pt x="238798" y="167640"/>
                </a:lnTo>
                <a:lnTo>
                  <a:pt x="242265" y="168910"/>
                </a:lnTo>
                <a:lnTo>
                  <a:pt x="245351" y="171450"/>
                </a:lnTo>
                <a:lnTo>
                  <a:pt x="247764" y="173990"/>
                </a:lnTo>
                <a:lnTo>
                  <a:pt x="248945" y="176530"/>
                </a:lnTo>
                <a:lnTo>
                  <a:pt x="248704" y="177838"/>
                </a:lnTo>
                <a:lnTo>
                  <a:pt x="249783" y="180340"/>
                </a:lnTo>
                <a:lnTo>
                  <a:pt x="250596" y="181610"/>
                </a:lnTo>
                <a:lnTo>
                  <a:pt x="252056" y="181610"/>
                </a:lnTo>
                <a:lnTo>
                  <a:pt x="252984" y="182880"/>
                </a:lnTo>
                <a:lnTo>
                  <a:pt x="253453" y="183934"/>
                </a:lnTo>
                <a:lnTo>
                  <a:pt x="253555" y="184150"/>
                </a:lnTo>
                <a:lnTo>
                  <a:pt x="253669" y="185420"/>
                </a:lnTo>
                <a:lnTo>
                  <a:pt x="254381" y="186690"/>
                </a:lnTo>
                <a:lnTo>
                  <a:pt x="255955" y="189230"/>
                </a:lnTo>
                <a:lnTo>
                  <a:pt x="257263" y="190500"/>
                </a:lnTo>
                <a:lnTo>
                  <a:pt x="257263" y="184696"/>
                </a:lnTo>
                <a:lnTo>
                  <a:pt x="256959" y="184150"/>
                </a:lnTo>
                <a:lnTo>
                  <a:pt x="256463" y="182880"/>
                </a:lnTo>
                <a:lnTo>
                  <a:pt x="256235" y="181927"/>
                </a:lnTo>
                <a:lnTo>
                  <a:pt x="256171" y="181610"/>
                </a:lnTo>
                <a:lnTo>
                  <a:pt x="255143" y="180340"/>
                </a:lnTo>
                <a:lnTo>
                  <a:pt x="254266" y="179070"/>
                </a:lnTo>
                <a:lnTo>
                  <a:pt x="252793" y="179070"/>
                </a:lnTo>
                <a:lnTo>
                  <a:pt x="252336" y="177838"/>
                </a:lnTo>
                <a:lnTo>
                  <a:pt x="251675" y="171450"/>
                </a:lnTo>
                <a:lnTo>
                  <a:pt x="246659" y="167640"/>
                </a:lnTo>
                <a:lnTo>
                  <a:pt x="242100" y="165100"/>
                </a:lnTo>
                <a:lnTo>
                  <a:pt x="240576" y="163830"/>
                </a:lnTo>
                <a:lnTo>
                  <a:pt x="237197" y="163830"/>
                </a:lnTo>
                <a:lnTo>
                  <a:pt x="234746" y="162560"/>
                </a:lnTo>
                <a:lnTo>
                  <a:pt x="231051" y="161290"/>
                </a:lnTo>
                <a:lnTo>
                  <a:pt x="230911" y="161290"/>
                </a:lnTo>
                <a:lnTo>
                  <a:pt x="230911" y="165100"/>
                </a:lnTo>
                <a:lnTo>
                  <a:pt x="229793" y="165100"/>
                </a:lnTo>
                <a:lnTo>
                  <a:pt x="227660" y="166370"/>
                </a:lnTo>
                <a:lnTo>
                  <a:pt x="223901" y="167640"/>
                </a:lnTo>
                <a:lnTo>
                  <a:pt x="220522" y="170180"/>
                </a:lnTo>
                <a:lnTo>
                  <a:pt x="220459" y="171450"/>
                </a:lnTo>
                <a:lnTo>
                  <a:pt x="220395" y="172720"/>
                </a:lnTo>
                <a:lnTo>
                  <a:pt x="220332" y="173990"/>
                </a:lnTo>
                <a:lnTo>
                  <a:pt x="220243" y="176530"/>
                </a:lnTo>
                <a:lnTo>
                  <a:pt x="215557" y="175666"/>
                </a:lnTo>
                <a:lnTo>
                  <a:pt x="215557" y="179070"/>
                </a:lnTo>
                <a:lnTo>
                  <a:pt x="208572" y="179070"/>
                </a:lnTo>
                <a:lnTo>
                  <a:pt x="207606" y="177838"/>
                </a:lnTo>
                <a:lnTo>
                  <a:pt x="201828" y="175260"/>
                </a:lnTo>
                <a:lnTo>
                  <a:pt x="201015" y="173990"/>
                </a:lnTo>
                <a:lnTo>
                  <a:pt x="199542" y="172720"/>
                </a:lnTo>
                <a:lnTo>
                  <a:pt x="198970" y="172720"/>
                </a:lnTo>
                <a:lnTo>
                  <a:pt x="198780" y="171450"/>
                </a:lnTo>
                <a:lnTo>
                  <a:pt x="197789" y="170180"/>
                </a:lnTo>
                <a:lnTo>
                  <a:pt x="197307" y="167640"/>
                </a:lnTo>
                <a:lnTo>
                  <a:pt x="196418" y="166370"/>
                </a:lnTo>
                <a:lnTo>
                  <a:pt x="196316" y="168910"/>
                </a:lnTo>
                <a:lnTo>
                  <a:pt x="196621" y="170180"/>
                </a:lnTo>
                <a:lnTo>
                  <a:pt x="195008" y="170180"/>
                </a:lnTo>
                <a:lnTo>
                  <a:pt x="192011" y="171450"/>
                </a:lnTo>
                <a:lnTo>
                  <a:pt x="189826" y="170180"/>
                </a:lnTo>
                <a:lnTo>
                  <a:pt x="189318" y="170180"/>
                </a:lnTo>
                <a:lnTo>
                  <a:pt x="189318" y="179070"/>
                </a:lnTo>
                <a:lnTo>
                  <a:pt x="188074" y="180340"/>
                </a:lnTo>
                <a:lnTo>
                  <a:pt x="186753" y="181610"/>
                </a:lnTo>
                <a:lnTo>
                  <a:pt x="182486" y="185420"/>
                </a:lnTo>
                <a:lnTo>
                  <a:pt x="179590" y="187960"/>
                </a:lnTo>
                <a:lnTo>
                  <a:pt x="176212" y="189230"/>
                </a:lnTo>
                <a:lnTo>
                  <a:pt x="173837" y="187960"/>
                </a:lnTo>
                <a:lnTo>
                  <a:pt x="168478" y="191770"/>
                </a:lnTo>
                <a:lnTo>
                  <a:pt x="168351" y="195580"/>
                </a:lnTo>
                <a:lnTo>
                  <a:pt x="168224" y="199390"/>
                </a:lnTo>
                <a:lnTo>
                  <a:pt x="176072" y="195922"/>
                </a:lnTo>
                <a:lnTo>
                  <a:pt x="173507" y="198120"/>
                </a:lnTo>
                <a:lnTo>
                  <a:pt x="167792" y="201930"/>
                </a:lnTo>
                <a:lnTo>
                  <a:pt x="163499" y="208280"/>
                </a:lnTo>
                <a:lnTo>
                  <a:pt x="161315" y="208280"/>
                </a:lnTo>
                <a:lnTo>
                  <a:pt x="159131" y="209550"/>
                </a:lnTo>
                <a:lnTo>
                  <a:pt x="157124" y="208280"/>
                </a:lnTo>
                <a:lnTo>
                  <a:pt x="155460" y="208280"/>
                </a:lnTo>
                <a:lnTo>
                  <a:pt x="155117" y="205740"/>
                </a:lnTo>
                <a:lnTo>
                  <a:pt x="154089" y="204470"/>
                </a:lnTo>
                <a:lnTo>
                  <a:pt x="160401" y="199390"/>
                </a:lnTo>
                <a:lnTo>
                  <a:pt x="165392" y="194310"/>
                </a:lnTo>
                <a:lnTo>
                  <a:pt x="170484" y="189230"/>
                </a:lnTo>
                <a:lnTo>
                  <a:pt x="165455" y="193040"/>
                </a:lnTo>
                <a:lnTo>
                  <a:pt x="160553" y="198120"/>
                </a:lnTo>
                <a:lnTo>
                  <a:pt x="154190" y="203200"/>
                </a:lnTo>
                <a:lnTo>
                  <a:pt x="151701" y="204470"/>
                </a:lnTo>
                <a:lnTo>
                  <a:pt x="150926" y="204470"/>
                </a:lnTo>
                <a:lnTo>
                  <a:pt x="148234" y="205740"/>
                </a:lnTo>
                <a:lnTo>
                  <a:pt x="146570" y="208280"/>
                </a:lnTo>
                <a:lnTo>
                  <a:pt x="143814" y="209550"/>
                </a:lnTo>
                <a:lnTo>
                  <a:pt x="141338" y="209550"/>
                </a:lnTo>
                <a:lnTo>
                  <a:pt x="138074" y="210832"/>
                </a:lnTo>
                <a:lnTo>
                  <a:pt x="135839" y="209550"/>
                </a:lnTo>
                <a:lnTo>
                  <a:pt x="135001" y="208280"/>
                </a:lnTo>
                <a:lnTo>
                  <a:pt x="135686" y="207010"/>
                </a:lnTo>
                <a:lnTo>
                  <a:pt x="135483" y="205740"/>
                </a:lnTo>
                <a:lnTo>
                  <a:pt x="136855" y="203200"/>
                </a:lnTo>
                <a:lnTo>
                  <a:pt x="138912" y="199390"/>
                </a:lnTo>
                <a:lnTo>
                  <a:pt x="146253" y="195580"/>
                </a:lnTo>
                <a:lnTo>
                  <a:pt x="151650" y="191770"/>
                </a:lnTo>
                <a:lnTo>
                  <a:pt x="146075" y="194310"/>
                </a:lnTo>
                <a:lnTo>
                  <a:pt x="140106" y="196850"/>
                </a:lnTo>
                <a:lnTo>
                  <a:pt x="135928" y="201930"/>
                </a:lnTo>
                <a:lnTo>
                  <a:pt x="134962" y="203200"/>
                </a:lnTo>
                <a:lnTo>
                  <a:pt x="133578" y="203200"/>
                </a:lnTo>
                <a:lnTo>
                  <a:pt x="132334" y="201930"/>
                </a:lnTo>
                <a:lnTo>
                  <a:pt x="129527" y="201930"/>
                </a:lnTo>
                <a:lnTo>
                  <a:pt x="128943" y="200660"/>
                </a:lnTo>
                <a:lnTo>
                  <a:pt x="128485" y="199390"/>
                </a:lnTo>
                <a:lnTo>
                  <a:pt x="128104" y="199390"/>
                </a:lnTo>
                <a:lnTo>
                  <a:pt x="128358" y="196850"/>
                </a:lnTo>
                <a:lnTo>
                  <a:pt x="128460" y="195922"/>
                </a:lnTo>
                <a:lnTo>
                  <a:pt x="128498" y="195580"/>
                </a:lnTo>
                <a:lnTo>
                  <a:pt x="131902" y="193040"/>
                </a:lnTo>
                <a:lnTo>
                  <a:pt x="134861" y="191770"/>
                </a:lnTo>
                <a:lnTo>
                  <a:pt x="140335" y="187960"/>
                </a:lnTo>
                <a:lnTo>
                  <a:pt x="146431" y="185420"/>
                </a:lnTo>
                <a:lnTo>
                  <a:pt x="152260" y="182880"/>
                </a:lnTo>
                <a:lnTo>
                  <a:pt x="145986" y="184150"/>
                </a:lnTo>
                <a:lnTo>
                  <a:pt x="139585" y="186690"/>
                </a:lnTo>
                <a:lnTo>
                  <a:pt x="133959" y="189230"/>
                </a:lnTo>
                <a:lnTo>
                  <a:pt x="132080" y="190500"/>
                </a:lnTo>
                <a:lnTo>
                  <a:pt x="129959" y="191770"/>
                </a:lnTo>
                <a:lnTo>
                  <a:pt x="128447" y="194310"/>
                </a:lnTo>
                <a:lnTo>
                  <a:pt x="128092" y="194310"/>
                </a:lnTo>
                <a:lnTo>
                  <a:pt x="127520" y="195580"/>
                </a:lnTo>
                <a:lnTo>
                  <a:pt x="127038" y="195580"/>
                </a:lnTo>
                <a:lnTo>
                  <a:pt x="125844" y="193040"/>
                </a:lnTo>
                <a:lnTo>
                  <a:pt x="124802" y="191770"/>
                </a:lnTo>
                <a:lnTo>
                  <a:pt x="125018" y="190500"/>
                </a:lnTo>
                <a:lnTo>
                  <a:pt x="125577" y="186690"/>
                </a:lnTo>
                <a:lnTo>
                  <a:pt x="127520" y="184150"/>
                </a:lnTo>
                <a:lnTo>
                  <a:pt x="136474" y="184150"/>
                </a:lnTo>
                <a:lnTo>
                  <a:pt x="141706" y="181610"/>
                </a:lnTo>
                <a:lnTo>
                  <a:pt x="143764" y="180340"/>
                </a:lnTo>
                <a:lnTo>
                  <a:pt x="145427" y="179070"/>
                </a:lnTo>
                <a:lnTo>
                  <a:pt x="146316" y="177838"/>
                </a:lnTo>
                <a:lnTo>
                  <a:pt x="146900" y="176530"/>
                </a:lnTo>
                <a:lnTo>
                  <a:pt x="148259" y="176530"/>
                </a:lnTo>
                <a:lnTo>
                  <a:pt x="151688" y="175260"/>
                </a:lnTo>
                <a:lnTo>
                  <a:pt x="154190" y="175260"/>
                </a:lnTo>
                <a:lnTo>
                  <a:pt x="156311" y="171450"/>
                </a:lnTo>
                <a:lnTo>
                  <a:pt x="158178" y="170180"/>
                </a:lnTo>
                <a:lnTo>
                  <a:pt x="172961" y="170180"/>
                </a:lnTo>
                <a:lnTo>
                  <a:pt x="175615" y="171450"/>
                </a:lnTo>
                <a:lnTo>
                  <a:pt x="178358" y="170180"/>
                </a:lnTo>
                <a:lnTo>
                  <a:pt x="180949" y="171450"/>
                </a:lnTo>
                <a:lnTo>
                  <a:pt x="181825" y="171450"/>
                </a:lnTo>
                <a:lnTo>
                  <a:pt x="182651" y="172720"/>
                </a:lnTo>
                <a:lnTo>
                  <a:pt x="183527" y="172720"/>
                </a:lnTo>
                <a:lnTo>
                  <a:pt x="183997" y="173990"/>
                </a:lnTo>
                <a:lnTo>
                  <a:pt x="184353" y="173990"/>
                </a:lnTo>
                <a:lnTo>
                  <a:pt x="184759" y="175260"/>
                </a:lnTo>
                <a:lnTo>
                  <a:pt x="182333" y="175260"/>
                </a:lnTo>
                <a:lnTo>
                  <a:pt x="179908" y="176530"/>
                </a:lnTo>
                <a:lnTo>
                  <a:pt x="177444" y="176530"/>
                </a:lnTo>
                <a:lnTo>
                  <a:pt x="176936" y="175260"/>
                </a:lnTo>
                <a:lnTo>
                  <a:pt x="176174" y="175260"/>
                </a:lnTo>
                <a:lnTo>
                  <a:pt x="175514" y="176530"/>
                </a:lnTo>
                <a:lnTo>
                  <a:pt x="174536" y="175260"/>
                </a:lnTo>
                <a:lnTo>
                  <a:pt x="170154" y="175260"/>
                </a:lnTo>
                <a:lnTo>
                  <a:pt x="169646" y="176530"/>
                </a:lnTo>
                <a:lnTo>
                  <a:pt x="169189" y="177838"/>
                </a:lnTo>
                <a:lnTo>
                  <a:pt x="170675" y="179070"/>
                </a:lnTo>
                <a:lnTo>
                  <a:pt x="172008" y="179070"/>
                </a:lnTo>
                <a:lnTo>
                  <a:pt x="176847" y="180340"/>
                </a:lnTo>
                <a:lnTo>
                  <a:pt x="177800" y="177838"/>
                </a:lnTo>
                <a:lnTo>
                  <a:pt x="181317" y="177838"/>
                </a:lnTo>
                <a:lnTo>
                  <a:pt x="183388" y="176530"/>
                </a:lnTo>
                <a:lnTo>
                  <a:pt x="185331" y="175260"/>
                </a:lnTo>
                <a:lnTo>
                  <a:pt x="186004" y="176530"/>
                </a:lnTo>
                <a:lnTo>
                  <a:pt x="186728" y="176530"/>
                </a:lnTo>
                <a:lnTo>
                  <a:pt x="187591" y="177838"/>
                </a:lnTo>
                <a:lnTo>
                  <a:pt x="188734" y="177838"/>
                </a:lnTo>
                <a:lnTo>
                  <a:pt x="189318" y="179070"/>
                </a:lnTo>
                <a:lnTo>
                  <a:pt x="189318" y="170180"/>
                </a:lnTo>
                <a:lnTo>
                  <a:pt x="187706" y="170180"/>
                </a:lnTo>
                <a:lnTo>
                  <a:pt x="184442" y="167640"/>
                </a:lnTo>
                <a:lnTo>
                  <a:pt x="183210" y="162560"/>
                </a:lnTo>
                <a:lnTo>
                  <a:pt x="181533" y="158750"/>
                </a:lnTo>
                <a:lnTo>
                  <a:pt x="181622" y="160020"/>
                </a:lnTo>
                <a:lnTo>
                  <a:pt x="181724" y="161290"/>
                </a:lnTo>
                <a:lnTo>
                  <a:pt x="181825" y="162560"/>
                </a:lnTo>
                <a:lnTo>
                  <a:pt x="182194" y="165100"/>
                </a:lnTo>
                <a:lnTo>
                  <a:pt x="183870" y="168910"/>
                </a:lnTo>
                <a:lnTo>
                  <a:pt x="182968" y="168910"/>
                </a:lnTo>
                <a:lnTo>
                  <a:pt x="181444" y="167640"/>
                </a:lnTo>
                <a:lnTo>
                  <a:pt x="180314" y="165100"/>
                </a:lnTo>
                <a:lnTo>
                  <a:pt x="179057" y="163830"/>
                </a:lnTo>
                <a:lnTo>
                  <a:pt x="179311" y="165100"/>
                </a:lnTo>
                <a:lnTo>
                  <a:pt x="179679" y="166370"/>
                </a:lnTo>
                <a:lnTo>
                  <a:pt x="180251" y="167640"/>
                </a:lnTo>
                <a:lnTo>
                  <a:pt x="170103" y="167640"/>
                </a:lnTo>
                <a:lnTo>
                  <a:pt x="165950" y="166370"/>
                </a:lnTo>
                <a:lnTo>
                  <a:pt x="163410" y="166370"/>
                </a:lnTo>
                <a:lnTo>
                  <a:pt x="162394" y="165100"/>
                </a:lnTo>
                <a:lnTo>
                  <a:pt x="160248" y="165100"/>
                </a:lnTo>
                <a:lnTo>
                  <a:pt x="159385" y="163830"/>
                </a:lnTo>
                <a:lnTo>
                  <a:pt x="158546" y="163830"/>
                </a:lnTo>
                <a:lnTo>
                  <a:pt x="157759" y="162560"/>
                </a:lnTo>
                <a:lnTo>
                  <a:pt x="163461" y="163830"/>
                </a:lnTo>
                <a:lnTo>
                  <a:pt x="169379" y="162560"/>
                </a:lnTo>
                <a:lnTo>
                  <a:pt x="177203" y="158750"/>
                </a:lnTo>
                <a:lnTo>
                  <a:pt x="179666" y="157480"/>
                </a:lnTo>
                <a:lnTo>
                  <a:pt x="182499" y="156210"/>
                </a:lnTo>
                <a:lnTo>
                  <a:pt x="184975" y="156210"/>
                </a:lnTo>
                <a:lnTo>
                  <a:pt x="187426" y="154940"/>
                </a:lnTo>
                <a:lnTo>
                  <a:pt x="190195" y="154940"/>
                </a:lnTo>
                <a:lnTo>
                  <a:pt x="193078" y="157480"/>
                </a:lnTo>
                <a:lnTo>
                  <a:pt x="195275" y="162560"/>
                </a:lnTo>
                <a:lnTo>
                  <a:pt x="197726" y="165100"/>
                </a:lnTo>
                <a:lnTo>
                  <a:pt x="198970" y="167640"/>
                </a:lnTo>
                <a:lnTo>
                  <a:pt x="201485" y="167640"/>
                </a:lnTo>
                <a:lnTo>
                  <a:pt x="204901" y="168910"/>
                </a:lnTo>
                <a:lnTo>
                  <a:pt x="204812" y="170180"/>
                </a:lnTo>
                <a:lnTo>
                  <a:pt x="204736" y="171450"/>
                </a:lnTo>
                <a:lnTo>
                  <a:pt x="207987" y="175260"/>
                </a:lnTo>
                <a:lnTo>
                  <a:pt x="209829" y="176530"/>
                </a:lnTo>
                <a:lnTo>
                  <a:pt x="211785" y="177838"/>
                </a:lnTo>
                <a:lnTo>
                  <a:pt x="215557" y="179070"/>
                </a:lnTo>
                <a:lnTo>
                  <a:pt x="215557" y="175666"/>
                </a:lnTo>
                <a:lnTo>
                  <a:pt x="213410" y="175260"/>
                </a:lnTo>
                <a:lnTo>
                  <a:pt x="209130" y="171450"/>
                </a:lnTo>
                <a:lnTo>
                  <a:pt x="208368" y="170180"/>
                </a:lnTo>
                <a:lnTo>
                  <a:pt x="207645" y="168910"/>
                </a:lnTo>
                <a:lnTo>
                  <a:pt x="207543" y="167640"/>
                </a:lnTo>
                <a:lnTo>
                  <a:pt x="207238" y="167640"/>
                </a:lnTo>
                <a:lnTo>
                  <a:pt x="207264" y="166370"/>
                </a:lnTo>
                <a:lnTo>
                  <a:pt x="207010" y="166370"/>
                </a:lnTo>
                <a:lnTo>
                  <a:pt x="207086" y="165100"/>
                </a:lnTo>
                <a:lnTo>
                  <a:pt x="207175" y="163830"/>
                </a:lnTo>
                <a:lnTo>
                  <a:pt x="207822" y="163830"/>
                </a:lnTo>
                <a:lnTo>
                  <a:pt x="208153" y="162560"/>
                </a:lnTo>
                <a:lnTo>
                  <a:pt x="214998" y="162560"/>
                </a:lnTo>
                <a:lnTo>
                  <a:pt x="218414" y="163830"/>
                </a:lnTo>
                <a:lnTo>
                  <a:pt x="226910" y="163830"/>
                </a:lnTo>
                <a:lnTo>
                  <a:pt x="230911" y="165100"/>
                </a:lnTo>
                <a:lnTo>
                  <a:pt x="230911" y="161290"/>
                </a:lnTo>
                <a:lnTo>
                  <a:pt x="229857" y="161290"/>
                </a:lnTo>
                <a:lnTo>
                  <a:pt x="226364" y="160020"/>
                </a:lnTo>
                <a:lnTo>
                  <a:pt x="215747" y="160020"/>
                </a:lnTo>
                <a:lnTo>
                  <a:pt x="212318" y="158750"/>
                </a:lnTo>
                <a:lnTo>
                  <a:pt x="208165" y="158750"/>
                </a:lnTo>
                <a:lnTo>
                  <a:pt x="207670" y="157480"/>
                </a:lnTo>
                <a:lnTo>
                  <a:pt x="206375" y="156210"/>
                </a:lnTo>
                <a:lnTo>
                  <a:pt x="205574" y="154940"/>
                </a:lnTo>
                <a:lnTo>
                  <a:pt x="205028" y="154584"/>
                </a:lnTo>
                <a:lnTo>
                  <a:pt x="205028" y="161290"/>
                </a:lnTo>
                <a:lnTo>
                  <a:pt x="204673" y="162560"/>
                </a:lnTo>
                <a:lnTo>
                  <a:pt x="204038" y="163830"/>
                </a:lnTo>
                <a:lnTo>
                  <a:pt x="203822" y="165100"/>
                </a:lnTo>
                <a:lnTo>
                  <a:pt x="201828" y="165100"/>
                </a:lnTo>
                <a:lnTo>
                  <a:pt x="198031" y="160020"/>
                </a:lnTo>
                <a:lnTo>
                  <a:pt x="195884" y="156210"/>
                </a:lnTo>
                <a:lnTo>
                  <a:pt x="194843" y="154940"/>
                </a:lnTo>
                <a:lnTo>
                  <a:pt x="192773" y="152400"/>
                </a:lnTo>
                <a:lnTo>
                  <a:pt x="189763" y="148590"/>
                </a:lnTo>
                <a:lnTo>
                  <a:pt x="177101" y="154940"/>
                </a:lnTo>
                <a:lnTo>
                  <a:pt x="173596" y="157480"/>
                </a:lnTo>
                <a:lnTo>
                  <a:pt x="167601" y="160020"/>
                </a:lnTo>
                <a:lnTo>
                  <a:pt x="160566" y="161290"/>
                </a:lnTo>
                <a:lnTo>
                  <a:pt x="157403" y="160020"/>
                </a:lnTo>
                <a:lnTo>
                  <a:pt x="157403" y="167640"/>
                </a:lnTo>
                <a:lnTo>
                  <a:pt x="155549" y="168910"/>
                </a:lnTo>
                <a:lnTo>
                  <a:pt x="154355" y="168910"/>
                </a:lnTo>
                <a:lnTo>
                  <a:pt x="152679" y="171450"/>
                </a:lnTo>
                <a:lnTo>
                  <a:pt x="152107" y="171450"/>
                </a:lnTo>
                <a:lnTo>
                  <a:pt x="151053" y="172720"/>
                </a:lnTo>
                <a:lnTo>
                  <a:pt x="143319" y="172720"/>
                </a:lnTo>
                <a:lnTo>
                  <a:pt x="145567" y="175260"/>
                </a:lnTo>
                <a:lnTo>
                  <a:pt x="140157" y="179070"/>
                </a:lnTo>
                <a:lnTo>
                  <a:pt x="135648" y="181610"/>
                </a:lnTo>
                <a:lnTo>
                  <a:pt x="129781" y="180340"/>
                </a:lnTo>
                <a:lnTo>
                  <a:pt x="125857" y="181610"/>
                </a:lnTo>
                <a:lnTo>
                  <a:pt x="126276" y="180340"/>
                </a:lnTo>
                <a:lnTo>
                  <a:pt x="127050" y="180340"/>
                </a:lnTo>
                <a:lnTo>
                  <a:pt x="128511" y="179070"/>
                </a:lnTo>
                <a:lnTo>
                  <a:pt x="131038" y="177838"/>
                </a:lnTo>
                <a:lnTo>
                  <a:pt x="134035" y="177838"/>
                </a:lnTo>
                <a:lnTo>
                  <a:pt x="136537" y="175260"/>
                </a:lnTo>
                <a:lnTo>
                  <a:pt x="139001" y="172720"/>
                </a:lnTo>
                <a:lnTo>
                  <a:pt x="141668" y="168910"/>
                </a:lnTo>
                <a:lnTo>
                  <a:pt x="145300" y="167640"/>
                </a:lnTo>
                <a:lnTo>
                  <a:pt x="147383" y="166370"/>
                </a:lnTo>
                <a:lnTo>
                  <a:pt x="149682" y="165100"/>
                </a:lnTo>
                <a:lnTo>
                  <a:pt x="152171" y="165100"/>
                </a:lnTo>
                <a:lnTo>
                  <a:pt x="152679" y="166370"/>
                </a:lnTo>
                <a:lnTo>
                  <a:pt x="155638" y="166370"/>
                </a:lnTo>
                <a:lnTo>
                  <a:pt x="157403" y="167640"/>
                </a:lnTo>
                <a:lnTo>
                  <a:pt x="157403" y="160020"/>
                </a:lnTo>
                <a:lnTo>
                  <a:pt x="154241" y="158750"/>
                </a:lnTo>
                <a:lnTo>
                  <a:pt x="157149" y="157480"/>
                </a:lnTo>
                <a:lnTo>
                  <a:pt x="159969" y="154940"/>
                </a:lnTo>
                <a:lnTo>
                  <a:pt x="162356" y="153670"/>
                </a:lnTo>
                <a:lnTo>
                  <a:pt x="165798" y="149860"/>
                </a:lnTo>
                <a:lnTo>
                  <a:pt x="169646" y="146050"/>
                </a:lnTo>
                <a:lnTo>
                  <a:pt x="174752" y="146050"/>
                </a:lnTo>
                <a:lnTo>
                  <a:pt x="180327" y="144780"/>
                </a:lnTo>
                <a:lnTo>
                  <a:pt x="187007" y="144780"/>
                </a:lnTo>
                <a:lnTo>
                  <a:pt x="191846" y="148590"/>
                </a:lnTo>
                <a:lnTo>
                  <a:pt x="194411" y="151130"/>
                </a:lnTo>
                <a:lnTo>
                  <a:pt x="196354" y="153670"/>
                </a:lnTo>
                <a:lnTo>
                  <a:pt x="199898" y="154940"/>
                </a:lnTo>
                <a:lnTo>
                  <a:pt x="202476" y="156210"/>
                </a:lnTo>
                <a:lnTo>
                  <a:pt x="203657" y="157480"/>
                </a:lnTo>
                <a:lnTo>
                  <a:pt x="204343" y="158750"/>
                </a:lnTo>
                <a:lnTo>
                  <a:pt x="204203" y="160020"/>
                </a:lnTo>
                <a:lnTo>
                  <a:pt x="204558" y="160020"/>
                </a:lnTo>
                <a:lnTo>
                  <a:pt x="205028" y="161290"/>
                </a:lnTo>
                <a:lnTo>
                  <a:pt x="205028" y="154584"/>
                </a:lnTo>
                <a:lnTo>
                  <a:pt x="203682" y="153670"/>
                </a:lnTo>
                <a:lnTo>
                  <a:pt x="201002" y="152400"/>
                </a:lnTo>
                <a:lnTo>
                  <a:pt x="198843" y="151130"/>
                </a:lnTo>
                <a:lnTo>
                  <a:pt x="197891" y="149860"/>
                </a:lnTo>
                <a:lnTo>
                  <a:pt x="197065" y="148590"/>
                </a:lnTo>
                <a:lnTo>
                  <a:pt x="197650" y="147320"/>
                </a:lnTo>
                <a:lnTo>
                  <a:pt x="197866" y="147320"/>
                </a:lnTo>
                <a:lnTo>
                  <a:pt x="198716" y="146050"/>
                </a:lnTo>
                <a:lnTo>
                  <a:pt x="200202" y="144780"/>
                </a:lnTo>
                <a:lnTo>
                  <a:pt x="206044" y="149860"/>
                </a:lnTo>
                <a:lnTo>
                  <a:pt x="214604" y="146050"/>
                </a:lnTo>
                <a:lnTo>
                  <a:pt x="221589" y="148590"/>
                </a:lnTo>
                <a:lnTo>
                  <a:pt x="224853" y="148590"/>
                </a:lnTo>
                <a:lnTo>
                  <a:pt x="227520" y="151130"/>
                </a:lnTo>
                <a:lnTo>
                  <a:pt x="230441" y="152400"/>
                </a:lnTo>
                <a:lnTo>
                  <a:pt x="232435" y="153670"/>
                </a:lnTo>
                <a:lnTo>
                  <a:pt x="234619" y="153670"/>
                </a:lnTo>
                <a:lnTo>
                  <a:pt x="236093" y="152400"/>
                </a:lnTo>
                <a:lnTo>
                  <a:pt x="239534" y="153670"/>
                </a:lnTo>
                <a:lnTo>
                  <a:pt x="247484" y="152400"/>
                </a:lnTo>
                <a:lnTo>
                  <a:pt x="250126" y="152400"/>
                </a:lnTo>
                <a:lnTo>
                  <a:pt x="250469" y="151130"/>
                </a:lnTo>
                <a:lnTo>
                  <a:pt x="252806" y="152400"/>
                </a:lnTo>
                <a:lnTo>
                  <a:pt x="255231" y="153670"/>
                </a:lnTo>
                <a:lnTo>
                  <a:pt x="257898" y="153670"/>
                </a:lnTo>
                <a:lnTo>
                  <a:pt x="259638" y="154940"/>
                </a:lnTo>
                <a:lnTo>
                  <a:pt x="261658" y="156210"/>
                </a:lnTo>
                <a:lnTo>
                  <a:pt x="262674" y="157480"/>
                </a:lnTo>
                <a:lnTo>
                  <a:pt x="263029" y="157480"/>
                </a:lnTo>
                <a:lnTo>
                  <a:pt x="263245" y="158750"/>
                </a:lnTo>
                <a:lnTo>
                  <a:pt x="264083" y="158750"/>
                </a:lnTo>
                <a:lnTo>
                  <a:pt x="270243" y="160020"/>
                </a:lnTo>
                <a:lnTo>
                  <a:pt x="272592" y="156210"/>
                </a:lnTo>
                <a:lnTo>
                  <a:pt x="275729" y="151130"/>
                </a:lnTo>
                <a:lnTo>
                  <a:pt x="275234" y="147320"/>
                </a:lnTo>
                <a:lnTo>
                  <a:pt x="275069" y="146050"/>
                </a:lnTo>
                <a:lnTo>
                  <a:pt x="278599" y="144780"/>
                </a:lnTo>
                <a:lnTo>
                  <a:pt x="281444" y="140970"/>
                </a:lnTo>
                <a:lnTo>
                  <a:pt x="280187" y="137160"/>
                </a:lnTo>
                <a:lnTo>
                  <a:pt x="279857" y="137160"/>
                </a:lnTo>
                <a:lnTo>
                  <a:pt x="279298" y="135890"/>
                </a:lnTo>
                <a:lnTo>
                  <a:pt x="278599" y="135890"/>
                </a:lnTo>
                <a:lnTo>
                  <a:pt x="280136" y="134620"/>
                </a:lnTo>
                <a:lnTo>
                  <a:pt x="280898" y="134620"/>
                </a:lnTo>
                <a:lnTo>
                  <a:pt x="284073" y="133350"/>
                </a:lnTo>
                <a:lnTo>
                  <a:pt x="286423" y="130810"/>
                </a:lnTo>
                <a:lnTo>
                  <a:pt x="286524" y="129540"/>
                </a:lnTo>
                <a:lnTo>
                  <a:pt x="286626" y="128371"/>
                </a:lnTo>
                <a:lnTo>
                  <a:pt x="287032" y="127000"/>
                </a:lnTo>
                <a:lnTo>
                  <a:pt x="287693" y="125730"/>
                </a:lnTo>
                <a:lnTo>
                  <a:pt x="287794" y="124574"/>
                </a:lnTo>
                <a:lnTo>
                  <a:pt x="287870" y="123786"/>
                </a:lnTo>
                <a:lnTo>
                  <a:pt x="287921" y="123190"/>
                </a:lnTo>
                <a:lnTo>
                  <a:pt x="288048" y="121920"/>
                </a:lnTo>
                <a:lnTo>
                  <a:pt x="287896" y="120650"/>
                </a:lnTo>
                <a:lnTo>
                  <a:pt x="287807" y="119380"/>
                </a:lnTo>
                <a:lnTo>
                  <a:pt x="288721" y="115570"/>
                </a:lnTo>
                <a:lnTo>
                  <a:pt x="290195" y="109524"/>
                </a:lnTo>
                <a:lnTo>
                  <a:pt x="290271" y="109220"/>
                </a:lnTo>
                <a:lnTo>
                  <a:pt x="290918" y="107950"/>
                </a:lnTo>
                <a:lnTo>
                  <a:pt x="291312" y="106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25969" y="992099"/>
            <a:ext cx="1428051" cy="1575917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20006" y="884162"/>
            <a:ext cx="1503381" cy="1802841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4328706" y="2964510"/>
            <a:ext cx="351790" cy="275590"/>
          </a:xfrm>
          <a:custGeom>
            <a:avLst/>
            <a:gdLst/>
            <a:ahLst/>
            <a:cxnLst/>
            <a:rect l="l" t="t" r="r" b="b"/>
            <a:pathLst>
              <a:path w="351789" h="275589">
                <a:moveTo>
                  <a:pt x="43345" y="273050"/>
                </a:moveTo>
                <a:lnTo>
                  <a:pt x="38138" y="270510"/>
                </a:lnTo>
                <a:lnTo>
                  <a:pt x="32600" y="266700"/>
                </a:lnTo>
                <a:lnTo>
                  <a:pt x="29616" y="266700"/>
                </a:lnTo>
                <a:lnTo>
                  <a:pt x="36906" y="271780"/>
                </a:lnTo>
                <a:lnTo>
                  <a:pt x="43345" y="273050"/>
                </a:lnTo>
                <a:close/>
              </a:path>
              <a:path w="351789" h="275589">
                <a:moveTo>
                  <a:pt x="90195" y="275577"/>
                </a:moveTo>
                <a:lnTo>
                  <a:pt x="89496" y="274320"/>
                </a:lnTo>
                <a:lnTo>
                  <a:pt x="87058" y="275577"/>
                </a:lnTo>
                <a:lnTo>
                  <a:pt x="90195" y="275577"/>
                </a:lnTo>
                <a:close/>
              </a:path>
              <a:path w="351789" h="275589">
                <a:moveTo>
                  <a:pt x="95580" y="275577"/>
                </a:moveTo>
                <a:lnTo>
                  <a:pt x="92417" y="274320"/>
                </a:lnTo>
                <a:lnTo>
                  <a:pt x="91706" y="275577"/>
                </a:lnTo>
                <a:lnTo>
                  <a:pt x="95580" y="275577"/>
                </a:lnTo>
                <a:close/>
              </a:path>
              <a:path w="351789" h="275589">
                <a:moveTo>
                  <a:pt x="100698" y="275577"/>
                </a:moveTo>
                <a:lnTo>
                  <a:pt x="99656" y="274320"/>
                </a:lnTo>
                <a:lnTo>
                  <a:pt x="98412" y="275577"/>
                </a:lnTo>
                <a:lnTo>
                  <a:pt x="100698" y="275577"/>
                </a:lnTo>
                <a:close/>
              </a:path>
              <a:path w="351789" h="275589">
                <a:moveTo>
                  <a:pt x="122809" y="275577"/>
                </a:moveTo>
                <a:lnTo>
                  <a:pt x="115862" y="273050"/>
                </a:lnTo>
                <a:lnTo>
                  <a:pt x="111950" y="273050"/>
                </a:lnTo>
                <a:lnTo>
                  <a:pt x="111925" y="270510"/>
                </a:lnTo>
                <a:lnTo>
                  <a:pt x="110718" y="271780"/>
                </a:lnTo>
                <a:lnTo>
                  <a:pt x="109969" y="274320"/>
                </a:lnTo>
                <a:lnTo>
                  <a:pt x="107823" y="275577"/>
                </a:lnTo>
                <a:lnTo>
                  <a:pt x="122809" y="275577"/>
                </a:lnTo>
                <a:close/>
              </a:path>
              <a:path w="351789" h="275589">
                <a:moveTo>
                  <a:pt x="158292" y="237363"/>
                </a:moveTo>
                <a:lnTo>
                  <a:pt x="157924" y="237578"/>
                </a:lnTo>
                <a:lnTo>
                  <a:pt x="157543" y="237947"/>
                </a:lnTo>
                <a:lnTo>
                  <a:pt x="157162" y="238213"/>
                </a:lnTo>
                <a:lnTo>
                  <a:pt x="155676" y="239445"/>
                </a:lnTo>
                <a:lnTo>
                  <a:pt x="153936" y="241160"/>
                </a:lnTo>
                <a:lnTo>
                  <a:pt x="151803" y="240411"/>
                </a:lnTo>
                <a:lnTo>
                  <a:pt x="149009" y="239547"/>
                </a:lnTo>
                <a:lnTo>
                  <a:pt x="149352" y="242379"/>
                </a:lnTo>
                <a:lnTo>
                  <a:pt x="151714" y="242709"/>
                </a:lnTo>
                <a:lnTo>
                  <a:pt x="154317" y="243522"/>
                </a:lnTo>
                <a:lnTo>
                  <a:pt x="156781" y="241985"/>
                </a:lnTo>
                <a:lnTo>
                  <a:pt x="157568" y="239445"/>
                </a:lnTo>
                <a:lnTo>
                  <a:pt x="157848" y="238760"/>
                </a:lnTo>
                <a:lnTo>
                  <a:pt x="158102" y="238074"/>
                </a:lnTo>
                <a:lnTo>
                  <a:pt x="158292" y="237363"/>
                </a:lnTo>
                <a:close/>
              </a:path>
              <a:path w="351789" h="275589">
                <a:moveTo>
                  <a:pt x="294017" y="213360"/>
                </a:moveTo>
                <a:lnTo>
                  <a:pt x="292163" y="212090"/>
                </a:lnTo>
                <a:lnTo>
                  <a:pt x="293281" y="213360"/>
                </a:lnTo>
                <a:lnTo>
                  <a:pt x="294017" y="213360"/>
                </a:lnTo>
                <a:close/>
              </a:path>
              <a:path w="351789" h="275589">
                <a:moveTo>
                  <a:pt x="351294" y="232410"/>
                </a:moveTo>
                <a:lnTo>
                  <a:pt x="345236" y="227330"/>
                </a:lnTo>
                <a:lnTo>
                  <a:pt x="342417" y="227330"/>
                </a:lnTo>
                <a:lnTo>
                  <a:pt x="342519" y="229870"/>
                </a:lnTo>
                <a:lnTo>
                  <a:pt x="342900" y="232410"/>
                </a:lnTo>
                <a:lnTo>
                  <a:pt x="344131" y="233680"/>
                </a:lnTo>
                <a:lnTo>
                  <a:pt x="344449" y="236220"/>
                </a:lnTo>
                <a:lnTo>
                  <a:pt x="345821" y="243840"/>
                </a:lnTo>
                <a:lnTo>
                  <a:pt x="345770" y="252730"/>
                </a:lnTo>
                <a:lnTo>
                  <a:pt x="345655" y="256540"/>
                </a:lnTo>
                <a:lnTo>
                  <a:pt x="345541" y="257810"/>
                </a:lnTo>
                <a:lnTo>
                  <a:pt x="345427" y="259080"/>
                </a:lnTo>
                <a:lnTo>
                  <a:pt x="345325" y="260350"/>
                </a:lnTo>
                <a:lnTo>
                  <a:pt x="344474" y="267970"/>
                </a:lnTo>
                <a:lnTo>
                  <a:pt x="341896" y="275577"/>
                </a:lnTo>
                <a:lnTo>
                  <a:pt x="347052" y="275577"/>
                </a:lnTo>
                <a:lnTo>
                  <a:pt x="347408" y="273050"/>
                </a:lnTo>
                <a:lnTo>
                  <a:pt x="348272" y="275577"/>
                </a:lnTo>
                <a:lnTo>
                  <a:pt x="350951" y="275577"/>
                </a:lnTo>
                <a:lnTo>
                  <a:pt x="350062" y="273050"/>
                </a:lnTo>
                <a:lnTo>
                  <a:pt x="348284" y="267970"/>
                </a:lnTo>
                <a:lnTo>
                  <a:pt x="349288" y="262890"/>
                </a:lnTo>
                <a:lnTo>
                  <a:pt x="349389" y="261620"/>
                </a:lnTo>
                <a:lnTo>
                  <a:pt x="349504" y="260350"/>
                </a:lnTo>
                <a:lnTo>
                  <a:pt x="349618" y="259080"/>
                </a:lnTo>
                <a:lnTo>
                  <a:pt x="349732" y="257810"/>
                </a:lnTo>
                <a:lnTo>
                  <a:pt x="349834" y="256540"/>
                </a:lnTo>
                <a:lnTo>
                  <a:pt x="349961" y="254000"/>
                </a:lnTo>
                <a:lnTo>
                  <a:pt x="350075" y="243840"/>
                </a:lnTo>
                <a:lnTo>
                  <a:pt x="348602" y="234950"/>
                </a:lnTo>
                <a:lnTo>
                  <a:pt x="351294" y="241300"/>
                </a:lnTo>
                <a:lnTo>
                  <a:pt x="351294" y="234950"/>
                </a:lnTo>
                <a:lnTo>
                  <a:pt x="351294" y="232410"/>
                </a:lnTo>
                <a:close/>
              </a:path>
              <a:path w="351789" h="275589">
                <a:moveTo>
                  <a:pt x="351294" y="109321"/>
                </a:moveTo>
                <a:lnTo>
                  <a:pt x="349681" y="107950"/>
                </a:lnTo>
                <a:lnTo>
                  <a:pt x="346900" y="106680"/>
                </a:lnTo>
                <a:lnTo>
                  <a:pt x="344220" y="104140"/>
                </a:lnTo>
                <a:lnTo>
                  <a:pt x="338124" y="104140"/>
                </a:lnTo>
                <a:lnTo>
                  <a:pt x="335216" y="99060"/>
                </a:lnTo>
                <a:lnTo>
                  <a:pt x="327177" y="96520"/>
                </a:lnTo>
                <a:lnTo>
                  <a:pt x="322999" y="100330"/>
                </a:lnTo>
                <a:lnTo>
                  <a:pt x="321373" y="99060"/>
                </a:lnTo>
                <a:lnTo>
                  <a:pt x="316928" y="99060"/>
                </a:lnTo>
                <a:lnTo>
                  <a:pt x="313448" y="96520"/>
                </a:lnTo>
                <a:lnTo>
                  <a:pt x="303212" y="96520"/>
                </a:lnTo>
                <a:lnTo>
                  <a:pt x="300812" y="97790"/>
                </a:lnTo>
                <a:lnTo>
                  <a:pt x="299948" y="99060"/>
                </a:lnTo>
                <a:lnTo>
                  <a:pt x="299516" y="100330"/>
                </a:lnTo>
                <a:lnTo>
                  <a:pt x="299186" y="102870"/>
                </a:lnTo>
                <a:lnTo>
                  <a:pt x="297776" y="102870"/>
                </a:lnTo>
                <a:lnTo>
                  <a:pt x="292252" y="105410"/>
                </a:lnTo>
                <a:lnTo>
                  <a:pt x="285750" y="109321"/>
                </a:lnTo>
                <a:lnTo>
                  <a:pt x="286029" y="109321"/>
                </a:lnTo>
                <a:lnTo>
                  <a:pt x="284137" y="115570"/>
                </a:lnTo>
                <a:lnTo>
                  <a:pt x="282549" y="119380"/>
                </a:lnTo>
                <a:lnTo>
                  <a:pt x="283857" y="124460"/>
                </a:lnTo>
                <a:lnTo>
                  <a:pt x="283946" y="125730"/>
                </a:lnTo>
                <a:lnTo>
                  <a:pt x="283997" y="127000"/>
                </a:lnTo>
                <a:lnTo>
                  <a:pt x="284086" y="129540"/>
                </a:lnTo>
                <a:lnTo>
                  <a:pt x="281825" y="130822"/>
                </a:lnTo>
                <a:lnTo>
                  <a:pt x="280962" y="130822"/>
                </a:lnTo>
                <a:lnTo>
                  <a:pt x="280517" y="131241"/>
                </a:lnTo>
                <a:lnTo>
                  <a:pt x="279539" y="132194"/>
                </a:lnTo>
                <a:lnTo>
                  <a:pt x="277812" y="135890"/>
                </a:lnTo>
                <a:lnTo>
                  <a:pt x="277025" y="137299"/>
                </a:lnTo>
                <a:lnTo>
                  <a:pt x="276542" y="139700"/>
                </a:lnTo>
                <a:lnTo>
                  <a:pt x="278015" y="142240"/>
                </a:lnTo>
                <a:lnTo>
                  <a:pt x="278930" y="142240"/>
                </a:lnTo>
                <a:lnTo>
                  <a:pt x="279831" y="143510"/>
                </a:lnTo>
                <a:lnTo>
                  <a:pt x="281444" y="144780"/>
                </a:lnTo>
                <a:lnTo>
                  <a:pt x="282232" y="146050"/>
                </a:lnTo>
                <a:lnTo>
                  <a:pt x="286639" y="148590"/>
                </a:lnTo>
                <a:lnTo>
                  <a:pt x="290880" y="152400"/>
                </a:lnTo>
                <a:lnTo>
                  <a:pt x="295871" y="154940"/>
                </a:lnTo>
                <a:lnTo>
                  <a:pt x="299796" y="157480"/>
                </a:lnTo>
                <a:lnTo>
                  <a:pt x="303898" y="160020"/>
                </a:lnTo>
                <a:lnTo>
                  <a:pt x="309867" y="160020"/>
                </a:lnTo>
                <a:lnTo>
                  <a:pt x="309968" y="163830"/>
                </a:lnTo>
                <a:lnTo>
                  <a:pt x="310388" y="163830"/>
                </a:lnTo>
                <a:lnTo>
                  <a:pt x="310921" y="166370"/>
                </a:lnTo>
                <a:lnTo>
                  <a:pt x="312127" y="167640"/>
                </a:lnTo>
                <a:lnTo>
                  <a:pt x="313232" y="168910"/>
                </a:lnTo>
                <a:lnTo>
                  <a:pt x="312394" y="171450"/>
                </a:lnTo>
                <a:lnTo>
                  <a:pt x="306565" y="185508"/>
                </a:lnTo>
                <a:lnTo>
                  <a:pt x="305854" y="188175"/>
                </a:lnTo>
                <a:lnTo>
                  <a:pt x="305854" y="238760"/>
                </a:lnTo>
                <a:lnTo>
                  <a:pt x="305066" y="238760"/>
                </a:lnTo>
                <a:lnTo>
                  <a:pt x="304469" y="237490"/>
                </a:lnTo>
                <a:lnTo>
                  <a:pt x="303644" y="237490"/>
                </a:lnTo>
                <a:lnTo>
                  <a:pt x="303009" y="236220"/>
                </a:lnTo>
                <a:lnTo>
                  <a:pt x="302641" y="236220"/>
                </a:lnTo>
                <a:lnTo>
                  <a:pt x="303530" y="234950"/>
                </a:lnTo>
                <a:lnTo>
                  <a:pt x="304863" y="234950"/>
                </a:lnTo>
                <a:lnTo>
                  <a:pt x="305562" y="237490"/>
                </a:lnTo>
                <a:lnTo>
                  <a:pt x="305854" y="238760"/>
                </a:lnTo>
                <a:lnTo>
                  <a:pt x="305854" y="188175"/>
                </a:lnTo>
                <a:lnTo>
                  <a:pt x="304253" y="194170"/>
                </a:lnTo>
                <a:lnTo>
                  <a:pt x="304215" y="194310"/>
                </a:lnTo>
                <a:lnTo>
                  <a:pt x="304114" y="195326"/>
                </a:lnTo>
                <a:lnTo>
                  <a:pt x="304114" y="213360"/>
                </a:lnTo>
                <a:lnTo>
                  <a:pt x="304114" y="217170"/>
                </a:lnTo>
                <a:lnTo>
                  <a:pt x="303860" y="217170"/>
                </a:lnTo>
                <a:lnTo>
                  <a:pt x="300456" y="214630"/>
                </a:lnTo>
                <a:lnTo>
                  <a:pt x="294017" y="213360"/>
                </a:lnTo>
                <a:lnTo>
                  <a:pt x="295541" y="214630"/>
                </a:lnTo>
                <a:lnTo>
                  <a:pt x="299351" y="217170"/>
                </a:lnTo>
                <a:lnTo>
                  <a:pt x="302844" y="219710"/>
                </a:lnTo>
                <a:lnTo>
                  <a:pt x="302552" y="219710"/>
                </a:lnTo>
                <a:lnTo>
                  <a:pt x="302260" y="220980"/>
                </a:lnTo>
                <a:lnTo>
                  <a:pt x="301498" y="220980"/>
                </a:lnTo>
                <a:lnTo>
                  <a:pt x="300799" y="219710"/>
                </a:lnTo>
                <a:lnTo>
                  <a:pt x="300405" y="219710"/>
                </a:lnTo>
                <a:lnTo>
                  <a:pt x="294068" y="217170"/>
                </a:lnTo>
                <a:lnTo>
                  <a:pt x="287909" y="215938"/>
                </a:lnTo>
                <a:lnTo>
                  <a:pt x="281038" y="215938"/>
                </a:lnTo>
                <a:lnTo>
                  <a:pt x="289572" y="218440"/>
                </a:lnTo>
                <a:lnTo>
                  <a:pt x="297294" y="220980"/>
                </a:lnTo>
                <a:lnTo>
                  <a:pt x="302793" y="224790"/>
                </a:lnTo>
                <a:lnTo>
                  <a:pt x="303403" y="227330"/>
                </a:lnTo>
                <a:lnTo>
                  <a:pt x="303961" y="229870"/>
                </a:lnTo>
                <a:lnTo>
                  <a:pt x="301167" y="231140"/>
                </a:lnTo>
                <a:lnTo>
                  <a:pt x="299961" y="232410"/>
                </a:lnTo>
                <a:lnTo>
                  <a:pt x="298767" y="232410"/>
                </a:lnTo>
                <a:lnTo>
                  <a:pt x="298056" y="233680"/>
                </a:lnTo>
                <a:lnTo>
                  <a:pt x="295719" y="232410"/>
                </a:lnTo>
                <a:lnTo>
                  <a:pt x="293090" y="231140"/>
                </a:lnTo>
                <a:lnTo>
                  <a:pt x="284746" y="228600"/>
                </a:lnTo>
                <a:lnTo>
                  <a:pt x="281914" y="228600"/>
                </a:lnTo>
                <a:lnTo>
                  <a:pt x="285673" y="229870"/>
                </a:lnTo>
                <a:lnTo>
                  <a:pt x="290614" y="232410"/>
                </a:lnTo>
                <a:lnTo>
                  <a:pt x="293801" y="233680"/>
                </a:lnTo>
                <a:lnTo>
                  <a:pt x="296557" y="236220"/>
                </a:lnTo>
                <a:lnTo>
                  <a:pt x="297408" y="236220"/>
                </a:lnTo>
                <a:lnTo>
                  <a:pt x="298272" y="237490"/>
                </a:lnTo>
                <a:lnTo>
                  <a:pt x="299046" y="237490"/>
                </a:lnTo>
                <a:lnTo>
                  <a:pt x="301040" y="241300"/>
                </a:lnTo>
                <a:lnTo>
                  <a:pt x="302183" y="242570"/>
                </a:lnTo>
                <a:lnTo>
                  <a:pt x="299580" y="245110"/>
                </a:lnTo>
                <a:lnTo>
                  <a:pt x="298119" y="246380"/>
                </a:lnTo>
                <a:lnTo>
                  <a:pt x="297002" y="247650"/>
                </a:lnTo>
                <a:lnTo>
                  <a:pt x="295287" y="248920"/>
                </a:lnTo>
                <a:lnTo>
                  <a:pt x="291934" y="250190"/>
                </a:lnTo>
                <a:lnTo>
                  <a:pt x="288480" y="250190"/>
                </a:lnTo>
                <a:lnTo>
                  <a:pt x="285356" y="252730"/>
                </a:lnTo>
                <a:lnTo>
                  <a:pt x="282219" y="254000"/>
                </a:lnTo>
                <a:lnTo>
                  <a:pt x="279628" y="256540"/>
                </a:lnTo>
                <a:lnTo>
                  <a:pt x="276402" y="257810"/>
                </a:lnTo>
                <a:lnTo>
                  <a:pt x="275983" y="258038"/>
                </a:lnTo>
                <a:lnTo>
                  <a:pt x="275983" y="262890"/>
                </a:lnTo>
                <a:lnTo>
                  <a:pt x="273888" y="264160"/>
                </a:lnTo>
                <a:lnTo>
                  <a:pt x="272732" y="264160"/>
                </a:lnTo>
                <a:lnTo>
                  <a:pt x="266738" y="265430"/>
                </a:lnTo>
                <a:lnTo>
                  <a:pt x="264871" y="265430"/>
                </a:lnTo>
                <a:lnTo>
                  <a:pt x="270929" y="262890"/>
                </a:lnTo>
                <a:lnTo>
                  <a:pt x="275983" y="262890"/>
                </a:lnTo>
                <a:lnTo>
                  <a:pt x="275983" y="258038"/>
                </a:lnTo>
                <a:lnTo>
                  <a:pt x="274002" y="259080"/>
                </a:lnTo>
                <a:lnTo>
                  <a:pt x="271462" y="259080"/>
                </a:lnTo>
                <a:lnTo>
                  <a:pt x="263321" y="261620"/>
                </a:lnTo>
                <a:lnTo>
                  <a:pt x="259880" y="261620"/>
                </a:lnTo>
                <a:lnTo>
                  <a:pt x="259880" y="265430"/>
                </a:lnTo>
                <a:lnTo>
                  <a:pt x="254469" y="265430"/>
                </a:lnTo>
                <a:lnTo>
                  <a:pt x="255562" y="262890"/>
                </a:lnTo>
                <a:lnTo>
                  <a:pt x="259880" y="265430"/>
                </a:lnTo>
                <a:lnTo>
                  <a:pt x="259880" y="261620"/>
                </a:lnTo>
                <a:lnTo>
                  <a:pt x="259397" y="261620"/>
                </a:lnTo>
                <a:lnTo>
                  <a:pt x="255905" y="259080"/>
                </a:lnTo>
                <a:lnTo>
                  <a:pt x="255092" y="257810"/>
                </a:lnTo>
                <a:lnTo>
                  <a:pt x="254647" y="257810"/>
                </a:lnTo>
                <a:lnTo>
                  <a:pt x="253695" y="256540"/>
                </a:lnTo>
                <a:lnTo>
                  <a:pt x="252907" y="255270"/>
                </a:lnTo>
                <a:lnTo>
                  <a:pt x="252361" y="254000"/>
                </a:lnTo>
                <a:lnTo>
                  <a:pt x="252082" y="254000"/>
                </a:lnTo>
                <a:lnTo>
                  <a:pt x="250190" y="251460"/>
                </a:lnTo>
                <a:lnTo>
                  <a:pt x="249720" y="248920"/>
                </a:lnTo>
                <a:lnTo>
                  <a:pt x="249732" y="242570"/>
                </a:lnTo>
                <a:lnTo>
                  <a:pt x="249910" y="241300"/>
                </a:lnTo>
                <a:lnTo>
                  <a:pt x="250101" y="240030"/>
                </a:lnTo>
                <a:lnTo>
                  <a:pt x="250583" y="238760"/>
                </a:lnTo>
                <a:lnTo>
                  <a:pt x="250723" y="237490"/>
                </a:lnTo>
                <a:lnTo>
                  <a:pt x="253707" y="242570"/>
                </a:lnTo>
                <a:lnTo>
                  <a:pt x="258940" y="246380"/>
                </a:lnTo>
                <a:lnTo>
                  <a:pt x="263423" y="250190"/>
                </a:lnTo>
                <a:lnTo>
                  <a:pt x="258559" y="243840"/>
                </a:lnTo>
                <a:lnTo>
                  <a:pt x="251739" y="237490"/>
                </a:lnTo>
                <a:lnTo>
                  <a:pt x="251612" y="236220"/>
                </a:lnTo>
                <a:lnTo>
                  <a:pt x="251510" y="234950"/>
                </a:lnTo>
                <a:lnTo>
                  <a:pt x="251409" y="233680"/>
                </a:lnTo>
                <a:lnTo>
                  <a:pt x="251294" y="232410"/>
                </a:lnTo>
                <a:lnTo>
                  <a:pt x="251193" y="231140"/>
                </a:lnTo>
                <a:lnTo>
                  <a:pt x="251079" y="228600"/>
                </a:lnTo>
                <a:lnTo>
                  <a:pt x="251256" y="228600"/>
                </a:lnTo>
                <a:lnTo>
                  <a:pt x="252691" y="226060"/>
                </a:lnTo>
                <a:lnTo>
                  <a:pt x="255257" y="224790"/>
                </a:lnTo>
                <a:lnTo>
                  <a:pt x="257594" y="223520"/>
                </a:lnTo>
                <a:lnTo>
                  <a:pt x="262280" y="223520"/>
                </a:lnTo>
                <a:lnTo>
                  <a:pt x="272999" y="227330"/>
                </a:lnTo>
                <a:lnTo>
                  <a:pt x="270649" y="226060"/>
                </a:lnTo>
                <a:lnTo>
                  <a:pt x="268224" y="223520"/>
                </a:lnTo>
                <a:lnTo>
                  <a:pt x="265684" y="222250"/>
                </a:lnTo>
                <a:lnTo>
                  <a:pt x="264274" y="222250"/>
                </a:lnTo>
                <a:lnTo>
                  <a:pt x="262813" y="220980"/>
                </a:lnTo>
                <a:lnTo>
                  <a:pt x="261696" y="219710"/>
                </a:lnTo>
                <a:lnTo>
                  <a:pt x="261404" y="218808"/>
                </a:lnTo>
                <a:lnTo>
                  <a:pt x="261289" y="218440"/>
                </a:lnTo>
                <a:lnTo>
                  <a:pt x="260629" y="217170"/>
                </a:lnTo>
                <a:lnTo>
                  <a:pt x="260223" y="214630"/>
                </a:lnTo>
                <a:lnTo>
                  <a:pt x="260108" y="213360"/>
                </a:lnTo>
                <a:lnTo>
                  <a:pt x="259994" y="212090"/>
                </a:lnTo>
                <a:lnTo>
                  <a:pt x="259892" y="210972"/>
                </a:lnTo>
                <a:lnTo>
                  <a:pt x="260311" y="208280"/>
                </a:lnTo>
                <a:lnTo>
                  <a:pt x="260527" y="207010"/>
                </a:lnTo>
                <a:lnTo>
                  <a:pt x="263461" y="204584"/>
                </a:lnTo>
                <a:lnTo>
                  <a:pt x="265861" y="203200"/>
                </a:lnTo>
                <a:lnTo>
                  <a:pt x="268643" y="203200"/>
                </a:lnTo>
                <a:lnTo>
                  <a:pt x="270992" y="201930"/>
                </a:lnTo>
                <a:lnTo>
                  <a:pt x="274193" y="200660"/>
                </a:lnTo>
                <a:lnTo>
                  <a:pt x="277317" y="200660"/>
                </a:lnTo>
                <a:lnTo>
                  <a:pt x="280606" y="199390"/>
                </a:lnTo>
                <a:lnTo>
                  <a:pt x="283032" y="199390"/>
                </a:lnTo>
                <a:lnTo>
                  <a:pt x="285343" y="196850"/>
                </a:lnTo>
                <a:lnTo>
                  <a:pt x="287934" y="196850"/>
                </a:lnTo>
                <a:lnTo>
                  <a:pt x="296125" y="198120"/>
                </a:lnTo>
                <a:lnTo>
                  <a:pt x="301320" y="205740"/>
                </a:lnTo>
                <a:lnTo>
                  <a:pt x="303822" y="212090"/>
                </a:lnTo>
                <a:lnTo>
                  <a:pt x="304114" y="213360"/>
                </a:lnTo>
                <a:lnTo>
                  <a:pt x="304114" y="195326"/>
                </a:lnTo>
                <a:lnTo>
                  <a:pt x="304088" y="195580"/>
                </a:lnTo>
                <a:lnTo>
                  <a:pt x="303974" y="196850"/>
                </a:lnTo>
                <a:lnTo>
                  <a:pt x="303860" y="198120"/>
                </a:lnTo>
                <a:lnTo>
                  <a:pt x="303733" y="200660"/>
                </a:lnTo>
                <a:lnTo>
                  <a:pt x="303618" y="203200"/>
                </a:lnTo>
                <a:lnTo>
                  <a:pt x="301586" y="199390"/>
                </a:lnTo>
                <a:lnTo>
                  <a:pt x="298348" y="196850"/>
                </a:lnTo>
                <a:lnTo>
                  <a:pt x="294627" y="194310"/>
                </a:lnTo>
                <a:lnTo>
                  <a:pt x="299237" y="190500"/>
                </a:lnTo>
                <a:lnTo>
                  <a:pt x="299821" y="185508"/>
                </a:lnTo>
                <a:lnTo>
                  <a:pt x="299466" y="184150"/>
                </a:lnTo>
                <a:lnTo>
                  <a:pt x="298399" y="180340"/>
                </a:lnTo>
                <a:lnTo>
                  <a:pt x="298043" y="179070"/>
                </a:lnTo>
                <a:lnTo>
                  <a:pt x="300456" y="173990"/>
                </a:lnTo>
                <a:lnTo>
                  <a:pt x="297865" y="170180"/>
                </a:lnTo>
                <a:lnTo>
                  <a:pt x="295198" y="167919"/>
                </a:lnTo>
                <a:lnTo>
                  <a:pt x="295198" y="184150"/>
                </a:lnTo>
                <a:lnTo>
                  <a:pt x="294246" y="189230"/>
                </a:lnTo>
                <a:lnTo>
                  <a:pt x="292696" y="191770"/>
                </a:lnTo>
                <a:lnTo>
                  <a:pt x="290093" y="193040"/>
                </a:lnTo>
                <a:lnTo>
                  <a:pt x="284746" y="193040"/>
                </a:lnTo>
                <a:lnTo>
                  <a:pt x="280733" y="195580"/>
                </a:lnTo>
                <a:lnTo>
                  <a:pt x="262813" y="199390"/>
                </a:lnTo>
                <a:lnTo>
                  <a:pt x="262102" y="199390"/>
                </a:lnTo>
                <a:lnTo>
                  <a:pt x="261454" y="200660"/>
                </a:lnTo>
                <a:lnTo>
                  <a:pt x="260858" y="200660"/>
                </a:lnTo>
                <a:lnTo>
                  <a:pt x="261099" y="199390"/>
                </a:lnTo>
                <a:lnTo>
                  <a:pt x="261734" y="198120"/>
                </a:lnTo>
                <a:lnTo>
                  <a:pt x="263486" y="191770"/>
                </a:lnTo>
                <a:lnTo>
                  <a:pt x="264223" y="189230"/>
                </a:lnTo>
                <a:lnTo>
                  <a:pt x="258978" y="198120"/>
                </a:lnTo>
                <a:lnTo>
                  <a:pt x="258279" y="201930"/>
                </a:lnTo>
                <a:lnTo>
                  <a:pt x="256438" y="198831"/>
                </a:lnTo>
                <a:lnTo>
                  <a:pt x="256438" y="208280"/>
                </a:lnTo>
                <a:lnTo>
                  <a:pt x="255663" y="207010"/>
                </a:lnTo>
                <a:lnTo>
                  <a:pt x="255066" y="205841"/>
                </a:lnTo>
                <a:lnTo>
                  <a:pt x="255066" y="215938"/>
                </a:lnTo>
                <a:lnTo>
                  <a:pt x="254558" y="217170"/>
                </a:lnTo>
                <a:lnTo>
                  <a:pt x="252437" y="217170"/>
                </a:lnTo>
                <a:lnTo>
                  <a:pt x="250456" y="215938"/>
                </a:lnTo>
                <a:lnTo>
                  <a:pt x="246240" y="213360"/>
                </a:lnTo>
                <a:lnTo>
                  <a:pt x="244157" y="213360"/>
                </a:lnTo>
                <a:lnTo>
                  <a:pt x="242201" y="212090"/>
                </a:lnTo>
                <a:lnTo>
                  <a:pt x="242290" y="209550"/>
                </a:lnTo>
                <a:lnTo>
                  <a:pt x="242341" y="208280"/>
                </a:lnTo>
                <a:lnTo>
                  <a:pt x="238620" y="204584"/>
                </a:lnTo>
                <a:lnTo>
                  <a:pt x="237959" y="204584"/>
                </a:lnTo>
                <a:lnTo>
                  <a:pt x="235521" y="205740"/>
                </a:lnTo>
                <a:lnTo>
                  <a:pt x="230835" y="208280"/>
                </a:lnTo>
                <a:lnTo>
                  <a:pt x="233083" y="210718"/>
                </a:lnTo>
                <a:lnTo>
                  <a:pt x="233972" y="210972"/>
                </a:lnTo>
                <a:lnTo>
                  <a:pt x="233337" y="210972"/>
                </a:lnTo>
                <a:lnTo>
                  <a:pt x="236423" y="214630"/>
                </a:lnTo>
                <a:lnTo>
                  <a:pt x="240182" y="213360"/>
                </a:lnTo>
                <a:lnTo>
                  <a:pt x="241109" y="213360"/>
                </a:lnTo>
                <a:lnTo>
                  <a:pt x="245287" y="215938"/>
                </a:lnTo>
                <a:lnTo>
                  <a:pt x="249682" y="218440"/>
                </a:lnTo>
                <a:lnTo>
                  <a:pt x="249859" y="218440"/>
                </a:lnTo>
                <a:lnTo>
                  <a:pt x="253860" y="219710"/>
                </a:lnTo>
                <a:lnTo>
                  <a:pt x="254165" y="219710"/>
                </a:lnTo>
                <a:lnTo>
                  <a:pt x="254330" y="220980"/>
                </a:lnTo>
                <a:lnTo>
                  <a:pt x="253631" y="220980"/>
                </a:lnTo>
                <a:lnTo>
                  <a:pt x="251650" y="219710"/>
                </a:lnTo>
                <a:lnTo>
                  <a:pt x="249720" y="220980"/>
                </a:lnTo>
                <a:lnTo>
                  <a:pt x="247726" y="219710"/>
                </a:lnTo>
                <a:lnTo>
                  <a:pt x="247662" y="222250"/>
                </a:lnTo>
                <a:lnTo>
                  <a:pt x="246595" y="222250"/>
                </a:lnTo>
                <a:lnTo>
                  <a:pt x="246595" y="232410"/>
                </a:lnTo>
                <a:lnTo>
                  <a:pt x="243230" y="233680"/>
                </a:lnTo>
                <a:lnTo>
                  <a:pt x="240258" y="236220"/>
                </a:lnTo>
                <a:lnTo>
                  <a:pt x="237032" y="237490"/>
                </a:lnTo>
                <a:lnTo>
                  <a:pt x="235115" y="238760"/>
                </a:lnTo>
                <a:lnTo>
                  <a:pt x="240880" y="233680"/>
                </a:lnTo>
                <a:lnTo>
                  <a:pt x="241134" y="233680"/>
                </a:lnTo>
                <a:lnTo>
                  <a:pt x="241109" y="232410"/>
                </a:lnTo>
                <a:lnTo>
                  <a:pt x="246595" y="232410"/>
                </a:lnTo>
                <a:lnTo>
                  <a:pt x="246595" y="222250"/>
                </a:lnTo>
                <a:lnTo>
                  <a:pt x="241261" y="222250"/>
                </a:lnTo>
                <a:lnTo>
                  <a:pt x="238340" y="220980"/>
                </a:lnTo>
                <a:lnTo>
                  <a:pt x="235407" y="222250"/>
                </a:lnTo>
                <a:lnTo>
                  <a:pt x="232486" y="222250"/>
                </a:lnTo>
                <a:lnTo>
                  <a:pt x="231038" y="219710"/>
                </a:lnTo>
                <a:lnTo>
                  <a:pt x="228473" y="219710"/>
                </a:lnTo>
                <a:lnTo>
                  <a:pt x="226504" y="220980"/>
                </a:lnTo>
                <a:lnTo>
                  <a:pt x="223278" y="220980"/>
                </a:lnTo>
                <a:lnTo>
                  <a:pt x="221932" y="224790"/>
                </a:lnTo>
                <a:lnTo>
                  <a:pt x="224688" y="226060"/>
                </a:lnTo>
                <a:lnTo>
                  <a:pt x="225577" y="227330"/>
                </a:lnTo>
                <a:lnTo>
                  <a:pt x="232422" y="227330"/>
                </a:lnTo>
                <a:lnTo>
                  <a:pt x="233591" y="226060"/>
                </a:lnTo>
                <a:lnTo>
                  <a:pt x="233514" y="223520"/>
                </a:lnTo>
                <a:lnTo>
                  <a:pt x="241439" y="223520"/>
                </a:lnTo>
                <a:lnTo>
                  <a:pt x="240271" y="224790"/>
                </a:lnTo>
                <a:lnTo>
                  <a:pt x="239610" y="226060"/>
                </a:lnTo>
                <a:lnTo>
                  <a:pt x="240334" y="227330"/>
                </a:lnTo>
                <a:lnTo>
                  <a:pt x="241554" y="229870"/>
                </a:lnTo>
                <a:lnTo>
                  <a:pt x="235102" y="229870"/>
                </a:lnTo>
                <a:lnTo>
                  <a:pt x="233565" y="231140"/>
                </a:lnTo>
                <a:lnTo>
                  <a:pt x="229793" y="231140"/>
                </a:lnTo>
                <a:lnTo>
                  <a:pt x="227914" y="229870"/>
                </a:lnTo>
                <a:lnTo>
                  <a:pt x="227190" y="229870"/>
                </a:lnTo>
                <a:lnTo>
                  <a:pt x="226021" y="228600"/>
                </a:lnTo>
                <a:lnTo>
                  <a:pt x="218389" y="228600"/>
                </a:lnTo>
                <a:lnTo>
                  <a:pt x="215963" y="229870"/>
                </a:lnTo>
                <a:lnTo>
                  <a:pt x="216560" y="233680"/>
                </a:lnTo>
                <a:lnTo>
                  <a:pt x="218643" y="233680"/>
                </a:lnTo>
                <a:lnTo>
                  <a:pt x="224193" y="236220"/>
                </a:lnTo>
                <a:lnTo>
                  <a:pt x="226847" y="234950"/>
                </a:lnTo>
                <a:lnTo>
                  <a:pt x="228015" y="234950"/>
                </a:lnTo>
                <a:lnTo>
                  <a:pt x="228561" y="233680"/>
                </a:lnTo>
                <a:lnTo>
                  <a:pt x="228638" y="232410"/>
                </a:lnTo>
                <a:lnTo>
                  <a:pt x="231228" y="232410"/>
                </a:lnTo>
                <a:lnTo>
                  <a:pt x="230505" y="233680"/>
                </a:lnTo>
                <a:lnTo>
                  <a:pt x="230378" y="234950"/>
                </a:lnTo>
                <a:lnTo>
                  <a:pt x="231343" y="236220"/>
                </a:lnTo>
                <a:lnTo>
                  <a:pt x="233743" y="238760"/>
                </a:lnTo>
                <a:lnTo>
                  <a:pt x="232778" y="238760"/>
                </a:lnTo>
                <a:lnTo>
                  <a:pt x="229895" y="241300"/>
                </a:lnTo>
                <a:lnTo>
                  <a:pt x="226529" y="245110"/>
                </a:lnTo>
                <a:lnTo>
                  <a:pt x="223723" y="246380"/>
                </a:lnTo>
                <a:lnTo>
                  <a:pt x="217843" y="248920"/>
                </a:lnTo>
                <a:lnTo>
                  <a:pt x="214172" y="251460"/>
                </a:lnTo>
                <a:lnTo>
                  <a:pt x="210705" y="254000"/>
                </a:lnTo>
                <a:lnTo>
                  <a:pt x="207073" y="255270"/>
                </a:lnTo>
                <a:lnTo>
                  <a:pt x="206121" y="256540"/>
                </a:lnTo>
                <a:lnTo>
                  <a:pt x="205282" y="257810"/>
                </a:lnTo>
                <a:lnTo>
                  <a:pt x="199694" y="257810"/>
                </a:lnTo>
                <a:lnTo>
                  <a:pt x="195694" y="256540"/>
                </a:lnTo>
                <a:lnTo>
                  <a:pt x="189280" y="251460"/>
                </a:lnTo>
                <a:lnTo>
                  <a:pt x="186867" y="250190"/>
                </a:lnTo>
                <a:lnTo>
                  <a:pt x="183908" y="248920"/>
                </a:lnTo>
                <a:lnTo>
                  <a:pt x="182435" y="246380"/>
                </a:lnTo>
                <a:lnTo>
                  <a:pt x="181457" y="242570"/>
                </a:lnTo>
                <a:lnTo>
                  <a:pt x="179362" y="240030"/>
                </a:lnTo>
                <a:lnTo>
                  <a:pt x="179628" y="238760"/>
                </a:lnTo>
                <a:lnTo>
                  <a:pt x="179705" y="237490"/>
                </a:lnTo>
                <a:lnTo>
                  <a:pt x="181838" y="237490"/>
                </a:lnTo>
                <a:lnTo>
                  <a:pt x="183832" y="236220"/>
                </a:lnTo>
                <a:lnTo>
                  <a:pt x="184873" y="234950"/>
                </a:lnTo>
                <a:lnTo>
                  <a:pt x="195821" y="232410"/>
                </a:lnTo>
                <a:lnTo>
                  <a:pt x="206692" y="229870"/>
                </a:lnTo>
                <a:lnTo>
                  <a:pt x="211988" y="227330"/>
                </a:lnTo>
                <a:lnTo>
                  <a:pt x="217309" y="226060"/>
                </a:lnTo>
                <a:lnTo>
                  <a:pt x="194856" y="229870"/>
                </a:lnTo>
                <a:lnTo>
                  <a:pt x="187388" y="232410"/>
                </a:lnTo>
                <a:lnTo>
                  <a:pt x="185635" y="232410"/>
                </a:lnTo>
                <a:lnTo>
                  <a:pt x="185521" y="231140"/>
                </a:lnTo>
                <a:lnTo>
                  <a:pt x="185127" y="229870"/>
                </a:lnTo>
                <a:lnTo>
                  <a:pt x="184531" y="228600"/>
                </a:lnTo>
                <a:lnTo>
                  <a:pt x="188290" y="227330"/>
                </a:lnTo>
                <a:lnTo>
                  <a:pt x="192049" y="226060"/>
                </a:lnTo>
                <a:lnTo>
                  <a:pt x="200113" y="224790"/>
                </a:lnTo>
                <a:lnTo>
                  <a:pt x="207860" y="222250"/>
                </a:lnTo>
                <a:lnTo>
                  <a:pt x="201777" y="223520"/>
                </a:lnTo>
                <a:lnTo>
                  <a:pt x="195554" y="223520"/>
                </a:lnTo>
                <a:lnTo>
                  <a:pt x="187452" y="226060"/>
                </a:lnTo>
                <a:lnTo>
                  <a:pt x="185407" y="226060"/>
                </a:lnTo>
                <a:lnTo>
                  <a:pt x="183413" y="227330"/>
                </a:lnTo>
                <a:lnTo>
                  <a:pt x="183121" y="226060"/>
                </a:lnTo>
                <a:lnTo>
                  <a:pt x="182981" y="224790"/>
                </a:lnTo>
                <a:lnTo>
                  <a:pt x="183248" y="224790"/>
                </a:lnTo>
                <a:lnTo>
                  <a:pt x="183870" y="219710"/>
                </a:lnTo>
                <a:lnTo>
                  <a:pt x="183984" y="218808"/>
                </a:lnTo>
                <a:lnTo>
                  <a:pt x="184023" y="218440"/>
                </a:lnTo>
                <a:lnTo>
                  <a:pt x="184226" y="218440"/>
                </a:lnTo>
                <a:lnTo>
                  <a:pt x="186664" y="213360"/>
                </a:lnTo>
                <a:lnTo>
                  <a:pt x="191122" y="209550"/>
                </a:lnTo>
                <a:lnTo>
                  <a:pt x="195046" y="205740"/>
                </a:lnTo>
                <a:lnTo>
                  <a:pt x="200063" y="203200"/>
                </a:lnTo>
                <a:lnTo>
                  <a:pt x="205549" y="201930"/>
                </a:lnTo>
                <a:lnTo>
                  <a:pt x="211150" y="201930"/>
                </a:lnTo>
                <a:lnTo>
                  <a:pt x="212775" y="203200"/>
                </a:lnTo>
                <a:lnTo>
                  <a:pt x="214922" y="204584"/>
                </a:lnTo>
                <a:lnTo>
                  <a:pt x="221043" y="207010"/>
                </a:lnTo>
                <a:lnTo>
                  <a:pt x="223570" y="208280"/>
                </a:lnTo>
                <a:lnTo>
                  <a:pt x="222504" y="209550"/>
                </a:lnTo>
                <a:lnTo>
                  <a:pt x="221348" y="210972"/>
                </a:lnTo>
                <a:lnTo>
                  <a:pt x="220040" y="213360"/>
                </a:lnTo>
                <a:lnTo>
                  <a:pt x="222123" y="215938"/>
                </a:lnTo>
                <a:lnTo>
                  <a:pt x="224599" y="215938"/>
                </a:lnTo>
                <a:lnTo>
                  <a:pt x="225729" y="217170"/>
                </a:lnTo>
                <a:lnTo>
                  <a:pt x="227355" y="217170"/>
                </a:lnTo>
                <a:lnTo>
                  <a:pt x="228498" y="215938"/>
                </a:lnTo>
                <a:lnTo>
                  <a:pt x="228752" y="215938"/>
                </a:lnTo>
                <a:lnTo>
                  <a:pt x="232714" y="218440"/>
                </a:lnTo>
                <a:lnTo>
                  <a:pt x="232892" y="218440"/>
                </a:lnTo>
                <a:lnTo>
                  <a:pt x="236601" y="219710"/>
                </a:lnTo>
                <a:lnTo>
                  <a:pt x="240830" y="220980"/>
                </a:lnTo>
                <a:lnTo>
                  <a:pt x="244246" y="220980"/>
                </a:lnTo>
                <a:lnTo>
                  <a:pt x="247662" y="222250"/>
                </a:lnTo>
                <a:lnTo>
                  <a:pt x="247662" y="219697"/>
                </a:lnTo>
                <a:lnTo>
                  <a:pt x="235699" y="217170"/>
                </a:lnTo>
                <a:lnTo>
                  <a:pt x="229908" y="214630"/>
                </a:lnTo>
                <a:lnTo>
                  <a:pt x="230797" y="210972"/>
                </a:lnTo>
                <a:lnTo>
                  <a:pt x="231444" y="210972"/>
                </a:lnTo>
                <a:lnTo>
                  <a:pt x="227888" y="209550"/>
                </a:lnTo>
                <a:lnTo>
                  <a:pt x="229260" y="209550"/>
                </a:lnTo>
                <a:lnTo>
                  <a:pt x="232638" y="210578"/>
                </a:lnTo>
                <a:lnTo>
                  <a:pt x="226466" y="207010"/>
                </a:lnTo>
                <a:lnTo>
                  <a:pt x="219925" y="204584"/>
                </a:lnTo>
                <a:lnTo>
                  <a:pt x="219608" y="204584"/>
                </a:lnTo>
                <a:lnTo>
                  <a:pt x="216319" y="201930"/>
                </a:lnTo>
                <a:lnTo>
                  <a:pt x="213283" y="199390"/>
                </a:lnTo>
                <a:lnTo>
                  <a:pt x="210515" y="196850"/>
                </a:lnTo>
                <a:lnTo>
                  <a:pt x="210007" y="195580"/>
                </a:lnTo>
                <a:lnTo>
                  <a:pt x="210019" y="193040"/>
                </a:lnTo>
                <a:lnTo>
                  <a:pt x="210248" y="193040"/>
                </a:lnTo>
                <a:lnTo>
                  <a:pt x="210667" y="191770"/>
                </a:lnTo>
                <a:lnTo>
                  <a:pt x="213067" y="194310"/>
                </a:lnTo>
                <a:lnTo>
                  <a:pt x="216268" y="195580"/>
                </a:lnTo>
                <a:lnTo>
                  <a:pt x="217627" y="196850"/>
                </a:lnTo>
                <a:lnTo>
                  <a:pt x="215912" y="194310"/>
                </a:lnTo>
                <a:lnTo>
                  <a:pt x="213855" y="193040"/>
                </a:lnTo>
                <a:lnTo>
                  <a:pt x="212915" y="191770"/>
                </a:lnTo>
                <a:lnTo>
                  <a:pt x="211988" y="190500"/>
                </a:lnTo>
                <a:lnTo>
                  <a:pt x="212280" y="190500"/>
                </a:lnTo>
                <a:lnTo>
                  <a:pt x="212534" y="189230"/>
                </a:lnTo>
                <a:lnTo>
                  <a:pt x="212750" y="189230"/>
                </a:lnTo>
                <a:lnTo>
                  <a:pt x="214134" y="190500"/>
                </a:lnTo>
                <a:lnTo>
                  <a:pt x="215633" y="191770"/>
                </a:lnTo>
                <a:lnTo>
                  <a:pt x="217360" y="193040"/>
                </a:lnTo>
                <a:lnTo>
                  <a:pt x="219430" y="194310"/>
                </a:lnTo>
                <a:lnTo>
                  <a:pt x="221665" y="194310"/>
                </a:lnTo>
                <a:lnTo>
                  <a:pt x="223901" y="195580"/>
                </a:lnTo>
                <a:lnTo>
                  <a:pt x="219837" y="191770"/>
                </a:lnTo>
                <a:lnTo>
                  <a:pt x="215823" y="189230"/>
                </a:lnTo>
                <a:lnTo>
                  <a:pt x="212610" y="185508"/>
                </a:lnTo>
                <a:lnTo>
                  <a:pt x="211582" y="184150"/>
                </a:lnTo>
                <a:lnTo>
                  <a:pt x="209842" y="181610"/>
                </a:lnTo>
                <a:lnTo>
                  <a:pt x="209067" y="180340"/>
                </a:lnTo>
                <a:lnTo>
                  <a:pt x="208038" y="176530"/>
                </a:lnTo>
                <a:lnTo>
                  <a:pt x="208153" y="173990"/>
                </a:lnTo>
                <a:lnTo>
                  <a:pt x="208267" y="171450"/>
                </a:lnTo>
                <a:lnTo>
                  <a:pt x="210324" y="168910"/>
                </a:lnTo>
                <a:lnTo>
                  <a:pt x="211734" y="166370"/>
                </a:lnTo>
                <a:lnTo>
                  <a:pt x="213537" y="165100"/>
                </a:lnTo>
                <a:lnTo>
                  <a:pt x="217170" y="160020"/>
                </a:lnTo>
                <a:lnTo>
                  <a:pt x="219252" y="157480"/>
                </a:lnTo>
                <a:lnTo>
                  <a:pt x="222580" y="157480"/>
                </a:lnTo>
                <a:lnTo>
                  <a:pt x="224586" y="156210"/>
                </a:lnTo>
                <a:lnTo>
                  <a:pt x="228053" y="158750"/>
                </a:lnTo>
                <a:lnTo>
                  <a:pt x="232321" y="162560"/>
                </a:lnTo>
                <a:lnTo>
                  <a:pt x="235343" y="167640"/>
                </a:lnTo>
                <a:lnTo>
                  <a:pt x="238950" y="172720"/>
                </a:lnTo>
                <a:lnTo>
                  <a:pt x="237274" y="167640"/>
                </a:lnTo>
                <a:lnTo>
                  <a:pt x="235369" y="163830"/>
                </a:lnTo>
                <a:lnTo>
                  <a:pt x="232613" y="160020"/>
                </a:lnTo>
                <a:lnTo>
                  <a:pt x="236347" y="160020"/>
                </a:lnTo>
                <a:lnTo>
                  <a:pt x="237312" y="161290"/>
                </a:lnTo>
                <a:lnTo>
                  <a:pt x="241922" y="165100"/>
                </a:lnTo>
                <a:lnTo>
                  <a:pt x="244182" y="171450"/>
                </a:lnTo>
                <a:lnTo>
                  <a:pt x="247243" y="177800"/>
                </a:lnTo>
                <a:lnTo>
                  <a:pt x="246037" y="171450"/>
                </a:lnTo>
                <a:lnTo>
                  <a:pt x="244475" y="166370"/>
                </a:lnTo>
                <a:lnTo>
                  <a:pt x="240880" y="161290"/>
                </a:lnTo>
                <a:lnTo>
                  <a:pt x="242011" y="161290"/>
                </a:lnTo>
                <a:lnTo>
                  <a:pt x="243078" y="160020"/>
                </a:lnTo>
                <a:lnTo>
                  <a:pt x="248361" y="160020"/>
                </a:lnTo>
                <a:lnTo>
                  <a:pt x="252107" y="162560"/>
                </a:lnTo>
                <a:lnTo>
                  <a:pt x="254114" y="167640"/>
                </a:lnTo>
                <a:lnTo>
                  <a:pt x="254508" y="167640"/>
                </a:lnTo>
                <a:lnTo>
                  <a:pt x="254990" y="168910"/>
                </a:lnTo>
                <a:lnTo>
                  <a:pt x="251383" y="173990"/>
                </a:lnTo>
                <a:lnTo>
                  <a:pt x="249567" y="179070"/>
                </a:lnTo>
                <a:lnTo>
                  <a:pt x="250164" y="185508"/>
                </a:lnTo>
                <a:lnTo>
                  <a:pt x="250278" y="186690"/>
                </a:lnTo>
                <a:lnTo>
                  <a:pt x="250405" y="187960"/>
                </a:lnTo>
                <a:lnTo>
                  <a:pt x="249796" y="187960"/>
                </a:lnTo>
                <a:lnTo>
                  <a:pt x="249097" y="186690"/>
                </a:lnTo>
                <a:lnTo>
                  <a:pt x="248412" y="186690"/>
                </a:lnTo>
                <a:lnTo>
                  <a:pt x="245567" y="186080"/>
                </a:lnTo>
                <a:lnTo>
                  <a:pt x="245567" y="195580"/>
                </a:lnTo>
                <a:lnTo>
                  <a:pt x="245021" y="194310"/>
                </a:lnTo>
                <a:lnTo>
                  <a:pt x="245071" y="194170"/>
                </a:lnTo>
                <a:lnTo>
                  <a:pt x="244589" y="193040"/>
                </a:lnTo>
                <a:lnTo>
                  <a:pt x="242036" y="185508"/>
                </a:lnTo>
                <a:lnTo>
                  <a:pt x="245071" y="194170"/>
                </a:lnTo>
                <a:lnTo>
                  <a:pt x="245567" y="195580"/>
                </a:lnTo>
                <a:lnTo>
                  <a:pt x="245567" y="186080"/>
                </a:lnTo>
                <a:lnTo>
                  <a:pt x="242963" y="185508"/>
                </a:lnTo>
                <a:lnTo>
                  <a:pt x="241935" y="184150"/>
                </a:lnTo>
                <a:lnTo>
                  <a:pt x="238328" y="185508"/>
                </a:lnTo>
                <a:lnTo>
                  <a:pt x="238099" y="185508"/>
                </a:lnTo>
                <a:lnTo>
                  <a:pt x="231838" y="186690"/>
                </a:lnTo>
                <a:lnTo>
                  <a:pt x="238353" y="195580"/>
                </a:lnTo>
                <a:lnTo>
                  <a:pt x="243116" y="195580"/>
                </a:lnTo>
                <a:lnTo>
                  <a:pt x="244170" y="196850"/>
                </a:lnTo>
                <a:lnTo>
                  <a:pt x="245859" y="198120"/>
                </a:lnTo>
                <a:lnTo>
                  <a:pt x="243192" y="199390"/>
                </a:lnTo>
                <a:lnTo>
                  <a:pt x="244373" y="204546"/>
                </a:lnTo>
                <a:lnTo>
                  <a:pt x="240258" y="201930"/>
                </a:lnTo>
                <a:lnTo>
                  <a:pt x="233870" y="199390"/>
                </a:lnTo>
                <a:lnTo>
                  <a:pt x="234200" y="196850"/>
                </a:lnTo>
                <a:lnTo>
                  <a:pt x="228701" y="191770"/>
                </a:lnTo>
                <a:lnTo>
                  <a:pt x="225259" y="193040"/>
                </a:lnTo>
                <a:lnTo>
                  <a:pt x="224612" y="194170"/>
                </a:lnTo>
                <a:lnTo>
                  <a:pt x="224536" y="194310"/>
                </a:lnTo>
                <a:lnTo>
                  <a:pt x="224104" y="194310"/>
                </a:lnTo>
                <a:lnTo>
                  <a:pt x="223901" y="195580"/>
                </a:lnTo>
                <a:lnTo>
                  <a:pt x="222885" y="198120"/>
                </a:lnTo>
                <a:lnTo>
                  <a:pt x="228269" y="204393"/>
                </a:lnTo>
                <a:lnTo>
                  <a:pt x="231457" y="203200"/>
                </a:lnTo>
                <a:lnTo>
                  <a:pt x="232003" y="201930"/>
                </a:lnTo>
                <a:lnTo>
                  <a:pt x="232778" y="201930"/>
                </a:lnTo>
                <a:lnTo>
                  <a:pt x="240195" y="204584"/>
                </a:lnTo>
                <a:lnTo>
                  <a:pt x="240068" y="204584"/>
                </a:lnTo>
                <a:lnTo>
                  <a:pt x="246189" y="208280"/>
                </a:lnTo>
                <a:lnTo>
                  <a:pt x="253060" y="213360"/>
                </a:lnTo>
                <a:lnTo>
                  <a:pt x="254063" y="214630"/>
                </a:lnTo>
                <a:lnTo>
                  <a:pt x="255066" y="215938"/>
                </a:lnTo>
                <a:lnTo>
                  <a:pt x="255066" y="205841"/>
                </a:lnTo>
                <a:lnTo>
                  <a:pt x="254457" y="204584"/>
                </a:lnTo>
                <a:lnTo>
                  <a:pt x="253606" y="203200"/>
                </a:lnTo>
                <a:lnTo>
                  <a:pt x="253098" y="202349"/>
                </a:lnTo>
                <a:lnTo>
                  <a:pt x="253098" y="210718"/>
                </a:lnTo>
                <a:lnTo>
                  <a:pt x="252183" y="209550"/>
                </a:lnTo>
                <a:lnTo>
                  <a:pt x="251688" y="209550"/>
                </a:lnTo>
                <a:lnTo>
                  <a:pt x="246278" y="205740"/>
                </a:lnTo>
                <a:lnTo>
                  <a:pt x="244449" y="204584"/>
                </a:lnTo>
                <a:lnTo>
                  <a:pt x="248031" y="204584"/>
                </a:lnTo>
                <a:lnTo>
                  <a:pt x="249783" y="207010"/>
                </a:lnTo>
                <a:lnTo>
                  <a:pt x="251548" y="208280"/>
                </a:lnTo>
                <a:lnTo>
                  <a:pt x="253098" y="210718"/>
                </a:lnTo>
                <a:lnTo>
                  <a:pt x="253098" y="202349"/>
                </a:lnTo>
                <a:lnTo>
                  <a:pt x="252374" y="201117"/>
                </a:lnTo>
                <a:lnTo>
                  <a:pt x="252374" y="205740"/>
                </a:lnTo>
                <a:lnTo>
                  <a:pt x="251675" y="204584"/>
                </a:lnTo>
                <a:lnTo>
                  <a:pt x="250317" y="203200"/>
                </a:lnTo>
                <a:lnTo>
                  <a:pt x="251828" y="204584"/>
                </a:lnTo>
                <a:lnTo>
                  <a:pt x="252374" y="205740"/>
                </a:lnTo>
                <a:lnTo>
                  <a:pt x="252374" y="201117"/>
                </a:lnTo>
                <a:lnTo>
                  <a:pt x="252107" y="200660"/>
                </a:lnTo>
                <a:lnTo>
                  <a:pt x="249466" y="198120"/>
                </a:lnTo>
                <a:lnTo>
                  <a:pt x="246532" y="195580"/>
                </a:lnTo>
                <a:lnTo>
                  <a:pt x="249821" y="195580"/>
                </a:lnTo>
                <a:lnTo>
                  <a:pt x="250799" y="198120"/>
                </a:lnTo>
                <a:lnTo>
                  <a:pt x="252361" y="200660"/>
                </a:lnTo>
                <a:lnTo>
                  <a:pt x="253733" y="203200"/>
                </a:lnTo>
                <a:lnTo>
                  <a:pt x="254101" y="203200"/>
                </a:lnTo>
                <a:lnTo>
                  <a:pt x="254520" y="204584"/>
                </a:lnTo>
                <a:lnTo>
                  <a:pt x="254965" y="204584"/>
                </a:lnTo>
                <a:lnTo>
                  <a:pt x="255600" y="205740"/>
                </a:lnTo>
                <a:lnTo>
                  <a:pt x="256082" y="207010"/>
                </a:lnTo>
                <a:lnTo>
                  <a:pt x="256438" y="208280"/>
                </a:lnTo>
                <a:lnTo>
                  <a:pt x="256438" y="198831"/>
                </a:lnTo>
                <a:lnTo>
                  <a:pt x="254508" y="195580"/>
                </a:lnTo>
                <a:lnTo>
                  <a:pt x="254469" y="194310"/>
                </a:lnTo>
                <a:lnTo>
                  <a:pt x="254368" y="190500"/>
                </a:lnTo>
                <a:lnTo>
                  <a:pt x="254292" y="187960"/>
                </a:lnTo>
                <a:lnTo>
                  <a:pt x="254419" y="184150"/>
                </a:lnTo>
                <a:lnTo>
                  <a:pt x="254495" y="182880"/>
                </a:lnTo>
                <a:lnTo>
                  <a:pt x="254571" y="181610"/>
                </a:lnTo>
                <a:lnTo>
                  <a:pt x="254647" y="180340"/>
                </a:lnTo>
                <a:lnTo>
                  <a:pt x="254736" y="179070"/>
                </a:lnTo>
                <a:lnTo>
                  <a:pt x="256133" y="171450"/>
                </a:lnTo>
                <a:lnTo>
                  <a:pt x="262051" y="166370"/>
                </a:lnTo>
                <a:lnTo>
                  <a:pt x="263271" y="163830"/>
                </a:lnTo>
                <a:lnTo>
                  <a:pt x="265709" y="158750"/>
                </a:lnTo>
                <a:lnTo>
                  <a:pt x="268287" y="157480"/>
                </a:lnTo>
                <a:lnTo>
                  <a:pt x="275082" y="157480"/>
                </a:lnTo>
                <a:lnTo>
                  <a:pt x="279946" y="156210"/>
                </a:lnTo>
                <a:lnTo>
                  <a:pt x="285572" y="156210"/>
                </a:lnTo>
                <a:lnTo>
                  <a:pt x="289102" y="160020"/>
                </a:lnTo>
                <a:lnTo>
                  <a:pt x="291007" y="162560"/>
                </a:lnTo>
                <a:lnTo>
                  <a:pt x="289293" y="165100"/>
                </a:lnTo>
                <a:lnTo>
                  <a:pt x="289179" y="166370"/>
                </a:lnTo>
                <a:lnTo>
                  <a:pt x="283070" y="167640"/>
                </a:lnTo>
                <a:lnTo>
                  <a:pt x="277101" y="172720"/>
                </a:lnTo>
                <a:lnTo>
                  <a:pt x="272973" y="180340"/>
                </a:lnTo>
                <a:lnTo>
                  <a:pt x="271830" y="182880"/>
                </a:lnTo>
                <a:lnTo>
                  <a:pt x="270738" y="184150"/>
                </a:lnTo>
                <a:lnTo>
                  <a:pt x="272643" y="182880"/>
                </a:lnTo>
                <a:lnTo>
                  <a:pt x="274447" y="180340"/>
                </a:lnTo>
                <a:lnTo>
                  <a:pt x="276326" y="177800"/>
                </a:lnTo>
                <a:lnTo>
                  <a:pt x="279476" y="175260"/>
                </a:lnTo>
                <a:lnTo>
                  <a:pt x="285203" y="170180"/>
                </a:lnTo>
                <a:lnTo>
                  <a:pt x="290131" y="170180"/>
                </a:lnTo>
                <a:lnTo>
                  <a:pt x="291757" y="171450"/>
                </a:lnTo>
                <a:lnTo>
                  <a:pt x="294767" y="172720"/>
                </a:lnTo>
                <a:lnTo>
                  <a:pt x="294767" y="175260"/>
                </a:lnTo>
                <a:lnTo>
                  <a:pt x="294589" y="176530"/>
                </a:lnTo>
                <a:lnTo>
                  <a:pt x="294284" y="176530"/>
                </a:lnTo>
                <a:lnTo>
                  <a:pt x="294068" y="177800"/>
                </a:lnTo>
                <a:lnTo>
                  <a:pt x="291376" y="179070"/>
                </a:lnTo>
                <a:lnTo>
                  <a:pt x="288709" y="181610"/>
                </a:lnTo>
                <a:lnTo>
                  <a:pt x="286219" y="182880"/>
                </a:lnTo>
                <a:lnTo>
                  <a:pt x="288785" y="182880"/>
                </a:lnTo>
                <a:lnTo>
                  <a:pt x="291439" y="181610"/>
                </a:lnTo>
                <a:lnTo>
                  <a:pt x="293941" y="180340"/>
                </a:lnTo>
                <a:lnTo>
                  <a:pt x="294297" y="182880"/>
                </a:lnTo>
                <a:lnTo>
                  <a:pt x="295198" y="184150"/>
                </a:lnTo>
                <a:lnTo>
                  <a:pt x="295198" y="167919"/>
                </a:lnTo>
                <a:lnTo>
                  <a:pt x="293395" y="166370"/>
                </a:lnTo>
                <a:lnTo>
                  <a:pt x="295567" y="162560"/>
                </a:lnTo>
                <a:lnTo>
                  <a:pt x="293484" y="157480"/>
                </a:lnTo>
                <a:lnTo>
                  <a:pt x="291719" y="156210"/>
                </a:lnTo>
                <a:lnTo>
                  <a:pt x="289953" y="154940"/>
                </a:lnTo>
                <a:lnTo>
                  <a:pt x="289750" y="153670"/>
                </a:lnTo>
                <a:lnTo>
                  <a:pt x="289140" y="153670"/>
                </a:lnTo>
                <a:lnTo>
                  <a:pt x="287439" y="152400"/>
                </a:lnTo>
                <a:lnTo>
                  <a:pt x="284048" y="149860"/>
                </a:lnTo>
                <a:lnTo>
                  <a:pt x="280238" y="146558"/>
                </a:lnTo>
                <a:lnTo>
                  <a:pt x="280238" y="152400"/>
                </a:lnTo>
                <a:lnTo>
                  <a:pt x="279438" y="152400"/>
                </a:lnTo>
                <a:lnTo>
                  <a:pt x="278130" y="151231"/>
                </a:lnTo>
                <a:lnTo>
                  <a:pt x="278472" y="151231"/>
                </a:lnTo>
                <a:lnTo>
                  <a:pt x="274701" y="149860"/>
                </a:lnTo>
                <a:lnTo>
                  <a:pt x="273431" y="148590"/>
                </a:lnTo>
                <a:lnTo>
                  <a:pt x="270281" y="146050"/>
                </a:lnTo>
                <a:lnTo>
                  <a:pt x="271526" y="140970"/>
                </a:lnTo>
                <a:lnTo>
                  <a:pt x="271856" y="142240"/>
                </a:lnTo>
                <a:lnTo>
                  <a:pt x="273939" y="146050"/>
                </a:lnTo>
                <a:lnTo>
                  <a:pt x="276847" y="149860"/>
                </a:lnTo>
                <a:lnTo>
                  <a:pt x="280238" y="152400"/>
                </a:lnTo>
                <a:lnTo>
                  <a:pt x="280238" y="146558"/>
                </a:lnTo>
                <a:lnTo>
                  <a:pt x="279654" y="146050"/>
                </a:lnTo>
                <a:lnTo>
                  <a:pt x="276504" y="140970"/>
                </a:lnTo>
                <a:lnTo>
                  <a:pt x="275767" y="140970"/>
                </a:lnTo>
                <a:lnTo>
                  <a:pt x="275221" y="138468"/>
                </a:lnTo>
                <a:lnTo>
                  <a:pt x="274650" y="137299"/>
                </a:lnTo>
                <a:lnTo>
                  <a:pt x="275158" y="137299"/>
                </a:lnTo>
                <a:lnTo>
                  <a:pt x="276364" y="135890"/>
                </a:lnTo>
                <a:lnTo>
                  <a:pt x="275424" y="133350"/>
                </a:lnTo>
                <a:lnTo>
                  <a:pt x="273723" y="133350"/>
                </a:lnTo>
                <a:lnTo>
                  <a:pt x="273278" y="131241"/>
                </a:lnTo>
                <a:lnTo>
                  <a:pt x="273189" y="130822"/>
                </a:lnTo>
                <a:lnTo>
                  <a:pt x="273151" y="129540"/>
                </a:lnTo>
                <a:lnTo>
                  <a:pt x="273989" y="127000"/>
                </a:lnTo>
                <a:lnTo>
                  <a:pt x="273494" y="123190"/>
                </a:lnTo>
                <a:lnTo>
                  <a:pt x="272681" y="119380"/>
                </a:lnTo>
                <a:lnTo>
                  <a:pt x="270941" y="117716"/>
                </a:lnTo>
                <a:lnTo>
                  <a:pt x="270941" y="139700"/>
                </a:lnTo>
                <a:lnTo>
                  <a:pt x="267449" y="138468"/>
                </a:lnTo>
                <a:lnTo>
                  <a:pt x="269227" y="138468"/>
                </a:lnTo>
                <a:lnTo>
                  <a:pt x="269430" y="138188"/>
                </a:lnTo>
                <a:lnTo>
                  <a:pt x="269265" y="138468"/>
                </a:lnTo>
                <a:lnTo>
                  <a:pt x="270941" y="139700"/>
                </a:lnTo>
                <a:lnTo>
                  <a:pt x="270941" y="117716"/>
                </a:lnTo>
                <a:lnTo>
                  <a:pt x="270040" y="116840"/>
                </a:lnTo>
                <a:lnTo>
                  <a:pt x="269709" y="115544"/>
                </a:lnTo>
                <a:lnTo>
                  <a:pt x="269709" y="128270"/>
                </a:lnTo>
                <a:lnTo>
                  <a:pt x="269341" y="129463"/>
                </a:lnTo>
                <a:lnTo>
                  <a:pt x="269341" y="130822"/>
                </a:lnTo>
                <a:lnTo>
                  <a:pt x="269049" y="131191"/>
                </a:lnTo>
                <a:lnTo>
                  <a:pt x="269252" y="130822"/>
                </a:lnTo>
                <a:lnTo>
                  <a:pt x="269341" y="129463"/>
                </a:lnTo>
                <a:lnTo>
                  <a:pt x="269240" y="130467"/>
                </a:lnTo>
                <a:lnTo>
                  <a:pt x="269125" y="129540"/>
                </a:lnTo>
                <a:lnTo>
                  <a:pt x="268947" y="129286"/>
                </a:lnTo>
                <a:lnTo>
                  <a:pt x="268947" y="131381"/>
                </a:lnTo>
                <a:lnTo>
                  <a:pt x="268579" y="132194"/>
                </a:lnTo>
                <a:lnTo>
                  <a:pt x="268630" y="131965"/>
                </a:lnTo>
                <a:lnTo>
                  <a:pt x="268947" y="131381"/>
                </a:lnTo>
                <a:lnTo>
                  <a:pt x="268947" y="129286"/>
                </a:lnTo>
                <a:lnTo>
                  <a:pt x="263906" y="121920"/>
                </a:lnTo>
                <a:lnTo>
                  <a:pt x="263156" y="116840"/>
                </a:lnTo>
                <a:lnTo>
                  <a:pt x="262724" y="115570"/>
                </a:lnTo>
                <a:lnTo>
                  <a:pt x="262940" y="114300"/>
                </a:lnTo>
                <a:lnTo>
                  <a:pt x="262890" y="113030"/>
                </a:lnTo>
                <a:lnTo>
                  <a:pt x="262610" y="113030"/>
                </a:lnTo>
                <a:lnTo>
                  <a:pt x="262610" y="133350"/>
                </a:lnTo>
                <a:lnTo>
                  <a:pt x="256844" y="130822"/>
                </a:lnTo>
                <a:lnTo>
                  <a:pt x="242684" y="115570"/>
                </a:lnTo>
                <a:lnTo>
                  <a:pt x="242874" y="114300"/>
                </a:lnTo>
                <a:lnTo>
                  <a:pt x="242214" y="113030"/>
                </a:lnTo>
                <a:lnTo>
                  <a:pt x="241579" y="113030"/>
                </a:lnTo>
                <a:lnTo>
                  <a:pt x="241846" y="111760"/>
                </a:lnTo>
                <a:lnTo>
                  <a:pt x="242214" y="111760"/>
                </a:lnTo>
                <a:lnTo>
                  <a:pt x="242976" y="110490"/>
                </a:lnTo>
                <a:lnTo>
                  <a:pt x="243624" y="109321"/>
                </a:lnTo>
                <a:lnTo>
                  <a:pt x="243776" y="109321"/>
                </a:lnTo>
                <a:lnTo>
                  <a:pt x="246341" y="102870"/>
                </a:lnTo>
                <a:lnTo>
                  <a:pt x="247357" y="104140"/>
                </a:lnTo>
                <a:lnTo>
                  <a:pt x="247650" y="104140"/>
                </a:lnTo>
                <a:lnTo>
                  <a:pt x="249961" y="107950"/>
                </a:lnTo>
                <a:lnTo>
                  <a:pt x="252412" y="110490"/>
                </a:lnTo>
                <a:lnTo>
                  <a:pt x="254546" y="114300"/>
                </a:lnTo>
                <a:lnTo>
                  <a:pt x="255612" y="115570"/>
                </a:lnTo>
                <a:lnTo>
                  <a:pt x="256247" y="118110"/>
                </a:lnTo>
                <a:lnTo>
                  <a:pt x="257111" y="119380"/>
                </a:lnTo>
                <a:lnTo>
                  <a:pt x="259105" y="125730"/>
                </a:lnTo>
                <a:lnTo>
                  <a:pt x="260350" y="128270"/>
                </a:lnTo>
                <a:lnTo>
                  <a:pt x="261137" y="129540"/>
                </a:lnTo>
                <a:lnTo>
                  <a:pt x="261658" y="131241"/>
                </a:lnTo>
                <a:lnTo>
                  <a:pt x="261975" y="132194"/>
                </a:lnTo>
                <a:lnTo>
                  <a:pt x="262610" y="133350"/>
                </a:lnTo>
                <a:lnTo>
                  <a:pt x="262610" y="113030"/>
                </a:lnTo>
                <a:lnTo>
                  <a:pt x="262890" y="111760"/>
                </a:lnTo>
                <a:lnTo>
                  <a:pt x="263245" y="110490"/>
                </a:lnTo>
                <a:lnTo>
                  <a:pt x="263702" y="109321"/>
                </a:lnTo>
                <a:lnTo>
                  <a:pt x="264020" y="110490"/>
                </a:lnTo>
                <a:lnTo>
                  <a:pt x="265353" y="114300"/>
                </a:lnTo>
                <a:lnTo>
                  <a:pt x="265620" y="115570"/>
                </a:lnTo>
                <a:lnTo>
                  <a:pt x="266649" y="119380"/>
                </a:lnTo>
                <a:lnTo>
                  <a:pt x="269214" y="121920"/>
                </a:lnTo>
                <a:lnTo>
                  <a:pt x="269303" y="123190"/>
                </a:lnTo>
                <a:lnTo>
                  <a:pt x="269405" y="124460"/>
                </a:lnTo>
                <a:lnTo>
                  <a:pt x="269506" y="125730"/>
                </a:lnTo>
                <a:lnTo>
                  <a:pt x="269608" y="127000"/>
                </a:lnTo>
                <a:lnTo>
                  <a:pt x="269709" y="128270"/>
                </a:lnTo>
                <a:lnTo>
                  <a:pt x="269709" y="115544"/>
                </a:lnTo>
                <a:lnTo>
                  <a:pt x="269074" y="113030"/>
                </a:lnTo>
                <a:lnTo>
                  <a:pt x="268833" y="111760"/>
                </a:lnTo>
                <a:lnTo>
                  <a:pt x="268681" y="111760"/>
                </a:lnTo>
                <a:lnTo>
                  <a:pt x="268566" y="110490"/>
                </a:lnTo>
                <a:lnTo>
                  <a:pt x="269087" y="109321"/>
                </a:lnTo>
                <a:lnTo>
                  <a:pt x="269328" y="109321"/>
                </a:lnTo>
                <a:lnTo>
                  <a:pt x="268351" y="107950"/>
                </a:lnTo>
                <a:lnTo>
                  <a:pt x="268224" y="105410"/>
                </a:lnTo>
                <a:lnTo>
                  <a:pt x="268109" y="104140"/>
                </a:lnTo>
                <a:lnTo>
                  <a:pt x="273011" y="99060"/>
                </a:lnTo>
                <a:lnTo>
                  <a:pt x="274828" y="92710"/>
                </a:lnTo>
                <a:lnTo>
                  <a:pt x="274955" y="90170"/>
                </a:lnTo>
                <a:lnTo>
                  <a:pt x="275069" y="87630"/>
                </a:lnTo>
                <a:lnTo>
                  <a:pt x="275183" y="85090"/>
                </a:lnTo>
                <a:lnTo>
                  <a:pt x="275297" y="82550"/>
                </a:lnTo>
                <a:lnTo>
                  <a:pt x="275424" y="80010"/>
                </a:lnTo>
                <a:lnTo>
                  <a:pt x="278269" y="73660"/>
                </a:lnTo>
                <a:lnTo>
                  <a:pt x="277393" y="68580"/>
                </a:lnTo>
                <a:lnTo>
                  <a:pt x="277177" y="67310"/>
                </a:lnTo>
                <a:lnTo>
                  <a:pt x="274637" y="60960"/>
                </a:lnTo>
                <a:lnTo>
                  <a:pt x="274548" y="59690"/>
                </a:lnTo>
                <a:lnTo>
                  <a:pt x="274459" y="58420"/>
                </a:lnTo>
                <a:lnTo>
                  <a:pt x="274370" y="57150"/>
                </a:lnTo>
                <a:lnTo>
                  <a:pt x="274281" y="55880"/>
                </a:lnTo>
                <a:lnTo>
                  <a:pt x="272859" y="53505"/>
                </a:lnTo>
                <a:lnTo>
                  <a:pt x="272859" y="68580"/>
                </a:lnTo>
                <a:lnTo>
                  <a:pt x="272834" y="74930"/>
                </a:lnTo>
                <a:lnTo>
                  <a:pt x="271487" y="77470"/>
                </a:lnTo>
                <a:lnTo>
                  <a:pt x="271094" y="80010"/>
                </a:lnTo>
                <a:lnTo>
                  <a:pt x="268033" y="85090"/>
                </a:lnTo>
                <a:lnTo>
                  <a:pt x="263880" y="90170"/>
                </a:lnTo>
                <a:lnTo>
                  <a:pt x="260553" y="95250"/>
                </a:lnTo>
                <a:lnTo>
                  <a:pt x="262890" y="92710"/>
                </a:lnTo>
                <a:lnTo>
                  <a:pt x="265214" y="91440"/>
                </a:lnTo>
                <a:lnTo>
                  <a:pt x="267423" y="88900"/>
                </a:lnTo>
                <a:lnTo>
                  <a:pt x="269824" y="86360"/>
                </a:lnTo>
                <a:lnTo>
                  <a:pt x="270941" y="85090"/>
                </a:lnTo>
                <a:lnTo>
                  <a:pt x="270840" y="91440"/>
                </a:lnTo>
                <a:lnTo>
                  <a:pt x="270141" y="95250"/>
                </a:lnTo>
                <a:lnTo>
                  <a:pt x="269582" y="100330"/>
                </a:lnTo>
                <a:lnTo>
                  <a:pt x="263309" y="100330"/>
                </a:lnTo>
                <a:lnTo>
                  <a:pt x="261327" y="104140"/>
                </a:lnTo>
                <a:lnTo>
                  <a:pt x="260705" y="105410"/>
                </a:lnTo>
                <a:lnTo>
                  <a:pt x="258356" y="111760"/>
                </a:lnTo>
                <a:lnTo>
                  <a:pt x="257289" y="107950"/>
                </a:lnTo>
                <a:lnTo>
                  <a:pt x="256476" y="106680"/>
                </a:lnTo>
                <a:lnTo>
                  <a:pt x="255663" y="105410"/>
                </a:lnTo>
                <a:lnTo>
                  <a:pt x="254711" y="101600"/>
                </a:lnTo>
                <a:lnTo>
                  <a:pt x="254012" y="98590"/>
                </a:lnTo>
                <a:lnTo>
                  <a:pt x="254012" y="106680"/>
                </a:lnTo>
                <a:lnTo>
                  <a:pt x="252488" y="104140"/>
                </a:lnTo>
                <a:lnTo>
                  <a:pt x="251853" y="102870"/>
                </a:lnTo>
                <a:lnTo>
                  <a:pt x="249961" y="99060"/>
                </a:lnTo>
                <a:lnTo>
                  <a:pt x="247484" y="97790"/>
                </a:lnTo>
                <a:lnTo>
                  <a:pt x="248335" y="92710"/>
                </a:lnTo>
                <a:lnTo>
                  <a:pt x="245706" y="87630"/>
                </a:lnTo>
                <a:lnTo>
                  <a:pt x="244068" y="83820"/>
                </a:lnTo>
                <a:lnTo>
                  <a:pt x="243751" y="83058"/>
                </a:lnTo>
                <a:lnTo>
                  <a:pt x="243751" y="91440"/>
                </a:lnTo>
                <a:lnTo>
                  <a:pt x="243649" y="92710"/>
                </a:lnTo>
                <a:lnTo>
                  <a:pt x="243547" y="93980"/>
                </a:lnTo>
                <a:lnTo>
                  <a:pt x="243459" y="95250"/>
                </a:lnTo>
                <a:lnTo>
                  <a:pt x="243357" y="96520"/>
                </a:lnTo>
                <a:lnTo>
                  <a:pt x="243268" y="97790"/>
                </a:lnTo>
                <a:lnTo>
                  <a:pt x="243154" y="99060"/>
                </a:lnTo>
                <a:lnTo>
                  <a:pt x="242989" y="99060"/>
                </a:lnTo>
                <a:lnTo>
                  <a:pt x="241223" y="92710"/>
                </a:lnTo>
                <a:lnTo>
                  <a:pt x="239077" y="91173"/>
                </a:lnTo>
                <a:lnTo>
                  <a:pt x="239077" y="104140"/>
                </a:lnTo>
                <a:lnTo>
                  <a:pt x="236664" y="110490"/>
                </a:lnTo>
                <a:lnTo>
                  <a:pt x="236207" y="110490"/>
                </a:lnTo>
                <a:lnTo>
                  <a:pt x="235800" y="109321"/>
                </a:lnTo>
                <a:lnTo>
                  <a:pt x="235419" y="109321"/>
                </a:lnTo>
                <a:lnTo>
                  <a:pt x="228701" y="102870"/>
                </a:lnTo>
                <a:lnTo>
                  <a:pt x="221805" y="96520"/>
                </a:lnTo>
                <a:lnTo>
                  <a:pt x="207568" y="83820"/>
                </a:lnTo>
                <a:lnTo>
                  <a:pt x="209969" y="86360"/>
                </a:lnTo>
                <a:lnTo>
                  <a:pt x="212547" y="88900"/>
                </a:lnTo>
                <a:lnTo>
                  <a:pt x="215023" y="91440"/>
                </a:lnTo>
                <a:lnTo>
                  <a:pt x="219710" y="96520"/>
                </a:lnTo>
                <a:lnTo>
                  <a:pt x="224459" y="101600"/>
                </a:lnTo>
                <a:lnTo>
                  <a:pt x="229146" y="105410"/>
                </a:lnTo>
                <a:lnTo>
                  <a:pt x="233641" y="110490"/>
                </a:lnTo>
                <a:lnTo>
                  <a:pt x="235000" y="113030"/>
                </a:lnTo>
                <a:lnTo>
                  <a:pt x="235610" y="113030"/>
                </a:lnTo>
                <a:lnTo>
                  <a:pt x="235839" y="114300"/>
                </a:lnTo>
                <a:lnTo>
                  <a:pt x="236207" y="114300"/>
                </a:lnTo>
                <a:lnTo>
                  <a:pt x="236118" y="115570"/>
                </a:lnTo>
                <a:lnTo>
                  <a:pt x="234492" y="115570"/>
                </a:lnTo>
                <a:lnTo>
                  <a:pt x="223862" y="116840"/>
                </a:lnTo>
                <a:lnTo>
                  <a:pt x="213309" y="115570"/>
                </a:lnTo>
                <a:lnTo>
                  <a:pt x="203377" y="113030"/>
                </a:lnTo>
                <a:lnTo>
                  <a:pt x="197167" y="109321"/>
                </a:lnTo>
                <a:lnTo>
                  <a:pt x="197294" y="109321"/>
                </a:lnTo>
                <a:lnTo>
                  <a:pt x="204546" y="111760"/>
                </a:lnTo>
                <a:lnTo>
                  <a:pt x="211378" y="109321"/>
                </a:lnTo>
                <a:lnTo>
                  <a:pt x="219163" y="107950"/>
                </a:lnTo>
                <a:lnTo>
                  <a:pt x="213156" y="107950"/>
                </a:lnTo>
                <a:lnTo>
                  <a:pt x="207162" y="109131"/>
                </a:lnTo>
                <a:lnTo>
                  <a:pt x="201142" y="107950"/>
                </a:lnTo>
                <a:lnTo>
                  <a:pt x="196850" y="106680"/>
                </a:lnTo>
                <a:lnTo>
                  <a:pt x="196532" y="106591"/>
                </a:lnTo>
                <a:lnTo>
                  <a:pt x="196532" y="109232"/>
                </a:lnTo>
                <a:lnTo>
                  <a:pt x="194627" y="107950"/>
                </a:lnTo>
                <a:lnTo>
                  <a:pt x="195694" y="107950"/>
                </a:lnTo>
                <a:lnTo>
                  <a:pt x="196532" y="109232"/>
                </a:lnTo>
                <a:lnTo>
                  <a:pt x="196532" y="106591"/>
                </a:lnTo>
                <a:lnTo>
                  <a:pt x="183121" y="91440"/>
                </a:lnTo>
                <a:lnTo>
                  <a:pt x="184353" y="92710"/>
                </a:lnTo>
                <a:lnTo>
                  <a:pt x="185699" y="92710"/>
                </a:lnTo>
                <a:lnTo>
                  <a:pt x="192633" y="96520"/>
                </a:lnTo>
                <a:lnTo>
                  <a:pt x="204736" y="96520"/>
                </a:lnTo>
                <a:lnTo>
                  <a:pt x="199072" y="95250"/>
                </a:lnTo>
                <a:lnTo>
                  <a:pt x="193052" y="93980"/>
                </a:lnTo>
                <a:lnTo>
                  <a:pt x="188226" y="91440"/>
                </a:lnTo>
                <a:lnTo>
                  <a:pt x="185826" y="90170"/>
                </a:lnTo>
                <a:lnTo>
                  <a:pt x="183832" y="90170"/>
                </a:lnTo>
                <a:lnTo>
                  <a:pt x="182359" y="87630"/>
                </a:lnTo>
                <a:lnTo>
                  <a:pt x="181940" y="85090"/>
                </a:lnTo>
                <a:lnTo>
                  <a:pt x="181914" y="82550"/>
                </a:lnTo>
                <a:lnTo>
                  <a:pt x="181559" y="80010"/>
                </a:lnTo>
                <a:lnTo>
                  <a:pt x="185559" y="82550"/>
                </a:lnTo>
                <a:lnTo>
                  <a:pt x="190601" y="82550"/>
                </a:lnTo>
                <a:lnTo>
                  <a:pt x="195211" y="83820"/>
                </a:lnTo>
                <a:lnTo>
                  <a:pt x="190525" y="81280"/>
                </a:lnTo>
                <a:lnTo>
                  <a:pt x="184277" y="80010"/>
                </a:lnTo>
                <a:lnTo>
                  <a:pt x="180835" y="76200"/>
                </a:lnTo>
                <a:lnTo>
                  <a:pt x="179120" y="69850"/>
                </a:lnTo>
                <a:lnTo>
                  <a:pt x="177546" y="64770"/>
                </a:lnTo>
                <a:lnTo>
                  <a:pt x="176199" y="59690"/>
                </a:lnTo>
                <a:lnTo>
                  <a:pt x="177634" y="60960"/>
                </a:lnTo>
                <a:lnTo>
                  <a:pt x="179197" y="62230"/>
                </a:lnTo>
                <a:lnTo>
                  <a:pt x="180924" y="64770"/>
                </a:lnTo>
                <a:lnTo>
                  <a:pt x="185635" y="68580"/>
                </a:lnTo>
                <a:lnTo>
                  <a:pt x="190677" y="72390"/>
                </a:lnTo>
                <a:lnTo>
                  <a:pt x="195821" y="76200"/>
                </a:lnTo>
                <a:lnTo>
                  <a:pt x="190741" y="71120"/>
                </a:lnTo>
                <a:lnTo>
                  <a:pt x="185597" y="66040"/>
                </a:lnTo>
                <a:lnTo>
                  <a:pt x="180733" y="60960"/>
                </a:lnTo>
                <a:lnTo>
                  <a:pt x="179666" y="59690"/>
                </a:lnTo>
                <a:lnTo>
                  <a:pt x="176466" y="55880"/>
                </a:lnTo>
                <a:lnTo>
                  <a:pt x="183400" y="60960"/>
                </a:lnTo>
                <a:lnTo>
                  <a:pt x="193560" y="60960"/>
                </a:lnTo>
                <a:lnTo>
                  <a:pt x="196049" y="62230"/>
                </a:lnTo>
                <a:lnTo>
                  <a:pt x="198399" y="63500"/>
                </a:lnTo>
                <a:lnTo>
                  <a:pt x="200494" y="64770"/>
                </a:lnTo>
                <a:lnTo>
                  <a:pt x="204012" y="68580"/>
                </a:lnTo>
                <a:lnTo>
                  <a:pt x="206857" y="72390"/>
                </a:lnTo>
                <a:lnTo>
                  <a:pt x="210159" y="76200"/>
                </a:lnTo>
                <a:lnTo>
                  <a:pt x="206794" y="71120"/>
                </a:lnTo>
                <a:lnTo>
                  <a:pt x="203962" y="64770"/>
                </a:lnTo>
                <a:lnTo>
                  <a:pt x="198577" y="60960"/>
                </a:lnTo>
                <a:lnTo>
                  <a:pt x="201853" y="60960"/>
                </a:lnTo>
                <a:lnTo>
                  <a:pt x="205155" y="62230"/>
                </a:lnTo>
                <a:lnTo>
                  <a:pt x="207873" y="63500"/>
                </a:lnTo>
                <a:lnTo>
                  <a:pt x="208407" y="63500"/>
                </a:lnTo>
                <a:lnTo>
                  <a:pt x="214083" y="68580"/>
                </a:lnTo>
                <a:lnTo>
                  <a:pt x="215849" y="76200"/>
                </a:lnTo>
                <a:lnTo>
                  <a:pt x="218986" y="83820"/>
                </a:lnTo>
                <a:lnTo>
                  <a:pt x="218071" y="77470"/>
                </a:lnTo>
                <a:lnTo>
                  <a:pt x="217208" y="71120"/>
                </a:lnTo>
                <a:lnTo>
                  <a:pt x="214198" y="66040"/>
                </a:lnTo>
                <a:lnTo>
                  <a:pt x="220687" y="72390"/>
                </a:lnTo>
                <a:lnTo>
                  <a:pt x="223329" y="77470"/>
                </a:lnTo>
                <a:lnTo>
                  <a:pt x="225272" y="82550"/>
                </a:lnTo>
                <a:lnTo>
                  <a:pt x="229641" y="87630"/>
                </a:lnTo>
                <a:lnTo>
                  <a:pt x="234480" y="92710"/>
                </a:lnTo>
                <a:lnTo>
                  <a:pt x="237985" y="99060"/>
                </a:lnTo>
                <a:lnTo>
                  <a:pt x="239077" y="104140"/>
                </a:lnTo>
                <a:lnTo>
                  <a:pt x="239077" y="91173"/>
                </a:lnTo>
                <a:lnTo>
                  <a:pt x="234162" y="87630"/>
                </a:lnTo>
                <a:lnTo>
                  <a:pt x="229616" y="81280"/>
                </a:lnTo>
                <a:lnTo>
                  <a:pt x="227939" y="78740"/>
                </a:lnTo>
                <a:lnTo>
                  <a:pt x="227812" y="76200"/>
                </a:lnTo>
                <a:lnTo>
                  <a:pt x="227749" y="74930"/>
                </a:lnTo>
                <a:lnTo>
                  <a:pt x="226110" y="72390"/>
                </a:lnTo>
                <a:lnTo>
                  <a:pt x="222910" y="68580"/>
                </a:lnTo>
                <a:lnTo>
                  <a:pt x="220738" y="66040"/>
                </a:lnTo>
                <a:lnTo>
                  <a:pt x="218579" y="63500"/>
                </a:lnTo>
                <a:lnTo>
                  <a:pt x="213652" y="60960"/>
                </a:lnTo>
                <a:lnTo>
                  <a:pt x="215176" y="60960"/>
                </a:lnTo>
                <a:lnTo>
                  <a:pt x="218719" y="62230"/>
                </a:lnTo>
                <a:lnTo>
                  <a:pt x="222161" y="64770"/>
                </a:lnTo>
                <a:lnTo>
                  <a:pt x="225336" y="66040"/>
                </a:lnTo>
                <a:lnTo>
                  <a:pt x="225755" y="66040"/>
                </a:lnTo>
                <a:lnTo>
                  <a:pt x="231330" y="69850"/>
                </a:lnTo>
                <a:lnTo>
                  <a:pt x="236004" y="74930"/>
                </a:lnTo>
                <a:lnTo>
                  <a:pt x="238709" y="81280"/>
                </a:lnTo>
                <a:lnTo>
                  <a:pt x="240398" y="86360"/>
                </a:lnTo>
                <a:lnTo>
                  <a:pt x="243751" y="91440"/>
                </a:lnTo>
                <a:lnTo>
                  <a:pt x="243751" y="83058"/>
                </a:lnTo>
                <a:lnTo>
                  <a:pt x="241439" y="77470"/>
                </a:lnTo>
                <a:lnTo>
                  <a:pt x="237769" y="72390"/>
                </a:lnTo>
                <a:lnTo>
                  <a:pt x="233222" y="67310"/>
                </a:lnTo>
                <a:lnTo>
                  <a:pt x="227977" y="63500"/>
                </a:lnTo>
                <a:lnTo>
                  <a:pt x="226872" y="62230"/>
                </a:lnTo>
                <a:lnTo>
                  <a:pt x="226504" y="60960"/>
                </a:lnTo>
                <a:lnTo>
                  <a:pt x="225742" y="59690"/>
                </a:lnTo>
                <a:lnTo>
                  <a:pt x="225590" y="58420"/>
                </a:lnTo>
                <a:lnTo>
                  <a:pt x="223824" y="54610"/>
                </a:lnTo>
                <a:lnTo>
                  <a:pt x="223088" y="50800"/>
                </a:lnTo>
                <a:lnTo>
                  <a:pt x="224167" y="45720"/>
                </a:lnTo>
                <a:lnTo>
                  <a:pt x="226936" y="54610"/>
                </a:lnTo>
                <a:lnTo>
                  <a:pt x="232981" y="59690"/>
                </a:lnTo>
                <a:lnTo>
                  <a:pt x="238709" y="64770"/>
                </a:lnTo>
                <a:lnTo>
                  <a:pt x="234645" y="59690"/>
                </a:lnTo>
                <a:lnTo>
                  <a:pt x="229743" y="54610"/>
                </a:lnTo>
                <a:lnTo>
                  <a:pt x="227291" y="46990"/>
                </a:lnTo>
                <a:lnTo>
                  <a:pt x="226644" y="45720"/>
                </a:lnTo>
                <a:lnTo>
                  <a:pt x="225298" y="41910"/>
                </a:lnTo>
                <a:lnTo>
                  <a:pt x="225793" y="40640"/>
                </a:lnTo>
                <a:lnTo>
                  <a:pt x="227799" y="38100"/>
                </a:lnTo>
                <a:lnTo>
                  <a:pt x="231305" y="36830"/>
                </a:lnTo>
                <a:lnTo>
                  <a:pt x="234099" y="35560"/>
                </a:lnTo>
                <a:lnTo>
                  <a:pt x="234200" y="36830"/>
                </a:lnTo>
                <a:lnTo>
                  <a:pt x="234302" y="38100"/>
                </a:lnTo>
                <a:lnTo>
                  <a:pt x="234403" y="39370"/>
                </a:lnTo>
                <a:lnTo>
                  <a:pt x="234505" y="40640"/>
                </a:lnTo>
                <a:lnTo>
                  <a:pt x="234619" y="41910"/>
                </a:lnTo>
                <a:lnTo>
                  <a:pt x="241401" y="54610"/>
                </a:lnTo>
                <a:lnTo>
                  <a:pt x="239344" y="46990"/>
                </a:lnTo>
                <a:lnTo>
                  <a:pt x="236410" y="40640"/>
                </a:lnTo>
                <a:lnTo>
                  <a:pt x="236397" y="35560"/>
                </a:lnTo>
                <a:lnTo>
                  <a:pt x="236397" y="34290"/>
                </a:lnTo>
                <a:lnTo>
                  <a:pt x="237197" y="33020"/>
                </a:lnTo>
                <a:lnTo>
                  <a:pt x="237807" y="31750"/>
                </a:lnTo>
                <a:lnTo>
                  <a:pt x="238125" y="30480"/>
                </a:lnTo>
                <a:lnTo>
                  <a:pt x="239166" y="33020"/>
                </a:lnTo>
                <a:lnTo>
                  <a:pt x="240576" y="34290"/>
                </a:lnTo>
                <a:lnTo>
                  <a:pt x="242214" y="35560"/>
                </a:lnTo>
                <a:lnTo>
                  <a:pt x="243700" y="36830"/>
                </a:lnTo>
                <a:lnTo>
                  <a:pt x="245402" y="38100"/>
                </a:lnTo>
                <a:lnTo>
                  <a:pt x="247205" y="39370"/>
                </a:lnTo>
                <a:lnTo>
                  <a:pt x="246735" y="39370"/>
                </a:lnTo>
                <a:lnTo>
                  <a:pt x="246773" y="58420"/>
                </a:lnTo>
                <a:lnTo>
                  <a:pt x="251637" y="97790"/>
                </a:lnTo>
                <a:lnTo>
                  <a:pt x="252704" y="102870"/>
                </a:lnTo>
                <a:lnTo>
                  <a:pt x="254012" y="106680"/>
                </a:lnTo>
                <a:lnTo>
                  <a:pt x="254012" y="98590"/>
                </a:lnTo>
                <a:lnTo>
                  <a:pt x="253238" y="95250"/>
                </a:lnTo>
                <a:lnTo>
                  <a:pt x="251993" y="90170"/>
                </a:lnTo>
                <a:lnTo>
                  <a:pt x="250901" y="85090"/>
                </a:lnTo>
                <a:lnTo>
                  <a:pt x="249275" y="74930"/>
                </a:lnTo>
                <a:lnTo>
                  <a:pt x="249199" y="73660"/>
                </a:lnTo>
                <a:lnTo>
                  <a:pt x="249072" y="59690"/>
                </a:lnTo>
                <a:lnTo>
                  <a:pt x="249008" y="40640"/>
                </a:lnTo>
                <a:lnTo>
                  <a:pt x="248678" y="39370"/>
                </a:lnTo>
                <a:lnTo>
                  <a:pt x="253504" y="41910"/>
                </a:lnTo>
                <a:lnTo>
                  <a:pt x="258889" y="41910"/>
                </a:lnTo>
                <a:lnTo>
                  <a:pt x="263004" y="45720"/>
                </a:lnTo>
                <a:lnTo>
                  <a:pt x="266395" y="49530"/>
                </a:lnTo>
                <a:lnTo>
                  <a:pt x="269722" y="55880"/>
                </a:lnTo>
                <a:lnTo>
                  <a:pt x="270319" y="60960"/>
                </a:lnTo>
                <a:lnTo>
                  <a:pt x="270586" y="62230"/>
                </a:lnTo>
                <a:lnTo>
                  <a:pt x="271043" y="69850"/>
                </a:lnTo>
                <a:lnTo>
                  <a:pt x="266687" y="74930"/>
                </a:lnTo>
                <a:lnTo>
                  <a:pt x="261543" y="83820"/>
                </a:lnTo>
                <a:lnTo>
                  <a:pt x="265823" y="80010"/>
                </a:lnTo>
                <a:lnTo>
                  <a:pt x="270852" y="73660"/>
                </a:lnTo>
                <a:lnTo>
                  <a:pt x="272516" y="68580"/>
                </a:lnTo>
                <a:lnTo>
                  <a:pt x="272859" y="68580"/>
                </a:lnTo>
                <a:lnTo>
                  <a:pt x="272859" y="53505"/>
                </a:lnTo>
                <a:lnTo>
                  <a:pt x="272008" y="52070"/>
                </a:lnTo>
                <a:lnTo>
                  <a:pt x="269684" y="48260"/>
                </a:lnTo>
                <a:lnTo>
                  <a:pt x="270040" y="43180"/>
                </a:lnTo>
                <a:lnTo>
                  <a:pt x="259880" y="38100"/>
                </a:lnTo>
                <a:lnTo>
                  <a:pt x="259016" y="36830"/>
                </a:lnTo>
                <a:lnTo>
                  <a:pt x="257314" y="34290"/>
                </a:lnTo>
                <a:lnTo>
                  <a:pt x="254025" y="29565"/>
                </a:lnTo>
                <a:lnTo>
                  <a:pt x="254025" y="36830"/>
                </a:lnTo>
                <a:lnTo>
                  <a:pt x="247167" y="35560"/>
                </a:lnTo>
                <a:lnTo>
                  <a:pt x="240792" y="30480"/>
                </a:lnTo>
                <a:lnTo>
                  <a:pt x="239204" y="29210"/>
                </a:lnTo>
                <a:lnTo>
                  <a:pt x="240347" y="21590"/>
                </a:lnTo>
                <a:lnTo>
                  <a:pt x="240677" y="21590"/>
                </a:lnTo>
                <a:lnTo>
                  <a:pt x="240957" y="20320"/>
                </a:lnTo>
                <a:lnTo>
                  <a:pt x="243179" y="16510"/>
                </a:lnTo>
                <a:lnTo>
                  <a:pt x="248297" y="15240"/>
                </a:lnTo>
                <a:lnTo>
                  <a:pt x="251675" y="13970"/>
                </a:lnTo>
                <a:lnTo>
                  <a:pt x="250736" y="21590"/>
                </a:lnTo>
                <a:lnTo>
                  <a:pt x="249161" y="30480"/>
                </a:lnTo>
                <a:lnTo>
                  <a:pt x="254025" y="36830"/>
                </a:lnTo>
                <a:lnTo>
                  <a:pt x="254025" y="29565"/>
                </a:lnTo>
                <a:lnTo>
                  <a:pt x="253784" y="29210"/>
                </a:lnTo>
                <a:lnTo>
                  <a:pt x="255219" y="22860"/>
                </a:lnTo>
                <a:lnTo>
                  <a:pt x="255295" y="19050"/>
                </a:lnTo>
                <a:lnTo>
                  <a:pt x="255422" y="15240"/>
                </a:lnTo>
                <a:lnTo>
                  <a:pt x="255498" y="13970"/>
                </a:lnTo>
                <a:lnTo>
                  <a:pt x="255651" y="11430"/>
                </a:lnTo>
                <a:lnTo>
                  <a:pt x="256273" y="10401"/>
                </a:lnTo>
                <a:lnTo>
                  <a:pt x="256387" y="10210"/>
                </a:lnTo>
                <a:lnTo>
                  <a:pt x="257200" y="8890"/>
                </a:lnTo>
                <a:lnTo>
                  <a:pt x="258749" y="6350"/>
                </a:lnTo>
                <a:lnTo>
                  <a:pt x="257644" y="1270"/>
                </a:lnTo>
                <a:lnTo>
                  <a:pt x="256959" y="0"/>
                </a:lnTo>
                <a:lnTo>
                  <a:pt x="254977" y="0"/>
                </a:lnTo>
                <a:lnTo>
                  <a:pt x="253834" y="1270"/>
                </a:lnTo>
                <a:lnTo>
                  <a:pt x="250393" y="9893"/>
                </a:lnTo>
                <a:lnTo>
                  <a:pt x="250253" y="10096"/>
                </a:lnTo>
                <a:lnTo>
                  <a:pt x="252145" y="8890"/>
                </a:lnTo>
                <a:lnTo>
                  <a:pt x="250215" y="10210"/>
                </a:lnTo>
                <a:lnTo>
                  <a:pt x="242341" y="13970"/>
                </a:lnTo>
                <a:lnTo>
                  <a:pt x="239306" y="15240"/>
                </a:lnTo>
                <a:lnTo>
                  <a:pt x="237490" y="16510"/>
                </a:lnTo>
                <a:lnTo>
                  <a:pt x="236639" y="19050"/>
                </a:lnTo>
                <a:lnTo>
                  <a:pt x="235229" y="21590"/>
                </a:lnTo>
                <a:lnTo>
                  <a:pt x="234149" y="24130"/>
                </a:lnTo>
                <a:lnTo>
                  <a:pt x="233921" y="25400"/>
                </a:lnTo>
                <a:lnTo>
                  <a:pt x="233883" y="26670"/>
                </a:lnTo>
                <a:lnTo>
                  <a:pt x="233286" y="26670"/>
                </a:lnTo>
                <a:lnTo>
                  <a:pt x="233730" y="27940"/>
                </a:lnTo>
                <a:lnTo>
                  <a:pt x="233781" y="30480"/>
                </a:lnTo>
                <a:lnTo>
                  <a:pt x="231559" y="34290"/>
                </a:lnTo>
                <a:lnTo>
                  <a:pt x="223456" y="33020"/>
                </a:lnTo>
                <a:lnTo>
                  <a:pt x="220002" y="43180"/>
                </a:lnTo>
                <a:lnTo>
                  <a:pt x="219557" y="46990"/>
                </a:lnTo>
                <a:lnTo>
                  <a:pt x="219506" y="48260"/>
                </a:lnTo>
                <a:lnTo>
                  <a:pt x="219417" y="50800"/>
                </a:lnTo>
                <a:lnTo>
                  <a:pt x="219608" y="52070"/>
                </a:lnTo>
                <a:lnTo>
                  <a:pt x="219735" y="53340"/>
                </a:lnTo>
                <a:lnTo>
                  <a:pt x="219862" y="54610"/>
                </a:lnTo>
                <a:lnTo>
                  <a:pt x="219989" y="55880"/>
                </a:lnTo>
                <a:lnTo>
                  <a:pt x="220954" y="59690"/>
                </a:lnTo>
                <a:lnTo>
                  <a:pt x="219633" y="58420"/>
                </a:lnTo>
                <a:lnTo>
                  <a:pt x="218300" y="58420"/>
                </a:lnTo>
                <a:lnTo>
                  <a:pt x="216941" y="57150"/>
                </a:lnTo>
                <a:lnTo>
                  <a:pt x="207721" y="55880"/>
                </a:lnTo>
                <a:lnTo>
                  <a:pt x="204317" y="53340"/>
                </a:lnTo>
                <a:lnTo>
                  <a:pt x="185000" y="58420"/>
                </a:lnTo>
                <a:lnTo>
                  <a:pt x="183210" y="55880"/>
                </a:lnTo>
                <a:lnTo>
                  <a:pt x="181432" y="53340"/>
                </a:lnTo>
                <a:lnTo>
                  <a:pt x="174663" y="48260"/>
                </a:lnTo>
                <a:lnTo>
                  <a:pt x="173456" y="46990"/>
                </a:lnTo>
                <a:lnTo>
                  <a:pt x="171310" y="45720"/>
                </a:lnTo>
                <a:lnTo>
                  <a:pt x="169811" y="46990"/>
                </a:lnTo>
                <a:lnTo>
                  <a:pt x="168376" y="49530"/>
                </a:lnTo>
                <a:lnTo>
                  <a:pt x="170408" y="52070"/>
                </a:lnTo>
                <a:lnTo>
                  <a:pt x="170789" y="54610"/>
                </a:lnTo>
                <a:lnTo>
                  <a:pt x="172212" y="60960"/>
                </a:lnTo>
                <a:lnTo>
                  <a:pt x="173888" y="67310"/>
                </a:lnTo>
                <a:lnTo>
                  <a:pt x="175641" y="73660"/>
                </a:lnTo>
                <a:lnTo>
                  <a:pt x="177304" y="78740"/>
                </a:lnTo>
                <a:lnTo>
                  <a:pt x="177368" y="80010"/>
                </a:lnTo>
                <a:lnTo>
                  <a:pt x="177685" y="86360"/>
                </a:lnTo>
                <a:lnTo>
                  <a:pt x="177761" y="87630"/>
                </a:lnTo>
                <a:lnTo>
                  <a:pt x="209143" y="119380"/>
                </a:lnTo>
                <a:lnTo>
                  <a:pt x="219621" y="120650"/>
                </a:lnTo>
                <a:lnTo>
                  <a:pt x="233641" y="120650"/>
                </a:lnTo>
                <a:lnTo>
                  <a:pt x="237020" y="119380"/>
                </a:lnTo>
                <a:lnTo>
                  <a:pt x="242544" y="127000"/>
                </a:lnTo>
                <a:lnTo>
                  <a:pt x="248691" y="133350"/>
                </a:lnTo>
                <a:lnTo>
                  <a:pt x="255587" y="138188"/>
                </a:lnTo>
                <a:lnTo>
                  <a:pt x="256019" y="138468"/>
                </a:lnTo>
                <a:lnTo>
                  <a:pt x="264782" y="142240"/>
                </a:lnTo>
                <a:lnTo>
                  <a:pt x="266433" y="142240"/>
                </a:lnTo>
                <a:lnTo>
                  <a:pt x="267309" y="146050"/>
                </a:lnTo>
                <a:lnTo>
                  <a:pt x="267868" y="148590"/>
                </a:lnTo>
                <a:lnTo>
                  <a:pt x="269659" y="149860"/>
                </a:lnTo>
                <a:lnTo>
                  <a:pt x="270992" y="151231"/>
                </a:lnTo>
                <a:lnTo>
                  <a:pt x="273329" y="153670"/>
                </a:lnTo>
                <a:lnTo>
                  <a:pt x="264299" y="153670"/>
                </a:lnTo>
                <a:lnTo>
                  <a:pt x="261835" y="157480"/>
                </a:lnTo>
                <a:lnTo>
                  <a:pt x="260248" y="160020"/>
                </a:lnTo>
                <a:lnTo>
                  <a:pt x="257479" y="163830"/>
                </a:lnTo>
                <a:lnTo>
                  <a:pt x="256120" y="162560"/>
                </a:lnTo>
                <a:lnTo>
                  <a:pt x="254584" y="160020"/>
                </a:lnTo>
                <a:lnTo>
                  <a:pt x="252234" y="158750"/>
                </a:lnTo>
                <a:lnTo>
                  <a:pt x="250329" y="157480"/>
                </a:lnTo>
                <a:lnTo>
                  <a:pt x="248437" y="156210"/>
                </a:lnTo>
                <a:lnTo>
                  <a:pt x="243763" y="156210"/>
                </a:lnTo>
                <a:lnTo>
                  <a:pt x="239610" y="157480"/>
                </a:lnTo>
                <a:lnTo>
                  <a:pt x="237375" y="156210"/>
                </a:lnTo>
                <a:lnTo>
                  <a:pt x="231597" y="156210"/>
                </a:lnTo>
                <a:lnTo>
                  <a:pt x="225285" y="153670"/>
                </a:lnTo>
                <a:lnTo>
                  <a:pt x="219773" y="153670"/>
                </a:lnTo>
                <a:lnTo>
                  <a:pt x="214884" y="156210"/>
                </a:lnTo>
                <a:lnTo>
                  <a:pt x="210527" y="161290"/>
                </a:lnTo>
                <a:lnTo>
                  <a:pt x="206146" y="167640"/>
                </a:lnTo>
                <a:lnTo>
                  <a:pt x="204292" y="173990"/>
                </a:lnTo>
                <a:lnTo>
                  <a:pt x="205066" y="180340"/>
                </a:lnTo>
                <a:lnTo>
                  <a:pt x="208610" y="186690"/>
                </a:lnTo>
                <a:lnTo>
                  <a:pt x="208191" y="187960"/>
                </a:lnTo>
                <a:lnTo>
                  <a:pt x="207822" y="187960"/>
                </a:lnTo>
                <a:lnTo>
                  <a:pt x="207797" y="189230"/>
                </a:lnTo>
                <a:lnTo>
                  <a:pt x="205701" y="191770"/>
                </a:lnTo>
                <a:lnTo>
                  <a:pt x="205181" y="195580"/>
                </a:lnTo>
                <a:lnTo>
                  <a:pt x="206375" y="198120"/>
                </a:lnTo>
                <a:lnTo>
                  <a:pt x="197535" y="200660"/>
                </a:lnTo>
                <a:lnTo>
                  <a:pt x="178473" y="227330"/>
                </a:lnTo>
                <a:lnTo>
                  <a:pt x="180517" y="231140"/>
                </a:lnTo>
                <a:lnTo>
                  <a:pt x="181406" y="231140"/>
                </a:lnTo>
                <a:lnTo>
                  <a:pt x="181381" y="232410"/>
                </a:lnTo>
                <a:lnTo>
                  <a:pt x="178193" y="233680"/>
                </a:lnTo>
                <a:lnTo>
                  <a:pt x="175310" y="233680"/>
                </a:lnTo>
                <a:lnTo>
                  <a:pt x="175310" y="238760"/>
                </a:lnTo>
                <a:lnTo>
                  <a:pt x="176060" y="242570"/>
                </a:lnTo>
                <a:lnTo>
                  <a:pt x="177927" y="247650"/>
                </a:lnTo>
                <a:lnTo>
                  <a:pt x="180708" y="250190"/>
                </a:lnTo>
                <a:lnTo>
                  <a:pt x="186601" y="255270"/>
                </a:lnTo>
                <a:lnTo>
                  <a:pt x="192874" y="261620"/>
                </a:lnTo>
                <a:lnTo>
                  <a:pt x="202603" y="261620"/>
                </a:lnTo>
                <a:lnTo>
                  <a:pt x="202260" y="264160"/>
                </a:lnTo>
                <a:lnTo>
                  <a:pt x="202476" y="265430"/>
                </a:lnTo>
                <a:lnTo>
                  <a:pt x="203403" y="266700"/>
                </a:lnTo>
                <a:lnTo>
                  <a:pt x="197980" y="266700"/>
                </a:lnTo>
                <a:lnTo>
                  <a:pt x="194360" y="267970"/>
                </a:lnTo>
                <a:lnTo>
                  <a:pt x="190436" y="267970"/>
                </a:lnTo>
                <a:lnTo>
                  <a:pt x="185851" y="269240"/>
                </a:lnTo>
                <a:lnTo>
                  <a:pt x="185775" y="267970"/>
                </a:lnTo>
                <a:lnTo>
                  <a:pt x="185712" y="266700"/>
                </a:lnTo>
                <a:lnTo>
                  <a:pt x="185635" y="265430"/>
                </a:lnTo>
                <a:lnTo>
                  <a:pt x="185572" y="264160"/>
                </a:lnTo>
                <a:lnTo>
                  <a:pt x="180098" y="262890"/>
                </a:lnTo>
                <a:lnTo>
                  <a:pt x="178816" y="264160"/>
                </a:lnTo>
                <a:lnTo>
                  <a:pt x="177914" y="265430"/>
                </a:lnTo>
                <a:lnTo>
                  <a:pt x="175831" y="266700"/>
                </a:lnTo>
                <a:lnTo>
                  <a:pt x="173215" y="267970"/>
                </a:lnTo>
                <a:lnTo>
                  <a:pt x="172466" y="270510"/>
                </a:lnTo>
                <a:lnTo>
                  <a:pt x="168605" y="271780"/>
                </a:lnTo>
                <a:lnTo>
                  <a:pt x="164731" y="270510"/>
                </a:lnTo>
                <a:lnTo>
                  <a:pt x="156832" y="270510"/>
                </a:lnTo>
                <a:lnTo>
                  <a:pt x="152361" y="271780"/>
                </a:lnTo>
                <a:lnTo>
                  <a:pt x="148285" y="270510"/>
                </a:lnTo>
                <a:lnTo>
                  <a:pt x="140525" y="267970"/>
                </a:lnTo>
                <a:lnTo>
                  <a:pt x="136575" y="267970"/>
                </a:lnTo>
                <a:lnTo>
                  <a:pt x="134086" y="266700"/>
                </a:lnTo>
                <a:lnTo>
                  <a:pt x="131660" y="265430"/>
                </a:lnTo>
                <a:lnTo>
                  <a:pt x="128981" y="265430"/>
                </a:lnTo>
                <a:lnTo>
                  <a:pt x="124320" y="264160"/>
                </a:lnTo>
                <a:lnTo>
                  <a:pt x="119532" y="265430"/>
                </a:lnTo>
                <a:lnTo>
                  <a:pt x="114896" y="264160"/>
                </a:lnTo>
                <a:lnTo>
                  <a:pt x="113398" y="262890"/>
                </a:lnTo>
                <a:lnTo>
                  <a:pt x="112598" y="260350"/>
                </a:lnTo>
                <a:lnTo>
                  <a:pt x="111252" y="259080"/>
                </a:lnTo>
                <a:lnTo>
                  <a:pt x="110388" y="257810"/>
                </a:lnTo>
                <a:lnTo>
                  <a:pt x="109308" y="256540"/>
                </a:lnTo>
                <a:lnTo>
                  <a:pt x="108115" y="256540"/>
                </a:lnTo>
                <a:lnTo>
                  <a:pt x="107988" y="255270"/>
                </a:lnTo>
                <a:lnTo>
                  <a:pt x="107861" y="254000"/>
                </a:lnTo>
                <a:lnTo>
                  <a:pt x="105918" y="251460"/>
                </a:lnTo>
                <a:lnTo>
                  <a:pt x="105067" y="250190"/>
                </a:lnTo>
                <a:lnTo>
                  <a:pt x="105168" y="248920"/>
                </a:lnTo>
                <a:lnTo>
                  <a:pt x="105283" y="247650"/>
                </a:lnTo>
                <a:lnTo>
                  <a:pt x="105384" y="246380"/>
                </a:lnTo>
                <a:lnTo>
                  <a:pt x="106464" y="242570"/>
                </a:lnTo>
                <a:lnTo>
                  <a:pt x="106857" y="240030"/>
                </a:lnTo>
                <a:lnTo>
                  <a:pt x="106768" y="236220"/>
                </a:lnTo>
                <a:lnTo>
                  <a:pt x="104990" y="233680"/>
                </a:lnTo>
                <a:lnTo>
                  <a:pt x="103047" y="231140"/>
                </a:lnTo>
                <a:lnTo>
                  <a:pt x="103416" y="231140"/>
                </a:lnTo>
                <a:lnTo>
                  <a:pt x="105905" y="227330"/>
                </a:lnTo>
                <a:lnTo>
                  <a:pt x="108013" y="224790"/>
                </a:lnTo>
                <a:lnTo>
                  <a:pt x="110756" y="222250"/>
                </a:lnTo>
                <a:lnTo>
                  <a:pt x="113779" y="224790"/>
                </a:lnTo>
                <a:lnTo>
                  <a:pt x="118033" y="224790"/>
                </a:lnTo>
                <a:lnTo>
                  <a:pt x="121145" y="222250"/>
                </a:lnTo>
                <a:lnTo>
                  <a:pt x="121704" y="222250"/>
                </a:lnTo>
                <a:lnTo>
                  <a:pt x="123710" y="227330"/>
                </a:lnTo>
                <a:lnTo>
                  <a:pt x="131102" y="227330"/>
                </a:lnTo>
                <a:lnTo>
                  <a:pt x="135724" y="226060"/>
                </a:lnTo>
                <a:lnTo>
                  <a:pt x="137617" y="224790"/>
                </a:lnTo>
                <a:lnTo>
                  <a:pt x="140144" y="226060"/>
                </a:lnTo>
                <a:lnTo>
                  <a:pt x="141668" y="224790"/>
                </a:lnTo>
                <a:lnTo>
                  <a:pt x="142328" y="223520"/>
                </a:lnTo>
                <a:lnTo>
                  <a:pt x="143002" y="222250"/>
                </a:lnTo>
                <a:lnTo>
                  <a:pt x="141338" y="220980"/>
                </a:lnTo>
                <a:lnTo>
                  <a:pt x="139420" y="220980"/>
                </a:lnTo>
                <a:lnTo>
                  <a:pt x="142938" y="218440"/>
                </a:lnTo>
                <a:lnTo>
                  <a:pt x="144995" y="217170"/>
                </a:lnTo>
                <a:lnTo>
                  <a:pt x="146748" y="215938"/>
                </a:lnTo>
                <a:lnTo>
                  <a:pt x="147802" y="214630"/>
                </a:lnTo>
                <a:lnTo>
                  <a:pt x="148704" y="213360"/>
                </a:lnTo>
                <a:lnTo>
                  <a:pt x="151955" y="209550"/>
                </a:lnTo>
                <a:lnTo>
                  <a:pt x="157124" y="203200"/>
                </a:lnTo>
                <a:lnTo>
                  <a:pt x="155663" y="200660"/>
                </a:lnTo>
                <a:lnTo>
                  <a:pt x="154216" y="198120"/>
                </a:lnTo>
                <a:lnTo>
                  <a:pt x="153708" y="194310"/>
                </a:lnTo>
                <a:lnTo>
                  <a:pt x="153593" y="193040"/>
                </a:lnTo>
                <a:lnTo>
                  <a:pt x="151244" y="191770"/>
                </a:lnTo>
                <a:lnTo>
                  <a:pt x="150914" y="191592"/>
                </a:lnTo>
                <a:lnTo>
                  <a:pt x="150914" y="201930"/>
                </a:lnTo>
                <a:lnTo>
                  <a:pt x="149415" y="208280"/>
                </a:lnTo>
                <a:lnTo>
                  <a:pt x="143725" y="214630"/>
                </a:lnTo>
                <a:lnTo>
                  <a:pt x="137350" y="217170"/>
                </a:lnTo>
                <a:lnTo>
                  <a:pt x="135813" y="215938"/>
                </a:lnTo>
                <a:lnTo>
                  <a:pt x="133565" y="215938"/>
                </a:lnTo>
                <a:lnTo>
                  <a:pt x="133565" y="222250"/>
                </a:lnTo>
                <a:lnTo>
                  <a:pt x="130987" y="223520"/>
                </a:lnTo>
                <a:lnTo>
                  <a:pt x="126796" y="223520"/>
                </a:lnTo>
                <a:lnTo>
                  <a:pt x="126365" y="222250"/>
                </a:lnTo>
                <a:lnTo>
                  <a:pt x="125501" y="219710"/>
                </a:lnTo>
                <a:lnTo>
                  <a:pt x="125666" y="218808"/>
                </a:lnTo>
                <a:lnTo>
                  <a:pt x="129882" y="220980"/>
                </a:lnTo>
                <a:lnTo>
                  <a:pt x="133565" y="222250"/>
                </a:lnTo>
                <a:lnTo>
                  <a:pt x="133565" y="215938"/>
                </a:lnTo>
                <a:lnTo>
                  <a:pt x="132067" y="215938"/>
                </a:lnTo>
                <a:lnTo>
                  <a:pt x="138303" y="210972"/>
                </a:lnTo>
                <a:lnTo>
                  <a:pt x="139039" y="209550"/>
                </a:lnTo>
                <a:lnTo>
                  <a:pt x="140271" y="205740"/>
                </a:lnTo>
                <a:lnTo>
                  <a:pt x="140614" y="204584"/>
                </a:lnTo>
                <a:lnTo>
                  <a:pt x="139001" y="204584"/>
                </a:lnTo>
                <a:lnTo>
                  <a:pt x="131025" y="205600"/>
                </a:lnTo>
                <a:lnTo>
                  <a:pt x="131025" y="210972"/>
                </a:lnTo>
                <a:lnTo>
                  <a:pt x="128943" y="213360"/>
                </a:lnTo>
                <a:lnTo>
                  <a:pt x="124587" y="217170"/>
                </a:lnTo>
                <a:lnTo>
                  <a:pt x="124383" y="215938"/>
                </a:lnTo>
                <a:lnTo>
                  <a:pt x="123037" y="215938"/>
                </a:lnTo>
                <a:lnTo>
                  <a:pt x="121653" y="217170"/>
                </a:lnTo>
                <a:lnTo>
                  <a:pt x="120129" y="217170"/>
                </a:lnTo>
                <a:lnTo>
                  <a:pt x="119646" y="218440"/>
                </a:lnTo>
                <a:lnTo>
                  <a:pt x="119316" y="218440"/>
                </a:lnTo>
                <a:lnTo>
                  <a:pt x="118198" y="219710"/>
                </a:lnTo>
                <a:lnTo>
                  <a:pt x="113474" y="219710"/>
                </a:lnTo>
                <a:lnTo>
                  <a:pt x="112763" y="218440"/>
                </a:lnTo>
                <a:lnTo>
                  <a:pt x="112877" y="215938"/>
                </a:lnTo>
                <a:lnTo>
                  <a:pt x="115112" y="213360"/>
                </a:lnTo>
                <a:lnTo>
                  <a:pt x="117894" y="212090"/>
                </a:lnTo>
                <a:lnTo>
                  <a:pt x="119100" y="212090"/>
                </a:lnTo>
                <a:lnTo>
                  <a:pt x="120383" y="210972"/>
                </a:lnTo>
                <a:lnTo>
                  <a:pt x="120700" y="210972"/>
                </a:lnTo>
                <a:lnTo>
                  <a:pt x="120129" y="208280"/>
                </a:lnTo>
                <a:lnTo>
                  <a:pt x="118745" y="208280"/>
                </a:lnTo>
                <a:lnTo>
                  <a:pt x="113626" y="203200"/>
                </a:lnTo>
                <a:lnTo>
                  <a:pt x="123482" y="196850"/>
                </a:lnTo>
                <a:lnTo>
                  <a:pt x="128879" y="194310"/>
                </a:lnTo>
                <a:lnTo>
                  <a:pt x="126746" y="196850"/>
                </a:lnTo>
                <a:lnTo>
                  <a:pt x="125857" y="198120"/>
                </a:lnTo>
                <a:lnTo>
                  <a:pt x="123761" y="201930"/>
                </a:lnTo>
                <a:lnTo>
                  <a:pt x="123786" y="203200"/>
                </a:lnTo>
                <a:lnTo>
                  <a:pt x="123888" y="204584"/>
                </a:lnTo>
                <a:lnTo>
                  <a:pt x="126111" y="208280"/>
                </a:lnTo>
                <a:lnTo>
                  <a:pt x="126809" y="210972"/>
                </a:lnTo>
                <a:lnTo>
                  <a:pt x="131025" y="210972"/>
                </a:lnTo>
                <a:lnTo>
                  <a:pt x="131025" y="205600"/>
                </a:lnTo>
                <a:lnTo>
                  <a:pt x="129870" y="205740"/>
                </a:lnTo>
                <a:lnTo>
                  <a:pt x="129336" y="204584"/>
                </a:lnTo>
                <a:lnTo>
                  <a:pt x="127939" y="203200"/>
                </a:lnTo>
                <a:lnTo>
                  <a:pt x="128765" y="201930"/>
                </a:lnTo>
                <a:lnTo>
                  <a:pt x="129857" y="199390"/>
                </a:lnTo>
                <a:lnTo>
                  <a:pt x="131597" y="198120"/>
                </a:lnTo>
                <a:lnTo>
                  <a:pt x="133235" y="195580"/>
                </a:lnTo>
                <a:lnTo>
                  <a:pt x="135089" y="194310"/>
                </a:lnTo>
                <a:lnTo>
                  <a:pt x="136944" y="193040"/>
                </a:lnTo>
                <a:lnTo>
                  <a:pt x="146443" y="191770"/>
                </a:lnTo>
                <a:lnTo>
                  <a:pt x="149783" y="195580"/>
                </a:lnTo>
                <a:lnTo>
                  <a:pt x="148704" y="200660"/>
                </a:lnTo>
                <a:lnTo>
                  <a:pt x="144983" y="201930"/>
                </a:lnTo>
                <a:lnTo>
                  <a:pt x="142316" y="205740"/>
                </a:lnTo>
                <a:lnTo>
                  <a:pt x="146634" y="203200"/>
                </a:lnTo>
                <a:lnTo>
                  <a:pt x="149288" y="201930"/>
                </a:lnTo>
                <a:lnTo>
                  <a:pt x="149872" y="200660"/>
                </a:lnTo>
                <a:lnTo>
                  <a:pt x="150710" y="200660"/>
                </a:lnTo>
                <a:lnTo>
                  <a:pt x="150914" y="201930"/>
                </a:lnTo>
                <a:lnTo>
                  <a:pt x="150914" y="191592"/>
                </a:lnTo>
                <a:lnTo>
                  <a:pt x="148894" y="190500"/>
                </a:lnTo>
                <a:lnTo>
                  <a:pt x="142417" y="189230"/>
                </a:lnTo>
                <a:lnTo>
                  <a:pt x="136486" y="189230"/>
                </a:lnTo>
                <a:lnTo>
                  <a:pt x="137198" y="187960"/>
                </a:lnTo>
                <a:lnTo>
                  <a:pt x="135585" y="185508"/>
                </a:lnTo>
                <a:lnTo>
                  <a:pt x="135394" y="185508"/>
                </a:lnTo>
                <a:lnTo>
                  <a:pt x="133565" y="186690"/>
                </a:lnTo>
                <a:lnTo>
                  <a:pt x="129019" y="189230"/>
                </a:lnTo>
                <a:lnTo>
                  <a:pt x="124079" y="191770"/>
                </a:lnTo>
                <a:lnTo>
                  <a:pt x="119837" y="194310"/>
                </a:lnTo>
                <a:lnTo>
                  <a:pt x="114998" y="198120"/>
                </a:lnTo>
                <a:lnTo>
                  <a:pt x="110693" y="204584"/>
                </a:lnTo>
                <a:lnTo>
                  <a:pt x="110972" y="204584"/>
                </a:lnTo>
                <a:lnTo>
                  <a:pt x="114490" y="209550"/>
                </a:lnTo>
                <a:lnTo>
                  <a:pt x="111315" y="210972"/>
                </a:lnTo>
                <a:lnTo>
                  <a:pt x="111594" y="210972"/>
                </a:lnTo>
                <a:lnTo>
                  <a:pt x="109601" y="213360"/>
                </a:lnTo>
                <a:lnTo>
                  <a:pt x="108877" y="215938"/>
                </a:lnTo>
                <a:lnTo>
                  <a:pt x="108127" y="217170"/>
                </a:lnTo>
                <a:lnTo>
                  <a:pt x="108216" y="218440"/>
                </a:lnTo>
                <a:lnTo>
                  <a:pt x="108610" y="218440"/>
                </a:lnTo>
                <a:lnTo>
                  <a:pt x="106197" y="220980"/>
                </a:lnTo>
                <a:lnTo>
                  <a:pt x="103949" y="222250"/>
                </a:lnTo>
                <a:lnTo>
                  <a:pt x="102158" y="224790"/>
                </a:lnTo>
                <a:lnTo>
                  <a:pt x="101574" y="226060"/>
                </a:lnTo>
                <a:lnTo>
                  <a:pt x="101079" y="227330"/>
                </a:lnTo>
                <a:lnTo>
                  <a:pt x="100495" y="227330"/>
                </a:lnTo>
                <a:lnTo>
                  <a:pt x="99860" y="226060"/>
                </a:lnTo>
                <a:lnTo>
                  <a:pt x="99288" y="226060"/>
                </a:lnTo>
                <a:lnTo>
                  <a:pt x="97967" y="222250"/>
                </a:lnTo>
                <a:lnTo>
                  <a:pt x="97104" y="219710"/>
                </a:lnTo>
                <a:lnTo>
                  <a:pt x="96532" y="217170"/>
                </a:lnTo>
                <a:lnTo>
                  <a:pt x="96469" y="215938"/>
                </a:lnTo>
                <a:lnTo>
                  <a:pt x="95288" y="212090"/>
                </a:lnTo>
                <a:lnTo>
                  <a:pt x="94208" y="209550"/>
                </a:lnTo>
                <a:lnTo>
                  <a:pt x="90893" y="210972"/>
                </a:lnTo>
                <a:lnTo>
                  <a:pt x="91478" y="210972"/>
                </a:lnTo>
                <a:lnTo>
                  <a:pt x="91427" y="212090"/>
                </a:lnTo>
                <a:lnTo>
                  <a:pt x="91313" y="214630"/>
                </a:lnTo>
                <a:lnTo>
                  <a:pt x="90563" y="218440"/>
                </a:lnTo>
                <a:lnTo>
                  <a:pt x="89433" y="222859"/>
                </a:lnTo>
                <a:lnTo>
                  <a:pt x="89433" y="235839"/>
                </a:lnTo>
                <a:lnTo>
                  <a:pt x="88836" y="234950"/>
                </a:lnTo>
                <a:lnTo>
                  <a:pt x="88188" y="233680"/>
                </a:lnTo>
                <a:lnTo>
                  <a:pt x="88950" y="234950"/>
                </a:lnTo>
                <a:lnTo>
                  <a:pt x="89433" y="235839"/>
                </a:lnTo>
                <a:lnTo>
                  <a:pt x="89433" y="222859"/>
                </a:lnTo>
                <a:lnTo>
                  <a:pt x="88938" y="224790"/>
                </a:lnTo>
                <a:lnTo>
                  <a:pt x="86766" y="231101"/>
                </a:lnTo>
                <a:lnTo>
                  <a:pt x="84696" y="227330"/>
                </a:lnTo>
                <a:lnTo>
                  <a:pt x="81965" y="220980"/>
                </a:lnTo>
                <a:lnTo>
                  <a:pt x="80327" y="214630"/>
                </a:lnTo>
                <a:lnTo>
                  <a:pt x="84823" y="213360"/>
                </a:lnTo>
                <a:lnTo>
                  <a:pt x="85140" y="210972"/>
                </a:lnTo>
                <a:lnTo>
                  <a:pt x="85369" y="209550"/>
                </a:lnTo>
                <a:lnTo>
                  <a:pt x="85280" y="201930"/>
                </a:lnTo>
                <a:lnTo>
                  <a:pt x="87845" y="200660"/>
                </a:lnTo>
                <a:lnTo>
                  <a:pt x="89852" y="199390"/>
                </a:lnTo>
                <a:lnTo>
                  <a:pt x="91757" y="196850"/>
                </a:lnTo>
                <a:lnTo>
                  <a:pt x="97269" y="191770"/>
                </a:lnTo>
                <a:lnTo>
                  <a:pt x="93141" y="172720"/>
                </a:lnTo>
                <a:lnTo>
                  <a:pt x="92887" y="171577"/>
                </a:lnTo>
                <a:lnTo>
                  <a:pt x="92887" y="193040"/>
                </a:lnTo>
                <a:lnTo>
                  <a:pt x="83273" y="198120"/>
                </a:lnTo>
                <a:lnTo>
                  <a:pt x="81724" y="198120"/>
                </a:lnTo>
                <a:lnTo>
                  <a:pt x="81191" y="199390"/>
                </a:lnTo>
                <a:lnTo>
                  <a:pt x="81381" y="200660"/>
                </a:lnTo>
                <a:lnTo>
                  <a:pt x="81140" y="200660"/>
                </a:lnTo>
                <a:lnTo>
                  <a:pt x="81038" y="204584"/>
                </a:lnTo>
                <a:lnTo>
                  <a:pt x="81635" y="208280"/>
                </a:lnTo>
                <a:lnTo>
                  <a:pt x="79603" y="209550"/>
                </a:lnTo>
                <a:lnTo>
                  <a:pt x="78346" y="207010"/>
                </a:lnTo>
                <a:lnTo>
                  <a:pt x="78257" y="205740"/>
                </a:lnTo>
                <a:lnTo>
                  <a:pt x="78181" y="204584"/>
                </a:lnTo>
                <a:lnTo>
                  <a:pt x="77698" y="203200"/>
                </a:lnTo>
                <a:lnTo>
                  <a:pt x="77228" y="201930"/>
                </a:lnTo>
                <a:lnTo>
                  <a:pt x="76479" y="208280"/>
                </a:lnTo>
                <a:lnTo>
                  <a:pt x="77368" y="210972"/>
                </a:lnTo>
                <a:lnTo>
                  <a:pt x="76733" y="210972"/>
                </a:lnTo>
                <a:lnTo>
                  <a:pt x="73545" y="201930"/>
                </a:lnTo>
                <a:lnTo>
                  <a:pt x="72986" y="200660"/>
                </a:lnTo>
                <a:lnTo>
                  <a:pt x="72631" y="203200"/>
                </a:lnTo>
                <a:lnTo>
                  <a:pt x="72351" y="205740"/>
                </a:lnTo>
                <a:lnTo>
                  <a:pt x="73190" y="208280"/>
                </a:lnTo>
                <a:lnTo>
                  <a:pt x="71615" y="208280"/>
                </a:lnTo>
                <a:lnTo>
                  <a:pt x="70434" y="205740"/>
                </a:lnTo>
                <a:lnTo>
                  <a:pt x="70243" y="204584"/>
                </a:lnTo>
                <a:lnTo>
                  <a:pt x="70116" y="203200"/>
                </a:lnTo>
                <a:lnTo>
                  <a:pt x="69989" y="201930"/>
                </a:lnTo>
                <a:lnTo>
                  <a:pt x="70396" y="200660"/>
                </a:lnTo>
                <a:lnTo>
                  <a:pt x="70535" y="200660"/>
                </a:lnTo>
                <a:lnTo>
                  <a:pt x="71335" y="199390"/>
                </a:lnTo>
                <a:lnTo>
                  <a:pt x="71272" y="198120"/>
                </a:lnTo>
                <a:lnTo>
                  <a:pt x="71818" y="196850"/>
                </a:lnTo>
                <a:lnTo>
                  <a:pt x="73304" y="195580"/>
                </a:lnTo>
                <a:lnTo>
                  <a:pt x="73279" y="193040"/>
                </a:lnTo>
                <a:lnTo>
                  <a:pt x="73672" y="191770"/>
                </a:lnTo>
                <a:lnTo>
                  <a:pt x="74625" y="189230"/>
                </a:lnTo>
                <a:lnTo>
                  <a:pt x="74599" y="186690"/>
                </a:lnTo>
                <a:lnTo>
                  <a:pt x="75285" y="184150"/>
                </a:lnTo>
                <a:lnTo>
                  <a:pt x="75641" y="186690"/>
                </a:lnTo>
                <a:lnTo>
                  <a:pt x="76593" y="190500"/>
                </a:lnTo>
                <a:lnTo>
                  <a:pt x="76758" y="191770"/>
                </a:lnTo>
                <a:lnTo>
                  <a:pt x="77228" y="187960"/>
                </a:lnTo>
                <a:lnTo>
                  <a:pt x="77279" y="184150"/>
                </a:lnTo>
                <a:lnTo>
                  <a:pt x="77393" y="182880"/>
                </a:lnTo>
                <a:lnTo>
                  <a:pt x="77508" y="181610"/>
                </a:lnTo>
                <a:lnTo>
                  <a:pt x="79197" y="182880"/>
                </a:lnTo>
                <a:lnTo>
                  <a:pt x="81978" y="189230"/>
                </a:lnTo>
                <a:lnTo>
                  <a:pt x="84874" y="185508"/>
                </a:lnTo>
                <a:lnTo>
                  <a:pt x="85648" y="184150"/>
                </a:lnTo>
                <a:lnTo>
                  <a:pt x="85737" y="181610"/>
                </a:lnTo>
                <a:lnTo>
                  <a:pt x="86245" y="180340"/>
                </a:lnTo>
                <a:lnTo>
                  <a:pt x="86995" y="179070"/>
                </a:lnTo>
                <a:lnTo>
                  <a:pt x="88303" y="177800"/>
                </a:lnTo>
                <a:lnTo>
                  <a:pt x="89344" y="176530"/>
                </a:lnTo>
                <a:lnTo>
                  <a:pt x="91884" y="186690"/>
                </a:lnTo>
                <a:lnTo>
                  <a:pt x="92887" y="193040"/>
                </a:lnTo>
                <a:lnTo>
                  <a:pt x="92887" y="171577"/>
                </a:lnTo>
                <a:lnTo>
                  <a:pt x="92583" y="170180"/>
                </a:lnTo>
                <a:lnTo>
                  <a:pt x="89789" y="170180"/>
                </a:lnTo>
                <a:lnTo>
                  <a:pt x="88506" y="166370"/>
                </a:lnTo>
                <a:lnTo>
                  <a:pt x="87083" y="165100"/>
                </a:lnTo>
                <a:lnTo>
                  <a:pt x="86207" y="164325"/>
                </a:lnTo>
                <a:lnTo>
                  <a:pt x="86207" y="173990"/>
                </a:lnTo>
                <a:lnTo>
                  <a:pt x="82689" y="177800"/>
                </a:lnTo>
                <a:lnTo>
                  <a:pt x="82003" y="180340"/>
                </a:lnTo>
                <a:lnTo>
                  <a:pt x="80060" y="176530"/>
                </a:lnTo>
                <a:lnTo>
                  <a:pt x="75793" y="175260"/>
                </a:lnTo>
                <a:lnTo>
                  <a:pt x="73075" y="179070"/>
                </a:lnTo>
                <a:lnTo>
                  <a:pt x="70446" y="182880"/>
                </a:lnTo>
                <a:lnTo>
                  <a:pt x="70548" y="184150"/>
                </a:lnTo>
                <a:lnTo>
                  <a:pt x="70675" y="185508"/>
                </a:lnTo>
                <a:lnTo>
                  <a:pt x="70777" y="186690"/>
                </a:lnTo>
                <a:lnTo>
                  <a:pt x="70891" y="187960"/>
                </a:lnTo>
                <a:lnTo>
                  <a:pt x="69380" y="191770"/>
                </a:lnTo>
                <a:lnTo>
                  <a:pt x="67183" y="186690"/>
                </a:lnTo>
                <a:lnTo>
                  <a:pt x="67271" y="185508"/>
                </a:lnTo>
                <a:lnTo>
                  <a:pt x="67386" y="184150"/>
                </a:lnTo>
                <a:lnTo>
                  <a:pt x="67500" y="182880"/>
                </a:lnTo>
                <a:lnTo>
                  <a:pt x="67602" y="181610"/>
                </a:lnTo>
                <a:lnTo>
                  <a:pt x="67716" y="180340"/>
                </a:lnTo>
                <a:lnTo>
                  <a:pt x="70218" y="175260"/>
                </a:lnTo>
                <a:lnTo>
                  <a:pt x="72631" y="171450"/>
                </a:lnTo>
                <a:lnTo>
                  <a:pt x="78117" y="170180"/>
                </a:lnTo>
                <a:lnTo>
                  <a:pt x="79159" y="167640"/>
                </a:lnTo>
                <a:lnTo>
                  <a:pt x="80200" y="165100"/>
                </a:lnTo>
                <a:lnTo>
                  <a:pt x="82905" y="166370"/>
                </a:lnTo>
                <a:lnTo>
                  <a:pt x="84848" y="168910"/>
                </a:lnTo>
                <a:lnTo>
                  <a:pt x="85763" y="171450"/>
                </a:lnTo>
                <a:lnTo>
                  <a:pt x="86017" y="172720"/>
                </a:lnTo>
                <a:lnTo>
                  <a:pt x="86207" y="173990"/>
                </a:lnTo>
                <a:lnTo>
                  <a:pt x="86207" y="164325"/>
                </a:lnTo>
                <a:lnTo>
                  <a:pt x="84239" y="162560"/>
                </a:lnTo>
                <a:lnTo>
                  <a:pt x="81026" y="161290"/>
                </a:lnTo>
                <a:lnTo>
                  <a:pt x="79019" y="161290"/>
                </a:lnTo>
                <a:lnTo>
                  <a:pt x="77025" y="162560"/>
                </a:lnTo>
                <a:lnTo>
                  <a:pt x="75577" y="165100"/>
                </a:lnTo>
                <a:lnTo>
                  <a:pt x="74282" y="166370"/>
                </a:lnTo>
                <a:lnTo>
                  <a:pt x="73152" y="167640"/>
                </a:lnTo>
                <a:lnTo>
                  <a:pt x="72212" y="167640"/>
                </a:lnTo>
                <a:lnTo>
                  <a:pt x="71437" y="166370"/>
                </a:lnTo>
                <a:lnTo>
                  <a:pt x="69913" y="163830"/>
                </a:lnTo>
                <a:lnTo>
                  <a:pt x="68910" y="162306"/>
                </a:lnTo>
                <a:lnTo>
                  <a:pt x="68910" y="170180"/>
                </a:lnTo>
                <a:lnTo>
                  <a:pt x="66421" y="173990"/>
                </a:lnTo>
                <a:lnTo>
                  <a:pt x="64719" y="176530"/>
                </a:lnTo>
                <a:lnTo>
                  <a:pt x="64147" y="180340"/>
                </a:lnTo>
                <a:lnTo>
                  <a:pt x="63792" y="182880"/>
                </a:lnTo>
                <a:lnTo>
                  <a:pt x="63677" y="189230"/>
                </a:lnTo>
                <a:lnTo>
                  <a:pt x="64998" y="193040"/>
                </a:lnTo>
                <a:lnTo>
                  <a:pt x="62852" y="190500"/>
                </a:lnTo>
                <a:lnTo>
                  <a:pt x="61264" y="187960"/>
                </a:lnTo>
                <a:lnTo>
                  <a:pt x="60375" y="184150"/>
                </a:lnTo>
                <a:lnTo>
                  <a:pt x="60261" y="181610"/>
                </a:lnTo>
                <a:lnTo>
                  <a:pt x="60159" y="179070"/>
                </a:lnTo>
                <a:lnTo>
                  <a:pt x="60109" y="177800"/>
                </a:lnTo>
                <a:lnTo>
                  <a:pt x="62623" y="171450"/>
                </a:lnTo>
                <a:lnTo>
                  <a:pt x="66052" y="166370"/>
                </a:lnTo>
                <a:lnTo>
                  <a:pt x="67310" y="167640"/>
                </a:lnTo>
                <a:lnTo>
                  <a:pt x="68186" y="168910"/>
                </a:lnTo>
                <a:lnTo>
                  <a:pt x="68910" y="170180"/>
                </a:lnTo>
                <a:lnTo>
                  <a:pt x="68910" y="162306"/>
                </a:lnTo>
                <a:lnTo>
                  <a:pt x="64935" y="156210"/>
                </a:lnTo>
                <a:lnTo>
                  <a:pt x="62369" y="163830"/>
                </a:lnTo>
                <a:lnTo>
                  <a:pt x="59728" y="168910"/>
                </a:lnTo>
                <a:lnTo>
                  <a:pt x="57645" y="172720"/>
                </a:lnTo>
                <a:lnTo>
                  <a:pt x="56781" y="177800"/>
                </a:lnTo>
                <a:lnTo>
                  <a:pt x="55118" y="184150"/>
                </a:lnTo>
                <a:lnTo>
                  <a:pt x="66294" y="199390"/>
                </a:lnTo>
                <a:lnTo>
                  <a:pt x="65278" y="200660"/>
                </a:lnTo>
                <a:lnTo>
                  <a:pt x="65925" y="203200"/>
                </a:lnTo>
                <a:lnTo>
                  <a:pt x="66649" y="209550"/>
                </a:lnTo>
                <a:lnTo>
                  <a:pt x="69900" y="212090"/>
                </a:lnTo>
                <a:lnTo>
                  <a:pt x="73799" y="213360"/>
                </a:lnTo>
                <a:lnTo>
                  <a:pt x="74676" y="214630"/>
                </a:lnTo>
                <a:lnTo>
                  <a:pt x="76111" y="214630"/>
                </a:lnTo>
                <a:lnTo>
                  <a:pt x="76695" y="218440"/>
                </a:lnTo>
                <a:lnTo>
                  <a:pt x="80035" y="227330"/>
                </a:lnTo>
                <a:lnTo>
                  <a:pt x="80911" y="228600"/>
                </a:lnTo>
                <a:lnTo>
                  <a:pt x="82994" y="232410"/>
                </a:lnTo>
                <a:lnTo>
                  <a:pt x="85039" y="236220"/>
                </a:lnTo>
                <a:lnTo>
                  <a:pt x="86423" y="240030"/>
                </a:lnTo>
                <a:lnTo>
                  <a:pt x="86106" y="240030"/>
                </a:lnTo>
                <a:lnTo>
                  <a:pt x="85763" y="238760"/>
                </a:lnTo>
                <a:lnTo>
                  <a:pt x="85369" y="238760"/>
                </a:lnTo>
                <a:lnTo>
                  <a:pt x="82880" y="234950"/>
                </a:lnTo>
                <a:lnTo>
                  <a:pt x="79349" y="232410"/>
                </a:lnTo>
                <a:lnTo>
                  <a:pt x="78359" y="231140"/>
                </a:lnTo>
                <a:lnTo>
                  <a:pt x="76403" y="228600"/>
                </a:lnTo>
                <a:lnTo>
                  <a:pt x="72250" y="223520"/>
                </a:lnTo>
                <a:lnTo>
                  <a:pt x="69989" y="220980"/>
                </a:lnTo>
                <a:lnTo>
                  <a:pt x="69202" y="219710"/>
                </a:lnTo>
                <a:lnTo>
                  <a:pt x="66078" y="219710"/>
                </a:lnTo>
                <a:lnTo>
                  <a:pt x="65671" y="220980"/>
                </a:lnTo>
                <a:lnTo>
                  <a:pt x="65532" y="222250"/>
                </a:lnTo>
                <a:lnTo>
                  <a:pt x="65938" y="223520"/>
                </a:lnTo>
                <a:lnTo>
                  <a:pt x="66484" y="223520"/>
                </a:lnTo>
                <a:lnTo>
                  <a:pt x="67589" y="226060"/>
                </a:lnTo>
                <a:lnTo>
                  <a:pt x="67995" y="228600"/>
                </a:lnTo>
                <a:lnTo>
                  <a:pt x="68364" y="229870"/>
                </a:lnTo>
                <a:lnTo>
                  <a:pt x="68453" y="231140"/>
                </a:lnTo>
                <a:lnTo>
                  <a:pt x="68554" y="232410"/>
                </a:lnTo>
                <a:lnTo>
                  <a:pt x="68656" y="233680"/>
                </a:lnTo>
                <a:lnTo>
                  <a:pt x="68745" y="234950"/>
                </a:lnTo>
                <a:lnTo>
                  <a:pt x="68846" y="236220"/>
                </a:lnTo>
                <a:lnTo>
                  <a:pt x="68935" y="237490"/>
                </a:lnTo>
                <a:lnTo>
                  <a:pt x="69049" y="238760"/>
                </a:lnTo>
                <a:lnTo>
                  <a:pt x="68338" y="245110"/>
                </a:lnTo>
                <a:lnTo>
                  <a:pt x="68211" y="246380"/>
                </a:lnTo>
                <a:lnTo>
                  <a:pt x="71831" y="254000"/>
                </a:lnTo>
                <a:lnTo>
                  <a:pt x="73456" y="257810"/>
                </a:lnTo>
                <a:lnTo>
                  <a:pt x="77863" y="257810"/>
                </a:lnTo>
                <a:lnTo>
                  <a:pt x="80873" y="259080"/>
                </a:lnTo>
                <a:lnTo>
                  <a:pt x="81940" y="259080"/>
                </a:lnTo>
                <a:lnTo>
                  <a:pt x="83045" y="260350"/>
                </a:lnTo>
                <a:lnTo>
                  <a:pt x="84175" y="260350"/>
                </a:lnTo>
                <a:lnTo>
                  <a:pt x="80949" y="261620"/>
                </a:lnTo>
                <a:lnTo>
                  <a:pt x="79146" y="265430"/>
                </a:lnTo>
                <a:lnTo>
                  <a:pt x="81445" y="269240"/>
                </a:lnTo>
                <a:lnTo>
                  <a:pt x="77965" y="269240"/>
                </a:lnTo>
                <a:lnTo>
                  <a:pt x="76111" y="270510"/>
                </a:lnTo>
                <a:lnTo>
                  <a:pt x="74701" y="266700"/>
                </a:lnTo>
                <a:lnTo>
                  <a:pt x="70866" y="264160"/>
                </a:lnTo>
                <a:lnTo>
                  <a:pt x="69900" y="261620"/>
                </a:lnTo>
                <a:lnTo>
                  <a:pt x="68008" y="260108"/>
                </a:lnTo>
                <a:lnTo>
                  <a:pt x="68008" y="266700"/>
                </a:lnTo>
                <a:lnTo>
                  <a:pt x="63525" y="264160"/>
                </a:lnTo>
                <a:lnTo>
                  <a:pt x="61290" y="262890"/>
                </a:lnTo>
                <a:lnTo>
                  <a:pt x="57619" y="261620"/>
                </a:lnTo>
                <a:lnTo>
                  <a:pt x="53962" y="260350"/>
                </a:lnTo>
                <a:lnTo>
                  <a:pt x="46278" y="259080"/>
                </a:lnTo>
                <a:lnTo>
                  <a:pt x="38557" y="260350"/>
                </a:lnTo>
                <a:lnTo>
                  <a:pt x="36791" y="260350"/>
                </a:lnTo>
                <a:lnTo>
                  <a:pt x="35902" y="261620"/>
                </a:lnTo>
                <a:lnTo>
                  <a:pt x="35712" y="260350"/>
                </a:lnTo>
                <a:lnTo>
                  <a:pt x="31000" y="260350"/>
                </a:lnTo>
                <a:lnTo>
                  <a:pt x="28727" y="259080"/>
                </a:lnTo>
                <a:lnTo>
                  <a:pt x="23152" y="259080"/>
                </a:lnTo>
                <a:lnTo>
                  <a:pt x="18465" y="255270"/>
                </a:lnTo>
                <a:lnTo>
                  <a:pt x="13804" y="252730"/>
                </a:lnTo>
                <a:lnTo>
                  <a:pt x="20828" y="254000"/>
                </a:lnTo>
                <a:lnTo>
                  <a:pt x="27940" y="252730"/>
                </a:lnTo>
                <a:lnTo>
                  <a:pt x="34975" y="252730"/>
                </a:lnTo>
                <a:lnTo>
                  <a:pt x="28676" y="251460"/>
                </a:lnTo>
                <a:lnTo>
                  <a:pt x="22326" y="251460"/>
                </a:lnTo>
                <a:lnTo>
                  <a:pt x="15976" y="250190"/>
                </a:lnTo>
                <a:lnTo>
                  <a:pt x="9715" y="250190"/>
                </a:lnTo>
                <a:lnTo>
                  <a:pt x="16205" y="247650"/>
                </a:lnTo>
                <a:lnTo>
                  <a:pt x="22999" y="246380"/>
                </a:lnTo>
                <a:lnTo>
                  <a:pt x="30137" y="246380"/>
                </a:lnTo>
                <a:lnTo>
                  <a:pt x="47739" y="251460"/>
                </a:lnTo>
                <a:lnTo>
                  <a:pt x="55867" y="255270"/>
                </a:lnTo>
                <a:lnTo>
                  <a:pt x="63207" y="261620"/>
                </a:lnTo>
                <a:lnTo>
                  <a:pt x="64960" y="262890"/>
                </a:lnTo>
                <a:lnTo>
                  <a:pt x="66535" y="264160"/>
                </a:lnTo>
                <a:lnTo>
                  <a:pt x="68008" y="266700"/>
                </a:lnTo>
                <a:lnTo>
                  <a:pt x="68008" y="260108"/>
                </a:lnTo>
                <a:lnTo>
                  <a:pt x="61976" y="255270"/>
                </a:lnTo>
                <a:lnTo>
                  <a:pt x="53022" y="248920"/>
                </a:lnTo>
                <a:lnTo>
                  <a:pt x="43281" y="245110"/>
                </a:lnTo>
                <a:lnTo>
                  <a:pt x="33032" y="242570"/>
                </a:lnTo>
                <a:lnTo>
                  <a:pt x="28727" y="241300"/>
                </a:lnTo>
                <a:lnTo>
                  <a:pt x="24358" y="242570"/>
                </a:lnTo>
                <a:lnTo>
                  <a:pt x="20066" y="242570"/>
                </a:lnTo>
                <a:lnTo>
                  <a:pt x="15735" y="243840"/>
                </a:lnTo>
                <a:lnTo>
                  <a:pt x="11557" y="243840"/>
                </a:lnTo>
                <a:lnTo>
                  <a:pt x="7442" y="246380"/>
                </a:lnTo>
                <a:lnTo>
                  <a:pt x="4038" y="246380"/>
                </a:lnTo>
                <a:lnTo>
                  <a:pt x="0" y="248920"/>
                </a:lnTo>
                <a:lnTo>
                  <a:pt x="4457" y="251460"/>
                </a:lnTo>
                <a:lnTo>
                  <a:pt x="12534" y="256540"/>
                </a:lnTo>
                <a:lnTo>
                  <a:pt x="17411" y="260350"/>
                </a:lnTo>
                <a:lnTo>
                  <a:pt x="24765" y="262890"/>
                </a:lnTo>
                <a:lnTo>
                  <a:pt x="20510" y="264160"/>
                </a:lnTo>
                <a:lnTo>
                  <a:pt x="16751" y="267970"/>
                </a:lnTo>
                <a:lnTo>
                  <a:pt x="14122" y="271780"/>
                </a:lnTo>
                <a:lnTo>
                  <a:pt x="10820" y="275577"/>
                </a:lnTo>
                <a:lnTo>
                  <a:pt x="20802" y="275577"/>
                </a:lnTo>
                <a:lnTo>
                  <a:pt x="23533" y="274320"/>
                </a:lnTo>
                <a:lnTo>
                  <a:pt x="26911" y="275577"/>
                </a:lnTo>
                <a:lnTo>
                  <a:pt x="33223" y="275577"/>
                </a:lnTo>
                <a:lnTo>
                  <a:pt x="25412" y="273050"/>
                </a:lnTo>
                <a:lnTo>
                  <a:pt x="18249" y="274320"/>
                </a:lnTo>
                <a:lnTo>
                  <a:pt x="19392" y="273050"/>
                </a:lnTo>
                <a:lnTo>
                  <a:pt x="20955" y="271780"/>
                </a:lnTo>
                <a:lnTo>
                  <a:pt x="23050" y="269240"/>
                </a:lnTo>
                <a:lnTo>
                  <a:pt x="29616" y="266700"/>
                </a:lnTo>
                <a:lnTo>
                  <a:pt x="27711" y="266700"/>
                </a:lnTo>
                <a:lnTo>
                  <a:pt x="29108" y="265430"/>
                </a:lnTo>
                <a:lnTo>
                  <a:pt x="42532" y="265430"/>
                </a:lnTo>
                <a:lnTo>
                  <a:pt x="56032" y="273050"/>
                </a:lnTo>
                <a:lnTo>
                  <a:pt x="52070" y="269240"/>
                </a:lnTo>
                <a:lnTo>
                  <a:pt x="47891" y="265430"/>
                </a:lnTo>
                <a:lnTo>
                  <a:pt x="42926" y="264160"/>
                </a:lnTo>
                <a:lnTo>
                  <a:pt x="53251" y="264160"/>
                </a:lnTo>
                <a:lnTo>
                  <a:pt x="59258" y="266700"/>
                </a:lnTo>
                <a:lnTo>
                  <a:pt x="64833" y="269240"/>
                </a:lnTo>
                <a:lnTo>
                  <a:pt x="70624" y="273050"/>
                </a:lnTo>
                <a:lnTo>
                  <a:pt x="68173" y="274320"/>
                </a:lnTo>
                <a:lnTo>
                  <a:pt x="67005" y="275577"/>
                </a:lnTo>
                <a:lnTo>
                  <a:pt x="72161" y="275577"/>
                </a:lnTo>
                <a:lnTo>
                  <a:pt x="74168" y="273050"/>
                </a:lnTo>
                <a:lnTo>
                  <a:pt x="82499" y="273050"/>
                </a:lnTo>
                <a:lnTo>
                  <a:pt x="89814" y="271780"/>
                </a:lnTo>
                <a:lnTo>
                  <a:pt x="93865" y="271780"/>
                </a:lnTo>
                <a:lnTo>
                  <a:pt x="93599" y="270510"/>
                </a:lnTo>
                <a:lnTo>
                  <a:pt x="93154" y="269240"/>
                </a:lnTo>
                <a:lnTo>
                  <a:pt x="93065" y="267970"/>
                </a:lnTo>
                <a:lnTo>
                  <a:pt x="85090" y="267970"/>
                </a:lnTo>
                <a:lnTo>
                  <a:pt x="81953" y="264160"/>
                </a:lnTo>
                <a:lnTo>
                  <a:pt x="89916" y="264160"/>
                </a:lnTo>
                <a:lnTo>
                  <a:pt x="91922" y="265430"/>
                </a:lnTo>
                <a:lnTo>
                  <a:pt x="96380" y="265430"/>
                </a:lnTo>
                <a:lnTo>
                  <a:pt x="96951" y="264160"/>
                </a:lnTo>
                <a:lnTo>
                  <a:pt x="98183" y="264160"/>
                </a:lnTo>
                <a:lnTo>
                  <a:pt x="98247" y="262890"/>
                </a:lnTo>
                <a:lnTo>
                  <a:pt x="97866" y="261620"/>
                </a:lnTo>
                <a:lnTo>
                  <a:pt x="97447" y="260350"/>
                </a:lnTo>
                <a:lnTo>
                  <a:pt x="97320" y="257810"/>
                </a:lnTo>
                <a:lnTo>
                  <a:pt x="97256" y="256540"/>
                </a:lnTo>
                <a:lnTo>
                  <a:pt x="97396" y="255270"/>
                </a:lnTo>
                <a:lnTo>
                  <a:pt x="97802" y="254000"/>
                </a:lnTo>
                <a:lnTo>
                  <a:pt x="98272" y="252730"/>
                </a:lnTo>
                <a:lnTo>
                  <a:pt x="98183" y="251460"/>
                </a:lnTo>
                <a:lnTo>
                  <a:pt x="98094" y="250190"/>
                </a:lnTo>
                <a:lnTo>
                  <a:pt x="97764" y="248920"/>
                </a:lnTo>
                <a:lnTo>
                  <a:pt x="97586" y="247650"/>
                </a:lnTo>
                <a:lnTo>
                  <a:pt x="97421" y="246380"/>
                </a:lnTo>
                <a:lnTo>
                  <a:pt x="97015" y="245110"/>
                </a:lnTo>
                <a:lnTo>
                  <a:pt x="95859" y="240030"/>
                </a:lnTo>
                <a:lnTo>
                  <a:pt x="95110" y="236220"/>
                </a:lnTo>
                <a:lnTo>
                  <a:pt x="93319" y="233870"/>
                </a:lnTo>
                <a:lnTo>
                  <a:pt x="93319" y="247650"/>
                </a:lnTo>
                <a:lnTo>
                  <a:pt x="93230" y="260350"/>
                </a:lnTo>
                <a:lnTo>
                  <a:pt x="91427" y="259080"/>
                </a:lnTo>
                <a:lnTo>
                  <a:pt x="88214" y="257810"/>
                </a:lnTo>
                <a:lnTo>
                  <a:pt x="85826" y="256540"/>
                </a:lnTo>
                <a:lnTo>
                  <a:pt x="83769" y="255270"/>
                </a:lnTo>
                <a:lnTo>
                  <a:pt x="81457" y="254000"/>
                </a:lnTo>
                <a:lnTo>
                  <a:pt x="82931" y="254000"/>
                </a:lnTo>
                <a:lnTo>
                  <a:pt x="85674" y="252730"/>
                </a:lnTo>
                <a:lnTo>
                  <a:pt x="83045" y="252730"/>
                </a:lnTo>
                <a:lnTo>
                  <a:pt x="80225" y="254000"/>
                </a:lnTo>
                <a:lnTo>
                  <a:pt x="77558" y="252730"/>
                </a:lnTo>
                <a:lnTo>
                  <a:pt x="75793" y="252730"/>
                </a:lnTo>
                <a:lnTo>
                  <a:pt x="75539" y="251460"/>
                </a:lnTo>
                <a:lnTo>
                  <a:pt x="75184" y="251460"/>
                </a:lnTo>
                <a:lnTo>
                  <a:pt x="72567" y="245110"/>
                </a:lnTo>
                <a:lnTo>
                  <a:pt x="72656" y="231140"/>
                </a:lnTo>
                <a:lnTo>
                  <a:pt x="76771" y="234950"/>
                </a:lnTo>
                <a:lnTo>
                  <a:pt x="81915" y="240030"/>
                </a:lnTo>
                <a:lnTo>
                  <a:pt x="84416" y="245110"/>
                </a:lnTo>
                <a:lnTo>
                  <a:pt x="85509" y="248920"/>
                </a:lnTo>
                <a:lnTo>
                  <a:pt x="86944" y="251460"/>
                </a:lnTo>
                <a:lnTo>
                  <a:pt x="91046" y="255270"/>
                </a:lnTo>
                <a:lnTo>
                  <a:pt x="92265" y="256540"/>
                </a:lnTo>
                <a:lnTo>
                  <a:pt x="93116" y="257810"/>
                </a:lnTo>
                <a:lnTo>
                  <a:pt x="93230" y="260350"/>
                </a:lnTo>
                <a:lnTo>
                  <a:pt x="93230" y="247650"/>
                </a:lnTo>
                <a:lnTo>
                  <a:pt x="93014" y="247650"/>
                </a:lnTo>
                <a:lnTo>
                  <a:pt x="92925" y="246672"/>
                </a:lnTo>
                <a:lnTo>
                  <a:pt x="93319" y="247650"/>
                </a:lnTo>
                <a:lnTo>
                  <a:pt x="93319" y="233870"/>
                </a:lnTo>
                <a:lnTo>
                  <a:pt x="93179" y="233680"/>
                </a:lnTo>
                <a:lnTo>
                  <a:pt x="92773" y="232054"/>
                </a:lnTo>
                <a:lnTo>
                  <a:pt x="92773" y="246113"/>
                </a:lnTo>
                <a:lnTo>
                  <a:pt x="92316" y="245110"/>
                </a:lnTo>
                <a:lnTo>
                  <a:pt x="91313" y="242570"/>
                </a:lnTo>
                <a:lnTo>
                  <a:pt x="90932" y="240030"/>
                </a:lnTo>
                <a:lnTo>
                  <a:pt x="90639" y="238760"/>
                </a:lnTo>
                <a:lnTo>
                  <a:pt x="90449" y="237490"/>
                </a:lnTo>
                <a:lnTo>
                  <a:pt x="90131" y="236956"/>
                </a:lnTo>
                <a:lnTo>
                  <a:pt x="90487" y="237490"/>
                </a:lnTo>
                <a:lnTo>
                  <a:pt x="91427" y="238760"/>
                </a:lnTo>
                <a:lnTo>
                  <a:pt x="91630" y="240030"/>
                </a:lnTo>
                <a:lnTo>
                  <a:pt x="91935" y="242570"/>
                </a:lnTo>
                <a:lnTo>
                  <a:pt x="92367" y="243840"/>
                </a:lnTo>
                <a:lnTo>
                  <a:pt x="92633" y="245110"/>
                </a:lnTo>
                <a:lnTo>
                  <a:pt x="92773" y="246113"/>
                </a:lnTo>
                <a:lnTo>
                  <a:pt x="92773" y="232054"/>
                </a:lnTo>
                <a:lnTo>
                  <a:pt x="92227" y="229870"/>
                </a:lnTo>
                <a:lnTo>
                  <a:pt x="92862" y="226060"/>
                </a:lnTo>
                <a:lnTo>
                  <a:pt x="93751" y="222250"/>
                </a:lnTo>
                <a:lnTo>
                  <a:pt x="95211" y="228600"/>
                </a:lnTo>
                <a:lnTo>
                  <a:pt x="99428" y="232410"/>
                </a:lnTo>
                <a:lnTo>
                  <a:pt x="102273" y="237490"/>
                </a:lnTo>
                <a:lnTo>
                  <a:pt x="103124" y="240030"/>
                </a:lnTo>
                <a:lnTo>
                  <a:pt x="102158" y="241300"/>
                </a:lnTo>
                <a:lnTo>
                  <a:pt x="101485" y="246380"/>
                </a:lnTo>
                <a:lnTo>
                  <a:pt x="100228" y="248920"/>
                </a:lnTo>
                <a:lnTo>
                  <a:pt x="101257" y="251460"/>
                </a:lnTo>
                <a:lnTo>
                  <a:pt x="102184" y="252730"/>
                </a:lnTo>
                <a:lnTo>
                  <a:pt x="103251" y="254000"/>
                </a:lnTo>
                <a:lnTo>
                  <a:pt x="103797" y="256540"/>
                </a:lnTo>
                <a:lnTo>
                  <a:pt x="104152" y="257810"/>
                </a:lnTo>
                <a:lnTo>
                  <a:pt x="104851" y="259080"/>
                </a:lnTo>
                <a:lnTo>
                  <a:pt x="105587" y="259080"/>
                </a:lnTo>
                <a:lnTo>
                  <a:pt x="107721" y="260350"/>
                </a:lnTo>
                <a:lnTo>
                  <a:pt x="108940" y="262890"/>
                </a:lnTo>
                <a:lnTo>
                  <a:pt x="110286" y="265430"/>
                </a:lnTo>
                <a:lnTo>
                  <a:pt x="112229" y="269240"/>
                </a:lnTo>
                <a:lnTo>
                  <a:pt x="120230" y="269240"/>
                </a:lnTo>
                <a:lnTo>
                  <a:pt x="121945" y="270510"/>
                </a:lnTo>
                <a:lnTo>
                  <a:pt x="123469" y="271780"/>
                </a:lnTo>
                <a:lnTo>
                  <a:pt x="125133" y="273050"/>
                </a:lnTo>
                <a:lnTo>
                  <a:pt x="124739" y="271780"/>
                </a:lnTo>
                <a:lnTo>
                  <a:pt x="124180" y="270510"/>
                </a:lnTo>
                <a:lnTo>
                  <a:pt x="123367" y="269240"/>
                </a:lnTo>
                <a:lnTo>
                  <a:pt x="124714" y="269240"/>
                </a:lnTo>
                <a:lnTo>
                  <a:pt x="126860" y="270510"/>
                </a:lnTo>
                <a:lnTo>
                  <a:pt x="128485" y="273050"/>
                </a:lnTo>
                <a:lnTo>
                  <a:pt x="130530" y="274320"/>
                </a:lnTo>
                <a:lnTo>
                  <a:pt x="129374" y="270510"/>
                </a:lnTo>
                <a:lnTo>
                  <a:pt x="128460" y="269240"/>
                </a:lnTo>
                <a:lnTo>
                  <a:pt x="130454" y="269240"/>
                </a:lnTo>
                <a:lnTo>
                  <a:pt x="131254" y="270510"/>
                </a:lnTo>
                <a:lnTo>
                  <a:pt x="132372" y="270510"/>
                </a:lnTo>
                <a:lnTo>
                  <a:pt x="133578" y="271780"/>
                </a:lnTo>
                <a:lnTo>
                  <a:pt x="134848" y="273050"/>
                </a:lnTo>
                <a:lnTo>
                  <a:pt x="134531" y="271780"/>
                </a:lnTo>
                <a:lnTo>
                  <a:pt x="136105" y="271780"/>
                </a:lnTo>
                <a:lnTo>
                  <a:pt x="142354" y="273050"/>
                </a:lnTo>
                <a:lnTo>
                  <a:pt x="147408" y="275577"/>
                </a:lnTo>
                <a:lnTo>
                  <a:pt x="177330" y="275577"/>
                </a:lnTo>
                <a:lnTo>
                  <a:pt x="176618" y="271780"/>
                </a:lnTo>
                <a:lnTo>
                  <a:pt x="177317" y="270510"/>
                </a:lnTo>
                <a:lnTo>
                  <a:pt x="178562" y="270510"/>
                </a:lnTo>
                <a:lnTo>
                  <a:pt x="179717" y="269240"/>
                </a:lnTo>
                <a:lnTo>
                  <a:pt x="183489" y="270510"/>
                </a:lnTo>
                <a:lnTo>
                  <a:pt x="183984" y="274320"/>
                </a:lnTo>
                <a:lnTo>
                  <a:pt x="184416" y="275577"/>
                </a:lnTo>
                <a:lnTo>
                  <a:pt x="185610" y="275577"/>
                </a:lnTo>
                <a:lnTo>
                  <a:pt x="185750" y="274320"/>
                </a:lnTo>
                <a:lnTo>
                  <a:pt x="185851" y="273050"/>
                </a:lnTo>
                <a:lnTo>
                  <a:pt x="185229" y="271780"/>
                </a:lnTo>
                <a:lnTo>
                  <a:pt x="204749" y="271780"/>
                </a:lnTo>
                <a:lnTo>
                  <a:pt x="204736" y="273050"/>
                </a:lnTo>
                <a:lnTo>
                  <a:pt x="201168" y="273050"/>
                </a:lnTo>
                <a:lnTo>
                  <a:pt x="197573" y="274320"/>
                </a:lnTo>
                <a:lnTo>
                  <a:pt x="194170" y="274320"/>
                </a:lnTo>
                <a:lnTo>
                  <a:pt x="192887" y="275577"/>
                </a:lnTo>
                <a:lnTo>
                  <a:pt x="209232" y="275577"/>
                </a:lnTo>
                <a:lnTo>
                  <a:pt x="208445" y="271780"/>
                </a:lnTo>
                <a:lnTo>
                  <a:pt x="210400" y="267970"/>
                </a:lnTo>
                <a:lnTo>
                  <a:pt x="206997" y="265430"/>
                </a:lnTo>
                <a:lnTo>
                  <a:pt x="206730" y="264160"/>
                </a:lnTo>
                <a:lnTo>
                  <a:pt x="206578" y="264160"/>
                </a:lnTo>
                <a:lnTo>
                  <a:pt x="206578" y="262890"/>
                </a:lnTo>
                <a:lnTo>
                  <a:pt x="207467" y="259080"/>
                </a:lnTo>
                <a:lnTo>
                  <a:pt x="211556" y="257810"/>
                </a:lnTo>
                <a:lnTo>
                  <a:pt x="214617" y="256540"/>
                </a:lnTo>
                <a:lnTo>
                  <a:pt x="218478" y="252730"/>
                </a:lnTo>
                <a:lnTo>
                  <a:pt x="223012" y="251460"/>
                </a:lnTo>
                <a:lnTo>
                  <a:pt x="227063" y="248920"/>
                </a:lnTo>
                <a:lnTo>
                  <a:pt x="229997" y="247650"/>
                </a:lnTo>
                <a:lnTo>
                  <a:pt x="232079" y="245110"/>
                </a:lnTo>
                <a:lnTo>
                  <a:pt x="234543" y="242570"/>
                </a:lnTo>
                <a:lnTo>
                  <a:pt x="238252" y="241300"/>
                </a:lnTo>
                <a:lnTo>
                  <a:pt x="242112" y="238760"/>
                </a:lnTo>
                <a:lnTo>
                  <a:pt x="242976" y="238760"/>
                </a:lnTo>
                <a:lnTo>
                  <a:pt x="245935" y="237490"/>
                </a:lnTo>
                <a:lnTo>
                  <a:pt x="244957" y="238760"/>
                </a:lnTo>
                <a:lnTo>
                  <a:pt x="243776" y="240030"/>
                </a:lnTo>
                <a:lnTo>
                  <a:pt x="238823" y="245110"/>
                </a:lnTo>
                <a:lnTo>
                  <a:pt x="232257" y="255270"/>
                </a:lnTo>
                <a:lnTo>
                  <a:pt x="236918" y="250190"/>
                </a:lnTo>
                <a:lnTo>
                  <a:pt x="241096" y="245110"/>
                </a:lnTo>
                <a:lnTo>
                  <a:pt x="245935" y="241300"/>
                </a:lnTo>
                <a:lnTo>
                  <a:pt x="245160" y="246380"/>
                </a:lnTo>
                <a:lnTo>
                  <a:pt x="245224" y="248920"/>
                </a:lnTo>
                <a:lnTo>
                  <a:pt x="245325" y="252730"/>
                </a:lnTo>
                <a:lnTo>
                  <a:pt x="248907" y="256540"/>
                </a:lnTo>
                <a:lnTo>
                  <a:pt x="249250" y="257810"/>
                </a:lnTo>
                <a:lnTo>
                  <a:pt x="249974" y="257810"/>
                </a:lnTo>
                <a:lnTo>
                  <a:pt x="248170" y="259080"/>
                </a:lnTo>
                <a:lnTo>
                  <a:pt x="246176" y="260350"/>
                </a:lnTo>
                <a:lnTo>
                  <a:pt x="244195" y="260350"/>
                </a:lnTo>
                <a:lnTo>
                  <a:pt x="237451" y="261620"/>
                </a:lnTo>
                <a:lnTo>
                  <a:pt x="230162" y="262890"/>
                </a:lnTo>
                <a:lnTo>
                  <a:pt x="230085" y="264160"/>
                </a:lnTo>
                <a:lnTo>
                  <a:pt x="230009" y="265430"/>
                </a:lnTo>
                <a:lnTo>
                  <a:pt x="229933" y="266700"/>
                </a:lnTo>
                <a:lnTo>
                  <a:pt x="229819" y="269240"/>
                </a:lnTo>
                <a:lnTo>
                  <a:pt x="229704" y="270510"/>
                </a:lnTo>
                <a:lnTo>
                  <a:pt x="226644" y="271780"/>
                </a:lnTo>
                <a:lnTo>
                  <a:pt x="223456" y="267970"/>
                </a:lnTo>
                <a:lnTo>
                  <a:pt x="220103" y="269240"/>
                </a:lnTo>
                <a:lnTo>
                  <a:pt x="217182" y="270510"/>
                </a:lnTo>
                <a:lnTo>
                  <a:pt x="217093" y="275577"/>
                </a:lnTo>
                <a:lnTo>
                  <a:pt x="221399" y="275577"/>
                </a:lnTo>
                <a:lnTo>
                  <a:pt x="221805" y="273050"/>
                </a:lnTo>
                <a:lnTo>
                  <a:pt x="224421" y="274320"/>
                </a:lnTo>
                <a:lnTo>
                  <a:pt x="226733" y="275577"/>
                </a:lnTo>
                <a:lnTo>
                  <a:pt x="229565" y="275577"/>
                </a:lnTo>
                <a:lnTo>
                  <a:pt x="233057" y="274320"/>
                </a:lnTo>
                <a:lnTo>
                  <a:pt x="233337" y="273050"/>
                </a:lnTo>
                <a:lnTo>
                  <a:pt x="233616" y="271780"/>
                </a:lnTo>
                <a:lnTo>
                  <a:pt x="234746" y="266700"/>
                </a:lnTo>
                <a:lnTo>
                  <a:pt x="236778" y="266700"/>
                </a:lnTo>
                <a:lnTo>
                  <a:pt x="241300" y="265430"/>
                </a:lnTo>
                <a:lnTo>
                  <a:pt x="246519" y="264160"/>
                </a:lnTo>
                <a:lnTo>
                  <a:pt x="250964" y="262890"/>
                </a:lnTo>
                <a:lnTo>
                  <a:pt x="249974" y="264160"/>
                </a:lnTo>
                <a:lnTo>
                  <a:pt x="249072" y="265430"/>
                </a:lnTo>
                <a:lnTo>
                  <a:pt x="248132" y="267970"/>
                </a:lnTo>
                <a:lnTo>
                  <a:pt x="245795" y="271780"/>
                </a:lnTo>
                <a:lnTo>
                  <a:pt x="242747" y="274320"/>
                </a:lnTo>
                <a:lnTo>
                  <a:pt x="241084" y="275577"/>
                </a:lnTo>
                <a:lnTo>
                  <a:pt x="247383" y="275577"/>
                </a:lnTo>
                <a:lnTo>
                  <a:pt x="248158" y="274320"/>
                </a:lnTo>
                <a:lnTo>
                  <a:pt x="256844" y="274320"/>
                </a:lnTo>
                <a:lnTo>
                  <a:pt x="258013" y="275577"/>
                </a:lnTo>
                <a:lnTo>
                  <a:pt x="268058" y="275577"/>
                </a:lnTo>
                <a:lnTo>
                  <a:pt x="267652" y="274320"/>
                </a:lnTo>
                <a:lnTo>
                  <a:pt x="267093" y="273050"/>
                </a:lnTo>
                <a:lnTo>
                  <a:pt x="262775" y="273050"/>
                </a:lnTo>
                <a:lnTo>
                  <a:pt x="258000" y="270510"/>
                </a:lnTo>
                <a:lnTo>
                  <a:pt x="256908" y="269240"/>
                </a:lnTo>
                <a:lnTo>
                  <a:pt x="251447" y="270510"/>
                </a:lnTo>
                <a:lnTo>
                  <a:pt x="252056" y="269240"/>
                </a:lnTo>
                <a:lnTo>
                  <a:pt x="256908" y="269240"/>
                </a:lnTo>
                <a:lnTo>
                  <a:pt x="269494" y="269240"/>
                </a:lnTo>
                <a:lnTo>
                  <a:pt x="266928" y="271780"/>
                </a:lnTo>
                <a:lnTo>
                  <a:pt x="270256" y="274320"/>
                </a:lnTo>
                <a:lnTo>
                  <a:pt x="271145" y="275577"/>
                </a:lnTo>
                <a:lnTo>
                  <a:pt x="276860" y="275577"/>
                </a:lnTo>
                <a:lnTo>
                  <a:pt x="274523" y="273050"/>
                </a:lnTo>
                <a:lnTo>
                  <a:pt x="282092" y="274320"/>
                </a:lnTo>
                <a:lnTo>
                  <a:pt x="297129" y="275577"/>
                </a:lnTo>
                <a:lnTo>
                  <a:pt x="309499" y="275577"/>
                </a:lnTo>
                <a:lnTo>
                  <a:pt x="301726" y="273050"/>
                </a:lnTo>
                <a:lnTo>
                  <a:pt x="277622" y="269240"/>
                </a:lnTo>
                <a:lnTo>
                  <a:pt x="275869" y="269240"/>
                </a:lnTo>
                <a:lnTo>
                  <a:pt x="273786" y="267970"/>
                </a:lnTo>
                <a:lnTo>
                  <a:pt x="272186" y="269240"/>
                </a:lnTo>
                <a:lnTo>
                  <a:pt x="271005" y="269240"/>
                </a:lnTo>
                <a:lnTo>
                  <a:pt x="272719" y="267970"/>
                </a:lnTo>
                <a:lnTo>
                  <a:pt x="273786" y="267970"/>
                </a:lnTo>
                <a:lnTo>
                  <a:pt x="277291" y="267970"/>
                </a:lnTo>
                <a:lnTo>
                  <a:pt x="278485" y="266700"/>
                </a:lnTo>
                <a:lnTo>
                  <a:pt x="279806" y="267970"/>
                </a:lnTo>
                <a:lnTo>
                  <a:pt x="281000" y="266700"/>
                </a:lnTo>
                <a:lnTo>
                  <a:pt x="283400" y="266700"/>
                </a:lnTo>
                <a:lnTo>
                  <a:pt x="285800" y="267970"/>
                </a:lnTo>
                <a:lnTo>
                  <a:pt x="297408" y="267970"/>
                </a:lnTo>
                <a:lnTo>
                  <a:pt x="301904" y="269240"/>
                </a:lnTo>
                <a:lnTo>
                  <a:pt x="305206" y="269240"/>
                </a:lnTo>
                <a:lnTo>
                  <a:pt x="309321" y="270510"/>
                </a:lnTo>
                <a:lnTo>
                  <a:pt x="313588" y="266700"/>
                </a:lnTo>
                <a:lnTo>
                  <a:pt x="314998" y="265430"/>
                </a:lnTo>
                <a:lnTo>
                  <a:pt x="313524" y="261620"/>
                </a:lnTo>
                <a:lnTo>
                  <a:pt x="311632" y="259080"/>
                </a:lnTo>
                <a:lnTo>
                  <a:pt x="310832" y="256540"/>
                </a:lnTo>
                <a:lnTo>
                  <a:pt x="311213" y="254000"/>
                </a:lnTo>
                <a:lnTo>
                  <a:pt x="310222" y="253123"/>
                </a:lnTo>
                <a:lnTo>
                  <a:pt x="310222" y="262890"/>
                </a:lnTo>
                <a:lnTo>
                  <a:pt x="309295" y="265430"/>
                </a:lnTo>
                <a:lnTo>
                  <a:pt x="304977" y="265430"/>
                </a:lnTo>
                <a:lnTo>
                  <a:pt x="300710" y="264160"/>
                </a:lnTo>
                <a:lnTo>
                  <a:pt x="296392" y="264160"/>
                </a:lnTo>
                <a:lnTo>
                  <a:pt x="290868" y="262890"/>
                </a:lnTo>
                <a:lnTo>
                  <a:pt x="278968" y="262890"/>
                </a:lnTo>
                <a:lnTo>
                  <a:pt x="279908" y="261620"/>
                </a:lnTo>
                <a:lnTo>
                  <a:pt x="280860" y="260350"/>
                </a:lnTo>
                <a:lnTo>
                  <a:pt x="287312" y="256540"/>
                </a:lnTo>
                <a:lnTo>
                  <a:pt x="293179" y="252730"/>
                </a:lnTo>
                <a:lnTo>
                  <a:pt x="296621" y="254000"/>
                </a:lnTo>
                <a:lnTo>
                  <a:pt x="298094" y="252730"/>
                </a:lnTo>
                <a:lnTo>
                  <a:pt x="301040" y="250190"/>
                </a:lnTo>
                <a:lnTo>
                  <a:pt x="302704" y="251460"/>
                </a:lnTo>
                <a:lnTo>
                  <a:pt x="305130" y="252730"/>
                </a:lnTo>
                <a:lnTo>
                  <a:pt x="306565" y="255270"/>
                </a:lnTo>
                <a:lnTo>
                  <a:pt x="307162" y="256540"/>
                </a:lnTo>
                <a:lnTo>
                  <a:pt x="306895" y="259080"/>
                </a:lnTo>
                <a:lnTo>
                  <a:pt x="307670" y="260350"/>
                </a:lnTo>
                <a:lnTo>
                  <a:pt x="308241" y="261620"/>
                </a:lnTo>
                <a:lnTo>
                  <a:pt x="310222" y="262890"/>
                </a:lnTo>
                <a:lnTo>
                  <a:pt x="310222" y="253123"/>
                </a:lnTo>
                <a:lnTo>
                  <a:pt x="309791" y="252730"/>
                </a:lnTo>
                <a:lnTo>
                  <a:pt x="308660" y="251460"/>
                </a:lnTo>
                <a:lnTo>
                  <a:pt x="305803" y="248920"/>
                </a:lnTo>
                <a:lnTo>
                  <a:pt x="305066" y="247650"/>
                </a:lnTo>
                <a:lnTo>
                  <a:pt x="304584" y="246380"/>
                </a:lnTo>
                <a:lnTo>
                  <a:pt x="304266" y="246380"/>
                </a:lnTo>
                <a:lnTo>
                  <a:pt x="304571" y="245110"/>
                </a:lnTo>
                <a:lnTo>
                  <a:pt x="305904" y="245110"/>
                </a:lnTo>
                <a:lnTo>
                  <a:pt x="307276" y="246380"/>
                </a:lnTo>
                <a:lnTo>
                  <a:pt x="308381" y="246380"/>
                </a:lnTo>
                <a:lnTo>
                  <a:pt x="313639" y="245110"/>
                </a:lnTo>
                <a:lnTo>
                  <a:pt x="310413" y="238760"/>
                </a:lnTo>
                <a:lnTo>
                  <a:pt x="308495" y="234950"/>
                </a:lnTo>
                <a:lnTo>
                  <a:pt x="308470" y="233680"/>
                </a:lnTo>
                <a:lnTo>
                  <a:pt x="308406" y="229870"/>
                </a:lnTo>
                <a:lnTo>
                  <a:pt x="308000" y="228600"/>
                </a:lnTo>
                <a:lnTo>
                  <a:pt x="307378" y="228600"/>
                </a:lnTo>
                <a:lnTo>
                  <a:pt x="307441" y="227330"/>
                </a:lnTo>
                <a:lnTo>
                  <a:pt x="307517" y="226060"/>
                </a:lnTo>
                <a:lnTo>
                  <a:pt x="307022" y="223520"/>
                </a:lnTo>
                <a:lnTo>
                  <a:pt x="306476" y="220980"/>
                </a:lnTo>
                <a:lnTo>
                  <a:pt x="308978" y="217170"/>
                </a:lnTo>
                <a:lnTo>
                  <a:pt x="308889" y="215938"/>
                </a:lnTo>
                <a:lnTo>
                  <a:pt x="308800" y="214630"/>
                </a:lnTo>
                <a:lnTo>
                  <a:pt x="308724" y="213360"/>
                </a:lnTo>
                <a:lnTo>
                  <a:pt x="307390" y="209550"/>
                </a:lnTo>
                <a:lnTo>
                  <a:pt x="307517" y="208280"/>
                </a:lnTo>
                <a:lnTo>
                  <a:pt x="307581" y="207010"/>
                </a:lnTo>
                <a:lnTo>
                  <a:pt x="307657" y="205740"/>
                </a:lnTo>
                <a:lnTo>
                  <a:pt x="307721" y="204584"/>
                </a:lnTo>
                <a:lnTo>
                  <a:pt x="307809" y="203200"/>
                </a:lnTo>
                <a:lnTo>
                  <a:pt x="307886" y="201930"/>
                </a:lnTo>
                <a:lnTo>
                  <a:pt x="308267" y="195580"/>
                </a:lnTo>
                <a:lnTo>
                  <a:pt x="309397" y="190500"/>
                </a:lnTo>
                <a:lnTo>
                  <a:pt x="310591" y="186690"/>
                </a:lnTo>
                <a:lnTo>
                  <a:pt x="315328" y="175260"/>
                </a:lnTo>
                <a:lnTo>
                  <a:pt x="315823" y="173990"/>
                </a:lnTo>
                <a:lnTo>
                  <a:pt x="316191" y="175260"/>
                </a:lnTo>
                <a:lnTo>
                  <a:pt x="317119" y="175260"/>
                </a:lnTo>
                <a:lnTo>
                  <a:pt x="317639" y="176530"/>
                </a:lnTo>
                <a:lnTo>
                  <a:pt x="318084" y="177800"/>
                </a:lnTo>
                <a:lnTo>
                  <a:pt x="318770" y="179070"/>
                </a:lnTo>
                <a:lnTo>
                  <a:pt x="318211" y="180340"/>
                </a:lnTo>
                <a:lnTo>
                  <a:pt x="317728" y="180340"/>
                </a:lnTo>
                <a:lnTo>
                  <a:pt x="314413" y="187960"/>
                </a:lnTo>
                <a:lnTo>
                  <a:pt x="312331" y="195580"/>
                </a:lnTo>
                <a:lnTo>
                  <a:pt x="311035" y="201930"/>
                </a:lnTo>
                <a:lnTo>
                  <a:pt x="310934" y="203200"/>
                </a:lnTo>
                <a:lnTo>
                  <a:pt x="310807" y="204584"/>
                </a:lnTo>
                <a:lnTo>
                  <a:pt x="310705" y="205740"/>
                </a:lnTo>
                <a:lnTo>
                  <a:pt x="310603" y="207010"/>
                </a:lnTo>
                <a:lnTo>
                  <a:pt x="310489" y="208280"/>
                </a:lnTo>
                <a:lnTo>
                  <a:pt x="310388" y="217170"/>
                </a:lnTo>
                <a:lnTo>
                  <a:pt x="311785" y="224790"/>
                </a:lnTo>
                <a:lnTo>
                  <a:pt x="313829" y="232410"/>
                </a:lnTo>
                <a:lnTo>
                  <a:pt x="315734" y="240030"/>
                </a:lnTo>
                <a:lnTo>
                  <a:pt x="317334" y="247650"/>
                </a:lnTo>
                <a:lnTo>
                  <a:pt x="318160" y="254000"/>
                </a:lnTo>
                <a:lnTo>
                  <a:pt x="319925" y="261620"/>
                </a:lnTo>
                <a:lnTo>
                  <a:pt x="324319" y="267970"/>
                </a:lnTo>
                <a:lnTo>
                  <a:pt x="325335" y="273050"/>
                </a:lnTo>
                <a:lnTo>
                  <a:pt x="325221" y="275577"/>
                </a:lnTo>
                <a:lnTo>
                  <a:pt x="329374" y="275577"/>
                </a:lnTo>
                <a:lnTo>
                  <a:pt x="329260" y="273050"/>
                </a:lnTo>
                <a:lnTo>
                  <a:pt x="329158" y="265430"/>
                </a:lnTo>
                <a:lnTo>
                  <a:pt x="324739" y="262890"/>
                </a:lnTo>
                <a:lnTo>
                  <a:pt x="323189" y="257810"/>
                </a:lnTo>
                <a:lnTo>
                  <a:pt x="321462" y="252730"/>
                </a:lnTo>
                <a:lnTo>
                  <a:pt x="321576" y="251460"/>
                </a:lnTo>
                <a:lnTo>
                  <a:pt x="321691" y="250190"/>
                </a:lnTo>
                <a:lnTo>
                  <a:pt x="321818" y="248920"/>
                </a:lnTo>
                <a:lnTo>
                  <a:pt x="321932" y="247650"/>
                </a:lnTo>
                <a:lnTo>
                  <a:pt x="322046" y="246380"/>
                </a:lnTo>
                <a:lnTo>
                  <a:pt x="320535" y="241300"/>
                </a:lnTo>
                <a:lnTo>
                  <a:pt x="319252" y="237490"/>
                </a:lnTo>
                <a:lnTo>
                  <a:pt x="318503" y="233680"/>
                </a:lnTo>
                <a:lnTo>
                  <a:pt x="317563" y="229870"/>
                </a:lnTo>
                <a:lnTo>
                  <a:pt x="314706" y="220980"/>
                </a:lnTo>
                <a:lnTo>
                  <a:pt x="314794" y="208280"/>
                </a:lnTo>
                <a:lnTo>
                  <a:pt x="314909" y="207010"/>
                </a:lnTo>
                <a:lnTo>
                  <a:pt x="315023" y="205740"/>
                </a:lnTo>
                <a:lnTo>
                  <a:pt x="315125" y="204584"/>
                </a:lnTo>
                <a:lnTo>
                  <a:pt x="315239" y="203200"/>
                </a:lnTo>
                <a:lnTo>
                  <a:pt x="315366" y="201930"/>
                </a:lnTo>
                <a:lnTo>
                  <a:pt x="315493" y="200660"/>
                </a:lnTo>
                <a:lnTo>
                  <a:pt x="317296" y="193040"/>
                </a:lnTo>
                <a:lnTo>
                  <a:pt x="320179" y="185508"/>
                </a:lnTo>
                <a:lnTo>
                  <a:pt x="320535" y="184150"/>
                </a:lnTo>
                <a:lnTo>
                  <a:pt x="321310" y="182880"/>
                </a:lnTo>
                <a:lnTo>
                  <a:pt x="321983" y="182880"/>
                </a:lnTo>
                <a:lnTo>
                  <a:pt x="324408" y="184150"/>
                </a:lnTo>
                <a:lnTo>
                  <a:pt x="327126" y="182880"/>
                </a:lnTo>
                <a:lnTo>
                  <a:pt x="338315" y="182880"/>
                </a:lnTo>
                <a:lnTo>
                  <a:pt x="340410" y="181610"/>
                </a:lnTo>
                <a:lnTo>
                  <a:pt x="345668" y="181610"/>
                </a:lnTo>
                <a:lnTo>
                  <a:pt x="348386" y="182880"/>
                </a:lnTo>
                <a:lnTo>
                  <a:pt x="351294" y="182880"/>
                </a:lnTo>
                <a:lnTo>
                  <a:pt x="351294" y="181610"/>
                </a:lnTo>
                <a:lnTo>
                  <a:pt x="351294" y="179070"/>
                </a:lnTo>
                <a:lnTo>
                  <a:pt x="344881" y="176530"/>
                </a:lnTo>
                <a:lnTo>
                  <a:pt x="342188" y="175260"/>
                </a:lnTo>
                <a:lnTo>
                  <a:pt x="339534" y="172720"/>
                </a:lnTo>
                <a:lnTo>
                  <a:pt x="337286" y="170180"/>
                </a:lnTo>
                <a:lnTo>
                  <a:pt x="334810" y="168910"/>
                </a:lnTo>
                <a:lnTo>
                  <a:pt x="329984" y="163830"/>
                </a:lnTo>
                <a:lnTo>
                  <a:pt x="327698" y="162560"/>
                </a:lnTo>
                <a:lnTo>
                  <a:pt x="331698" y="167640"/>
                </a:lnTo>
                <a:lnTo>
                  <a:pt x="335876" y="171450"/>
                </a:lnTo>
                <a:lnTo>
                  <a:pt x="340728" y="176530"/>
                </a:lnTo>
                <a:lnTo>
                  <a:pt x="342201" y="176530"/>
                </a:lnTo>
                <a:lnTo>
                  <a:pt x="342976" y="177800"/>
                </a:lnTo>
                <a:lnTo>
                  <a:pt x="338455" y="177800"/>
                </a:lnTo>
                <a:lnTo>
                  <a:pt x="336384" y="179070"/>
                </a:lnTo>
                <a:lnTo>
                  <a:pt x="327837" y="179070"/>
                </a:lnTo>
                <a:lnTo>
                  <a:pt x="324650" y="180340"/>
                </a:lnTo>
                <a:lnTo>
                  <a:pt x="322529" y="177800"/>
                </a:lnTo>
                <a:lnTo>
                  <a:pt x="321564" y="175260"/>
                </a:lnTo>
                <a:lnTo>
                  <a:pt x="321233" y="173990"/>
                </a:lnTo>
                <a:lnTo>
                  <a:pt x="320916" y="172720"/>
                </a:lnTo>
                <a:lnTo>
                  <a:pt x="318922" y="171450"/>
                </a:lnTo>
                <a:lnTo>
                  <a:pt x="318414" y="167640"/>
                </a:lnTo>
                <a:lnTo>
                  <a:pt x="315493" y="166370"/>
                </a:lnTo>
                <a:lnTo>
                  <a:pt x="314375" y="162560"/>
                </a:lnTo>
                <a:lnTo>
                  <a:pt x="313436" y="160020"/>
                </a:lnTo>
                <a:lnTo>
                  <a:pt x="314236" y="156210"/>
                </a:lnTo>
                <a:lnTo>
                  <a:pt x="314782" y="153670"/>
                </a:lnTo>
                <a:lnTo>
                  <a:pt x="319468" y="156210"/>
                </a:lnTo>
                <a:lnTo>
                  <a:pt x="321157" y="156210"/>
                </a:lnTo>
                <a:lnTo>
                  <a:pt x="322541" y="154940"/>
                </a:lnTo>
                <a:lnTo>
                  <a:pt x="321614" y="153670"/>
                </a:lnTo>
                <a:lnTo>
                  <a:pt x="321513" y="151231"/>
                </a:lnTo>
                <a:lnTo>
                  <a:pt x="321386" y="148590"/>
                </a:lnTo>
                <a:lnTo>
                  <a:pt x="321335" y="147320"/>
                </a:lnTo>
                <a:lnTo>
                  <a:pt x="324662" y="143510"/>
                </a:lnTo>
                <a:lnTo>
                  <a:pt x="331063" y="146050"/>
                </a:lnTo>
                <a:lnTo>
                  <a:pt x="334937" y="147320"/>
                </a:lnTo>
                <a:lnTo>
                  <a:pt x="339115" y="149860"/>
                </a:lnTo>
                <a:lnTo>
                  <a:pt x="341947" y="153670"/>
                </a:lnTo>
                <a:lnTo>
                  <a:pt x="343446" y="154940"/>
                </a:lnTo>
                <a:lnTo>
                  <a:pt x="344309" y="157480"/>
                </a:lnTo>
                <a:lnTo>
                  <a:pt x="346646" y="161290"/>
                </a:lnTo>
                <a:lnTo>
                  <a:pt x="348157" y="162560"/>
                </a:lnTo>
                <a:lnTo>
                  <a:pt x="349123" y="163830"/>
                </a:lnTo>
                <a:lnTo>
                  <a:pt x="351294" y="170180"/>
                </a:lnTo>
                <a:lnTo>
                  <a:pt x="351294" y="160020"/>
                </a:lnTo>
                <a:lnTo>
                  <a:pt x="349516" y="157480"/>
                </a:lnTo>
                <a:lnTo>
                  <a:pt x="348272" y="154940"/>
                </a:lnTo>
                <a:lnTo>
                  <a:pt x="347065" y="152400"/>
                </a:lnTo>
                <a:lnTo>
                  <a:pt x="345846" y="151231"/>
                </a:lnTo>
                <a:lnTo>
                  <a:pt x="346125" y="149860"/>
                </a:lnTo>
                <a:lnTo>
                  <a:pt x="348081" y="147320"/>
                </a:lnTo>
                <a:lnTo>
                  <a:pt x="351294" y="146050"/>
                </a:lnTo>
                <a:lnTo>
                  <a:pt x="351294" y="142240"/>
                </a:lnTo>
                <a:lnTo>
                  <a:pt x="349288" y="142240"/>
                </a:lnTo>
                <a:lnTo>
                  <a:pt x="346976" y="143510"/>
                </a:lnTo>
                <a:lnTo>
                  <a:pt x="344004" y="144780"/>
                </a:lnTo>
                <a:lnTo>
                  <a:pt x="342544" y="147320"/>
                </a:lnTo>
                <a:lnTo>
                  <a:pt x="341058" y="146050"/>
                </a:lnTo>
                <a:lnTo>
                  <a:pt x="339509" y="146050"/>
                </a:lnTo>
                <a:lnTo>
                  <a:pt x="337908" y="144780"/>
                </a:lnTo>
                <a:lnTo>
                  <a:pt x="338289" y="143510"/>
                </a:lnTo>
                <a:lnTo>
                  <a:pt x="340753" y="143510"/>
                </a:lnTo>
                <a:lnTo>
                  <a:pt x="341642" y="142240"/>
                </a:lnTo>
                <a:lnTo>
                  <a:pt x="345211" y="142240"/>
                </a:lnTo>
                <a:lnTo>
                  <a:pt x="346735" y="137299"/>
                </a:lnTo>
                <a:lnTo>
                  <a:pt x="346875" y="135890"/>
                </a:lnTo>
                <a:lnTo>
                  <a:pt x="343128" y="135890"/>
                </a:lnTo>
                <a:lnTo>
                  <a:pt x="343865" y="134620"/>
                </a:lnTo>
                <a:lnTo>
                  <a:pt x="344538" y="133350"/>
                </a:lnTo>
                <a:lnTo>
                  <a:pt x="344944" y="133350"/>
                </a:lnTo>
                <a:lnTo>
                  <a:pt x="347522" y="132194"/>
                </a:lnTo>
                <a:lnTo>
                  <a:pt x="347776" y="132194"/>
                </a:lnTo>
                <a:lnTo>
                  <a:pt x="347687" y="128270"/>
                </a:lnTo>
                <a:lnTo>
                  <a:pt x="345643" y="127000"/>
                </a:lnTo>
                <a:lnTo>
                  <a:pt x="342874" y="124929"/>
                </a:lnTo>
                <a:lnTo>
                  <a:pt x="342874" y="131241"/>
                </a:lnTo>
                <a:lnTo>
                  <a:pt x="342849" y="132194"/>
                </a:lnTo>
                <a:lnTo>
                  <a:pt x="342874" y="131241"/>
                </a:lnTo>
                <a:lnTo>
                  <a:pt x="342874" y="124929"/>
                </a:lnTo>
                <a:lnTo>
                  <a:pt x="342252" y="124460"/>
                </a:lnTo>
                <a:lnTo>
                  <a:pt x="341299" y="128270"/>
                </a:lnTo>
                <a:lnTo>
                  <a:pt x="341172" y="129540"/>
                </a:lnTo>
                <a:lnTo>
                  <a:pt x="340474" y="129540"/>
                </a:lnTo>
                <a:lnTo>
                  <a:pt x="340474" y="137299"/>
                </a:lnTo>
                <a:lnTo>
                  <a:pt x="340080" y="138188"/>
                </a:lnTo>
                <a:lnTo>
                  <a:pt x="339966" y="138468"/>
                </a:lnTo>
                <a:lnTo>
                  <a:pt x="339572" y="139700"/>
                </a:lnTo>
                <a:lnTo>
                  <a:pt x="339407" y="139700"/>
                </a:lnTo>
                <a:lnTo>
                  <a:pt x="339534" y="140970"/>
                </a:lnTo>
                <a:lnTo>
                  <a:pt x="338340" y="140970"/>
                </a:lnTo>
                <a:lnTo>
                  <a:pt x="337388" y="142240"/>
                </a:lnTo>
                <a:lnTo>
                  <a:pt x="336410" y="142240"/>
                </a:lnTo>
                <a:lnTo>
                  <a:pt x="335457" y="143510"/>
                </a:lnTo>
                <a:lnTo>
                  <a:pt x="334314" y="142240"/>
                </a:lnTo>
                <a:lnTo>
                  <a:pt x="334860" y="142240"/>
                </a:lnTo>
                <a:lnTo>
                  <a:pt x="335737" y="140970"/>
                </a:lnTo>
                <a:lnTo>
                  <a:pt x="336435" y="140970"/>
                </a:lnTo>
                <a:lnTo>
                  <a:pt x="336956" y="139700"/>
                </a:lnTo>
                <a:lnTo>
                  <a:pt x="337769" y="138468"/>
                </a:lnTo>
                <a:lnTo>
                  <a:pt x="338378" y="137299"/>
                </a:lnTo>
                <a:lnTo>
                  <a:pt x="340474" y="137299"/>
                </a:lnTo>
                <a:lnTo>
                  <a:pt x="340474" y="129540"/>
                </a:lnTo>
                <a:lnTo>
                  <a:pt x="338239" y="129540"/>
                </a:lnTo>
                <a:lnTo>
                  <a:pt x="336334" y="130695"/>
                </a:lnTo>
                <a:lnTo>
                  <a:pt x="336410" y="129540"/>
                </a:lnTo>
                <a:lnTo>
                  <a:pt x="338797" y="128270"/>
                </a:lnTo>
                <a:lnTo>
                  <a:pt x="339712" y="125730"/>
                </a:lnTo>
                <a:lnTo>
                  <a:pt x="339636" y="121920"/>
                </a:lnTo>
                <a:lnTo>
                  <a:pt x="337781" y="120650"/>
                </a:lnTo>
                <a:lnTo>
                  <a:pt x="336232" y="120650"/>
                </a:lnTo>
                <a:lnTo>
                  <a:pt x="336232" y="135890"/>
                </a:lnTo>
                <a:lnTo>
                  <a:pt x="335699" y="137299"/>
                </a:lnTo>
                <a:lnTo>
                  <a:pt x="334746" y="138468"/>
                </a:lnTo>
                <a:lnTo>
                  <a:pt x="333273" y="138468"/>
                </a:lnTo>
                <a:lnTo>
                  <a:pt x="331152" y="140970"/>
                </a:lnTo>
                <a:lnTo>
                  <a:pt x="330403" y="140970"/>
                </a:lnTo>
                <a:lnTo>
                  <a:pt x="331952" y="139700"/>
                </a:lnTo>
                <a:lnTo>
                  <a:pt x="333260" y="138468"/>
                </a:lnTo>
                <a:lnTo>
                  <a:pt x="333514" y="138188"/>
                </a:lnTo>
                <a:lnTo>
                  <a:pt x="334492" y="135890"/>
                </a:lnTo>
                <a:lnTo>
                  <a:pt x="335038" y="134620"/>
                </a:lnTo>
                <a:lnTo>
                  <a:pt x="335394" y="134620"/>
                </a:lnTo>
                <a:lnTo>
                  <a:pt x="336232" y="135890"/>
                </a:lnTo>
                <a:lnTo>
                  <a:pt x="336232" y="120650"/>
                </a:lnTo>
                <a:lnTo>
                  <a:pt x="336130" y="130822"/>
                </a:lnTo>
                <a:lnTo>
                  <a:pt x="335826" y="132194"/>
                </a:lnTo>
                <a:lnTo>
                  <a:pt x="335648" y="132194"/>
                </a:lnTo>
                <a:lnTo>
                  <a:pt x="336130" y="130822"/>
                </a:lnTo>
                <a:lnTo>
                  <a:pt x="336130" y="120650"/>
                </a:lnTo>
                <a:lnTo>
                  <a:pt x="333527" y="120650"/>
                </a:lnTo>
                <a:lnTo>
                  <a:pt x="332359" y="125730"/>
                </a:lnTo>
                <a:lnTo>
                  <a:pt x="334048" y="128270"/>
                </a:lnTo>
                <a:lnTo>
                  <a:pt x="333806" y="129540"/>
                </a:lnTo>
                <a:lnTo>
                  <a:pt x="333387" y="129540"/>
                </a:lnTo>
                <a:lnTo>
                  <a:pt x="332727" y="128270"/>
                </a:lnTo>
                <a:lnTo>
                  <a:pt x="331558" y="128270"/>
                </a:lnTo>
                <a:lnTo>
                  <a:pt x="331558" y="134620"/>
                </a:lnTo>
                <a:lnTo>
                  <a:pt x="331216" y="135890"/>
                </a:lnTo>
                <a:lnTo>
                  <a:pt x="331406" y="134620"/>
                </a:lnTo>
                <a:lnTo>
                  <a:pt x="331558" y="134620"/>
                </a:lnTo>
                <a:lnTo>
                  <a:pt x="331558" y="128270"/>
                </a:lnTo>
                <a:lnTo>
                  <a:pt x="329209" y="128270"/>
                </a:lnTo>
                <a:lnTo>
                  <a:pt x="329349" y="127000"/>
                </a:lnTo>
                <a:lnTo>
                  <a:pt x="329145" y="126555"/>
                </a:lnTo>
                <a:lnTo>
                  <a:pt x="329145" y="129540"/>
                </a:lnTo>
                <a:lnTo>
                  <a:pt x="329018" y="130822"/>
                </a:lnTo>
                <a:lnTo>
                  <a:pt x="328993" y="133350"/>
                </a:lnTo>
                <a:lnTo>
                  <a:pt x="328472" y="135255"/>
                </a:lnTo>
                <a:lnTo>
                  <a:pt x="328472" y="139700"/>
                </a:lnTo>
                <a:lnTo>
                  <a:pt x="328028" y="140970"/>
                </a:lnTo>
                <a:lnTo>
                  <a:pt x="327418" y="140970"/>
                </a:lnTo>
                <a:lnTo>
                  <a:pt x="328269" y="139700"/>
                </a:lnTo>
                <a:lnTo>
                  <a:pt x="328472" y="139700"/>
                </a:lnTo>
                <a:lnTo>
                  <a:pt x="328472" y="135255"/>
                </a:lnTo>
                <a:lnTo>
                  <a:pt x="328295" y="135890"/>
                </a:lnTo>
                <a:lnTo>
                  <a:pt x="327088" y="138468"/>
                </a:lnTo>
                <a:lnTo>
                  <a:pt x="326021" y="140970"/>
                </a:lnTo>
                <a:lnTo>
                  <a:pt x="324129" y="140970"/>
                </a:lnTo>
                <a:lnTo>
                  <a:pt x="324383" y="139700"/>
                </a:lnTo>
                <a:lnTo>
                  <a:pt x="324497" y="138468"/>
                </a:lnTo>
                <a:lnTo>
                  <a:pt x="324993" y="134620"/>
                </a:lnTo>
                <a:lnTo>
                  <a:pt x="325437" y="132194"/>
                </a:lnTo>
                <a:lnTo>
                  <a:pt x="327761" y="132194"/>
                </a:lnTo>
                <a:lnTo>
                  <a:pt x="327952" y="131241"/>
                </a:lnTo>
                <a:lnTo>
                  <a:pt x="328041" y="130822"/>
                </a:lnTo>
                <a:lnTo>
                  <a:pt x="328815" y="128270"/>
                </a:lnTo>
                <a:lnTo>
                  <a:pt x="327774" y="132194"/>
                </a:lnTo>
                <a:lnTo>
                  <a:pt x="328993" y="133350"/>
                </a:lnTo>
                <a:lnTo>
                  <a:pt x="328993" y="130848"/>
                </a:lnTo>
                <a:lnTo>
                  <a:pt x="328752" y="131064"/>
                </a:lnTo>
                <a:lnTo>
                  <a:pt x="328904" y="130822"/>
                </a:lnTo>
                <a:lnTo>
                  <a:pt x="329145" y="129540"/>
                </a:lnTo>
                <a:lnTo>
                  <a:pt x="329145" y="126555"/>
                </a:lnTo>
                <a:lnTo>
                  <a:pt x="328206" y="124460"/>
                </a:lnTo>
                <a:lnTo>
                  <a:pt x="327482" y="121920"/>
                </a:lnTo>
                <a:lnTo>
                  <a:pt x="324929" y="120650"/>
                </a:lnTo>
                <a:lnTo>
                  <a:pt x="323202" y="122682"/>
                </a:lnTo>
                <a:lnTo>
                  <a:pt x="323202" y="132194"/>
                </a:lnTo>
                <a:lnTo>
                  <a:pt x="323037" y="132194"/>
                </a:lnTo>
                <a:lnTo>
                  <a:pt x="322846" y="133350"/>
                </a:lnTo>
                <a:lnTo>
                  <a:pt x="322795" y="139700"/>
                </a:lnTo>
                <a:lnTo>
                  <a:pt x="323113" y="142240"/>
                </a:lnTo>
                <a:lnTo>
                  <a:pt x="321995" y="142240"/>
                </a:lnTo>
                <a:lnTo>
                  <a:pt x="320992" y="143510"/>
                </a:lnTo>
                <a:lnTo>
                  <a:pt x="320167" y="143510"/>
                </a:lnTo>
                <a:lnTo>
                  <a:pt x="318795" y="137299"/>
                </a:lnTo>
                <a:lnTo>
                  <a:pt x="318770" y="130822"/>
                </a:lnTo>
                <a:lnTo>
                  <a:pt x="321360" y="130822"/>
                </a:lnTo>
                <a:lnTo>
                  <a:pt x="322237" y="129540"/>
                </a:lnTo>
                <a:lnTo>
                  <a:pt x="321373" y="130822"/>
                </a:lnTo>
                <a:lnTo>
                  <a:pt x="323202" y="132194"/>
                </a:lnTo>
                <a:lnTo>
                  <a:pt x="323202" y="122682"/>
                </a:lnTo>
                <a:lnTo>
                  <a:pt x="321691" y="124460"/>
                </a:lnTo>
                <a:lnTo>
                  <a:pt x="321538" y="125730"/>
                </a:lnTo>
                <a:lnTo>
                  <a:pt x="321462" y="127000"/>
                </a:lnTo>
                <a:lnTo>
                  <a:pt x="319671" y="119380"/>
                </a:lnTo>
                <a:lnTo>
                  <a:pt x="315264" y="123190"/>
                </a:lnTo>
                <a:lnTo>
                  <a:pt x="312699" y="124460"/>
                </a:lnTo>
                <a:lnTo>
                  <a:pt x="313740" y="129540"/>
                </a:lnTo>
                <a:lnTo>
                  <a:pt x="316077" y="130695"/>
                </a:lnTo>
                <a:lnTo>
                  <a:pt x="316039" y="129540"/>
                </a:lnTo>
                <a:lnTo>
                  <a:pt x="316268" y="130784"/>
                </a:lnTo>
                <a:lnTo>
                  <a:pt x="316357" y="131241"/>
                </a:lnTo>
                <a:lnTo>
                  <a:pt x="316534" y="132194"/>
                </a:lnTo>
                <a:lnTo>
                  <a:pt x="316636" y="137299"/>
                </a:lnTo>
                <a:lnTo>
                  <a:pt x="317246" y="135890"/>
                </a:lnTo>
                <a:lnTo>
                  <a:pt x="316649" y="137299"/>
                </a:lnTo>
                <a:lnTo>
                  <a:pt x="316750" y="138188"/>
                </a:lnTo>
                <a:lnTo>
                  <a:pt x="316801" y="138468"/>
                </a:lnTo>
                <a:lnTo>
                  <a:pt x="317931" y="140970"/>
                </a:lnTo>
                <a:lnTo>
                  <a:pt x="319519" y="144780"/>
                </a:lnTo>
                <a:lnTo>
                  <a:pt x="318858" y="146050"/>
                </a:lnTo>
                <a:lnTo>
                  <a:pt x="318338" y="146050"/>
                </a:lnTo>
                <a:lnTo>
                  <a:pt x="317995" y="147320"/>
                </a:lnTo>
                <a:lnTo>
                  <a:pt x="316738" y="144780"/>
                </a:lnTo>
                <a:lnTo>
                  <a:pt x="315607" y="140970"/>
                </a:lnTo>
                <a:lnTo>
                  <a:pt x="315175" y="138468"/>
                </a:lnTo>
                <a:lnTo>
                  <a:pt x="315137" y="137299"/>
                </a:lnTo>
                <a:lnTo>
                  <a:pt x="316636" y="137299"/>
                </a:lnTo>
                <a:lnTo>
                  <a:pt x="316522" y="134620"/>
                </a:lnTo>
                <a:lnTo>
                  <a:pt x="316395" y="132194"/>
                </a:lnTo>
                <a:lnTo>
                  <a:pt x="316280" y="130822"/>
                </a:lnTo>
                <a:lnTo>
                  <a:pt x="316090" y="130822"/>
                </a:lnTo>
                <a:lnTo>
                  <a:pt x="313740" y="129540"/>
                </a:lnTo>
                <a:lnTo>
                  <a:pt x="312877" y="129540"/>
                </a:lnTo>
                <a:lnTo>
                  <a:pt x="307962" y="130822"/>
                </a:lnTo>
                <a:lnTo>
                  <a:pt x="308978" y="135890"/>
                </a:lnTo>
                <a:lnTo>
                  <a:pt x="313245" y="137299"/>
                </a:lnTo>
                <a:lnTo>
                  <a:pt x="312826" y="137299"/>
                </a:lnTo>
                <a:lnTo>
                  <a:pt x="312928" y="138468"/>
                </a:lnTo>
                <a:lnTo>
                  <a:pt x="313042" y="139700"/>
                </a:lnTo>
                <a:lnTo>
                  <a:pt x="313588" y="140970"/>
                </a:lnTo>
                <a:lnTo>
                  <a:pt x="314350" y="143510"/>
                </a:lnTo>
                <a:lnTo>
                  <a:pt x="315785" y="146050"/>
                </a:lnTo>
                <a:lnTo>
                  <a:pt x="317436" y="148590"/>
                </a:lnTo>
                <a:lnTo>
                  <a:pt x="316306" y="147320"/>
                </a:lnTo>
                <a:lnTo>
                  <a:pt x="315125" y="147320"/>
                </a:lnTo>
                <a:lnTo>
                  <a:pt x="314579" y="146824"/>
                </a:lnTo>
                <a:lnTo>
                  <a:pt x="314579" y="152400"/>
                </a:lnTo>
                <a:lnTo>
                  <a:pt x="312889" y="152400"/>
                </a:lnTo>
                <a:lnTo>
                  <a:pt x="311645" y="153670"/>
                </a:lnTo>
                <a:lnTo>
                  <a:pt x="310857" y="156210"/>
                </a:lnTo>
                <a:lnTo>
                  <a:pt x="306603" y="156210"/>
                </a:lnTo>
                <a:lnTo>
                  <a:pt x="302564" y="154940"/>
                </a:lnTo>
                <a:lnTo>
                  <a:pt x="299034" y="152400"/>
                </a:lnTo>
                <a:lnTo>
                  <a:pt x="293827" y="149860"/>
                </a:lnTo>
                <a:lnTo>
                  <a:pt x="289204" y="146050"/>
                </a:lnTo>
                <a:lnTo>
                  <a:pt x="284695" y="142240"/>
                </a:lnTo>
                <a:lnTo>
                  <a:pt x="286677" y="140970"/>
                </a:lnTo>
                <a:lnTo>
                  <a:pt x="288861" y="140970"/>
                </a:lnTo>
                <a:lnTo>
                  <a:pt x="290753" y="138468"/>
                </a:lnTo>
                <a:lnTo>
                  <a:pt x="292671" y="138468"/>
                </a:lnTo>
                <a:lnTo>
                  <a:pt x="293903" y="135890"/>
                </a:lnTo>
                <a:lnTo>
                  <a:pt x="296062" y="134620"/>
                </a:lnTo>
                <a:lnTo>
                  <a:pt x="300875" y="134620"/>
                </a:lnTo>
                <a:lnTo>
                  <a:pt x="303136" y="139700"/>
                </a:lnTo>
                <a:lnTo>
                  <a:pt x="305104" y="143510"/>
                </a:lnTo>
                <a:lnTo>
                  <a:pt x="306057" y="146050"/>
                </a:lnTo>
                <a:lnTo>
                  <a:pt x="307289" y="147320"/>
                </a:lnTo>
                <a:lnTo>
                  <a:pt x="309194" y="148590"/>
                </a:lnTo>
                <a:lnTo>
                  <a:pt x="310489" y="149860"/>
                </a:lnTo>
                <a:lnTo>
                  <a:pt x="312000" y="149860"/>
                </a:lnTo>
                <a:lnTo>
                  <a:pt x="313334" y="151231"/>
                </a:lnTo>
                <a:lnTo>
                  <a:pt x="313766" y="151231"/>
                </a:lnTo>
                <a:lnTo>
                  <a:pt x="314579" y="152400"/>
                </a:lnTo>
                <a:lnTo>
                  <a:pt x="314579" y="146824"/>
                </a:lnTo>
                <a:lnTo>
                  <a:pt x="313753" y="146050"/>
                </a:lnTo>
                <a:lnTo>
                  <a:pt x="312331" y="146050"/>
                </a:lnTo>
                <a:lnTo>
                  <a:pt x="310680" y="144780"/>
                </a:lnTo>
                <a:lnTo>
                  <a:pt x="307314" y="139700"/>
                </a:lnTo>
                <a:lnTo>
                  <a:pt x="305371" y="134620"/>
                </a:lnTo>
                <a:lnTo>
                  <a:pt x="298767" y="130822"/>
                </a:lnTo>
                <a:lnTo>
                  <a:pt x="296202" y="129540"/>
                </a:lnTo>
                <a:lnTo>
                  <a:pt x="294005" y="130822"/>
                </a:lnTo>
                <a:lnTo>
                  <a:pt x="292188" y="132194"/>
                </a:lnTo>
                <a:lnTo>
                  <a:pt x="291033" y="133350"/>
                </a:lnTo>
                <a:lnTo>
                  <a:pt x="288175" y="135890"/>
                </a:lnTo>
                <a:lnTo>
                  <a:pt x="284213" y="138468"/>
                </a:lnTo>
                <a:lnTo>
                  <a:pt x="281597" y="138468"/>
                </a:lnTo>
                <a:lnTo>
                  <a:pt x="281660" y="137299"/>
                </a:lnTo>
                <a:lnTo>
                  <a:pt x="283603" y="134620"/>
                </a:lnTo>
                <a:lnTo>
                  <a:pt x="286727" y="133350"/>
                </a:lnTo>
                <a:lnTo>
                  <a:pt x="288734" y="130822"/>
                </a:lnTo>
                <a:lnTo>
                  <a:pt x="288302" y="127000"/>
                </a:lnTo>
                <a:lnTo>
                  <a:pt x="286334" y="116840"/>
                </a:lnTo>
                <a:lnTo>
                  <a:pt x="288290" y="113030"/>
                </a:lnTo>
                <a:lnTo>
                  <a:pt x="297764" y="107950"/>
                </a:lnTo>
                <a:lnTo>
                  <a:pt x="299148" y="106680"/>
                </a:lnTo>
                <a:lnTo>
                  <a:pt x="300621" y="106680"/>
                </a:lnTo>
                <a:lnTo>
                  <a:pt x="301752" y="105410"/>
                </a:lnTo>
                <a:lnTo>
                  <a:pt x="304660" y="105410"/>
                </a:lnTo>
                <a:lnTo>
                  <a:pt x="306882" y="107950"/>
                </a:lnTo>
                <a:lnTo>
                  <a:pt x="308686" y="110490"/>
                </a:lnTo>
                <a:lnTo>
                  <a:pt x="310362" y="113030"/>
                </a:lnTo>
                <a:lnTo>
                  <a:pt x="313740" y="116840"/>
                </a:lnTo>
                <a:lnTo>
                  <a:pt x="312420" y="114300"/>
                </a:lnTo>
                <a:lnTo>
                  <a:pt x="309333" y="109321"/>
                </a:lnTo>
                <a:lnTo>
                  <a:pt x="307936" y="106680"/>
                </a:lnTo>
                <a:lnTo>
                  <a:pt x="306908" y="105410"/>
                </a:lnTo>
                <a:lnTo>
                  <a:pt x="305879" y="104140"/>
                </a:lnTo>
                <a:lnTo>
                  <a:pt x="303212" y="102870"/>
                </a:lnTo>
                <a:lnTo>
                  <a:pt x="303631" y="101600"/>
                </a:lnTo>
                <a:lnTo>
                  <a:pt x="304584" y="100330"/>
                </a:lnTo>
                <a:lnTo>
                  <a:pt x="311404" y="100330"/>
                </a:lnTo>
                <a:lnTo>
                  <a:pt x="312928" y="101600"/>
                </a:lnTo>
                <a:lnTo>
                  <a:pt x="314261" y="101600"/>
                </a:lnTo>
                <a:lnTo>
                  <a:pt x="315760" y="102870"/>
                </a:lnTo>
                <a:lnTo>
                  <a:pt x="319646" y="102870"/>
                </a:lnTo>
                <a:lnTo>
                  <a:pt x="320611" y="104140"/>
                </a:lnTo>
                <a:lnTo>
                  <a:pt x="321919" y="106680"/>
                </a:lnTo>
                <a:lnTo>
                  <a:pt x="321868" y="111760"/>
                </a:lnTo>
                <a:lnTo>
                  <a:pt x="325335" y="110490"/>
                </a:lnTo>
                <a:lnTo>
                  <a:pt x="326821" y="110490"/>
                </a:lnTo>
                <a:lnTo>
                  <a:pt x="326745" y="107950"/>
                </a:lnTo>
                <a:lnTo>
                  <a:pt x="326072" y="106680"/>
                </a:lnTo>
                <a:lnTo>
                  <a:pt x="325805" y="106680"/>
                </a:lnTo>
                <a:lnTo>
                  <a:pt x="325564" y="105410"/>
                </a:lnTo>
                <a:lnTo>
                  <a:pt x="325310" y="105410"/>
                </a:lnTo>
                <a:lnTo>
                  <a:pt x="325361" y="104140"/>
                </a:lnTo>
                <a:lnTo>
                  <a:pt x="325310" y="105410"/>
                </a:lnTo>
                <a:lnTo>
                  <a:pt x="325818" y="104140"/>
                </a:lnTo>
                <a:lnTo>
                  <a:pt x="326859" y="101600"/>
                </a:lnTo>
                <a:lnTo>
                  <a:pt x="331381" y="102870"/>
                </a:lnTo>
                <a:lnTo>
                  <a:pt x="333349" y="105410"/>
                </a:lnTo>
                <a:lnTo>
                  <a:pt x="334111" y="105410"/>
                </a:lnTo>
                <a:lnTo>
                  <a:pt x="334645" y="106680"/>
                </a:lnTo>
                <a:lnTo>
                  <a:pt x="335330" y="107950"/>
                </a:lnTo>
                <a:lnTo>
                  <a:pt x="336130" y="110490"/>
                </a:lnTo>
                <a:lnTo>
                  <a:pt x="336600" y="114300"/>
                </a:lnTo>
                <a:lnTo>
                  <a:pt x="337337" y="116840"/>
                </a:lnTo>
                <a:lnTo>
                  <a:pt x="337667" y="114300"/>
                </a:lnTo>
                <a:lnTo>
                  <a:pt x="337959" y="111760"/>
                </a:lnTo>
                <a:lnTo>
                  <a:pt x="337832" y="110490"/>
                </a:lnTo>
                <a:lnTo>
                  <a:pt x="337705" y="109321"/>
                </a:lnTo>
                <a:lnTo>
                  <a:pt x="337604" y="107950"/>
                </a:lnTo>
                <a:lnTo>
                  <a:pt x="339471" y="109321"/>
                </a:lnTo>
                <a:lnTo>
                  <a:pt x="344893" y="109321"/>
                </a:lnTo>
                <a:lnTo>
                  <a:pt x="348856" y="111760"/>
                </a:lnTo>
                <a:lnTo>
                  <a:pt x="351294" y="116840"/>
                </a:lnTo>
                <a:lnTo>
                  <a:pt x="351294" y="109321"/>
                </a:lnTo>
                <a:close/>
              </a:path>
            </a:pathLst>
          </a:custGeom>
          <a:solidFill>
            <a:srgbClr val="F2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0004" y="132067"/>
            <a:ext cx="997618" cy="243687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659" y="813245"/>
            <a:ext cx="2992668" cy="2387909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3149993" y="948525"/>
            <a:ext cx="1440180" cy="1057275"/>
          </a:xfrm>
          <a:custGeom>
            <a:avLst/>
            <a:gdLst/>
            <a:ahLst/>
            <a:cxnLst/>
            <a:rect l="l" t="t" r="r" b="b"/>
            <a:pathLst>
              <a:path w="1440179" h="1057275">
                <a:moveTo>
                  <a:pt x="1386001" y="0"/>
                </a:moveTo>
                <a:lnTo>
                  <a:pt x="54000" y="0"/>
                </a:lnTo>
                <a:lnTo>
                  <a:pt x="32982" y="4244"/>
                </a:lnTo>
                <a:lnTo>
                  <a:pt x="15817" y="15817"/>
                </a:lnTo>
                <a:lnTo>
                  <a:pt x="4244" y="32982"/>
                </a:lnTo>
                <a:lnTo>
                  <a:pt x="0" y="54000"/>
                </a:lnTo>
                <a:lnTo>
                  <a:pt x="0" y="1002677"/>
                </a:lnTo>
                <a:lnTo>
                  <a:pt x="4244" y="1023695"/>
                </a:lnTo>
                <a:lnTo>
                  <a:pt x="15817" y="1040860"/>
                </a:lnTo>
                <a:lnTo>
                  <a:pt x="32982" y="1052433"/>
                </a:lnTo>
                <a:lnTo>
                  <a:pt x="54000" y="1056678"/>
                </a:lnTo>
                <a:lnTo>
                  <a:pt x="1386001" y="1056678"/>
                </a:lnTo>
                <a:lnTo>
                  <a:pt x="1407019" y="1052433"/>
                </a:lnTo>
                <a:lnTo>
                  <a:pt x="1424184" y="1040860"/>
                </a:lnTo>
                <a:lnTo>
                  <a:pt x="1435758" y="1023695"/>
                </a:lnTo>
                <a:lnTo>
                  <a:pt x="1440002" y="1002677"/>
                </a:lnTo>
                <a:lnTo>
                  <a:pt x="1440002" y="54000"/>
                </a:lnTo>
                <a:lnTo>
                  <a:pt x="1435758" y="32982"/>
                </a:lnTo>
                <a:lnTo>
                  <a:pt x="1424184" y="15817"/>
                </a:lnTo>
                <a:lnTo>
                  <a:pt x="1407019" y="4244"/>
                </a:lnTo>
                <a:lnTo>
                  <a:pt x="1386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0000" y="508558"/>
            <a:ext cx="4500003" cy="3359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315" y="129794"/>
            <a:ext cx="4217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4315" y="746316"/>
            <a:ext cx="4217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93342" y="3017710"/>
            <a:ext cx="14996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4316" y="3017710"/>
            <a:ext cx="10778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74137" y="3017710"/>
            <a:ext cx="10778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213" y="2130774"/>
            <a:ext cx="1340485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320">
              <a:lnSpc>
                <a:spcPct val="125000"/>
              </a:lnSpc>
              <a:spcBef>
                <a:spcPts val="100"/>
              </a:spcBef>
            </a:pP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Place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based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should be a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priority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to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support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access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requirements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educational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experience.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co-production of a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hospitality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focused art installation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for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focus,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social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engagement and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active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compensates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for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environments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without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personalities.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Developing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community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practice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art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installation,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encourages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students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remain engaged in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education, as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participants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in</a:t>
            </a:r>
            <a:endParaRPr sz="350">
              <a:latin typeface="Arial"/>
              <a:cs typeface="Arial"/>
            </a:endParaRPr>
          </a:p>
          <a:p>
            <a:pPr marL="12700" marR="5080">
              <a:lnSpc>
                <a:spcPct val="125000"/>
              </a:lnSpc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design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 both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 and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emotional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landscape.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“Going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university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about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student’s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social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emotional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development.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Rather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than giving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everyone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same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thing,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sticky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campus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is focused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on giving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everyone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spaces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places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they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personally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need”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(Plumridge,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2024).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ecology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classroom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installation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promotes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comfort, a reduction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anxiety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and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promotes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an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educational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homeplace.</a:t>
            </a:r>
            <a:endParaRPr sz="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094" y="2659975"/>
            <a:ext cx="1390015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100"/>
              </a:lnSpc>
              <a:spcBef>
                <a:spcPts val="100"/>
              </a:spcBef>
            </a:pP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Disclosure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Statement: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All</a:t>
            </a:r>
            <a:r>
              <a:rPr sz="350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materials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included</a:t>
            </a:r>
            <a:r>
              <a:rPr sz="350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in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poster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represent</a:t>
            </a:r>
            <a:r>
              <a:rPr sz="350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authors’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own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 work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anything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cited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or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paraphrased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within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25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text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is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 included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in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 the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reference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list.</a:t>
            </a:r>
            <a:r>
              <a:rPr sz="350" spc="-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This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work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has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not</a:t>
            </a:r>
            <a:r>
              <a:rPr sz="350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been previously</a:t>
            </a:r>
            <a:r>
              <a:rPr sz="350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published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nor is it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being</a:t>
            </a:r>
            <a:r>
              <a:rPr sz="350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considered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 for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publication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elsewhere. There</a:t>
            </a:r>
            <a:r>
              <a:rPr sz="350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are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no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conflicts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interest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that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might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have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influenced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authors</a:t>
            </a:r>
            <a:r>
              <a:rPr sz="350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25" dirty="0">
                <a:solidFill>
                  <a:srgbClr val="020302"/>
                </a:solidFill>
                <a:latin typeface="Arial"/>
                <a:cs typeface="Arial"/>
              </a:rPr>
              <a:t>in</a:t>
            </a:r>
            <a:r>
              <a:rPr sz="350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reporting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findings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completely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spc="-10" dirty="0">
                <a:solidFill>
                  <a:srgbClr val="020302"/>
                </a:solidFill>
                <a:latin typeface="Arial"/>
                <a:cs typeface="Arial"/>
              </a:rPr>
              <a:t>honestly.</a:t>
            </a:r>
            <a:endParaRPr sz="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4697" y="2037959"/>
            <a:ext cx="1515110" cy="119006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spcBef>
                <a:spcPts val="180"/>
              </a:spcBef>
            </a:pP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References</a:t>
            </a:r>
            <a:endParaRPr sz="250" dirty="0">
              <a:latin typeface="Arial Black"/>
              <a:cs typeface="Arial Black"/>
            </a:endParaRPr>
          </a:p>
          <a:p>
            <a:pPr marL="12700" marR="33020">
              <a:lnSpc>
                <a:spcPts val="280"/>
              </a:lnSpc>
              <a:spcBef>
                <a:spcPts val="105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Douwes,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R.,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Metselaar,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J.,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Hendrika,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G.,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Pijnenborg,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M.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Boonstra,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N.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(2023)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‘Well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being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students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higher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education: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importance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student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perspective’,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Cogentt</a:t>
            </a:r>
            <a:r>
              <a:rPr sz="250" b="1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Educattiion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10(1),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pp.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1-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17.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doi.org/10.1080/2331186X.2023.2190697</a:t>
            </a:r>
            <a:endParaRPr sz="250" dirty="0">
              <a:latin typeface="Arial Black"/>
              <a:cs typeface="Arial Black"/>
            </a:endParaRPr>
          </a:p>
          <a:p>
            <a:pPr marL="12700" marR="5080">
              <a:lnSpc>
                <a:spcPts val="280"/>
              </a:lnSpc>
              <a:spcBef>
                <a:spcPts val="95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Gravett,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K.,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Taylor,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C.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Fairchild,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N.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(2021)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‘Pedagogies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mattering: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Reconceptualising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relational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pedagogies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higher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education’,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Teachiing</a:t>
            </a:r>
            <a:r>
              <a:rPr sz="250" b="1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iin</a:t>
            </a:r>
            <a:r>
              <a:rPr sz="250" b="1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Hiigherr</a:t>
            </a:r>
            <a:r>
              <a:rPr sz="250" b="1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Educattiion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29(2),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pp.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388–403.</a:t>
            </a:r>
            <a:r>
              <a:rPr sz="250" spc="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doi.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org/10.1080/13562517.2021.1989580</a:t>
            </a:r>
            <a:endParaRPr sz="250" dirty="0">
              <a:latin typeface="Arial Black"/>
              <a:cs typeface="Arial Black"/>
            </a:endParaRPr>
          </a:p>
          <a:p>
            <a:pPr marL="12700" marR="15240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Henrickson,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L.,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Jennings,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G.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Bewick,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B.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(2024)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‘Belonging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through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Creative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Connections: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feasibility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study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arts-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based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intervention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to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facilitate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social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connections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between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university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students’,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Cogentt</a:t>
            </a:r>
            <a:r>
              <a:rPr sz="250" b="1" i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Educattiion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11(1).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Available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at: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doi.org/10.1080/233118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6X.2024.2373181</a:t>
            </a:r>
            <a:endParaRPr sz="250" dirty="0">
              <a:latin typeface="Arial Black"/>
              <a:cs typeface="Arial Black"/>
            </a:endParaRPr>
          </a:p>
          <a:p>
            <a:pPr marL="12700" marR="24130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Isitt,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35" dirty="0">
                <a:solidFill>
                  <a:srgbClr val="FFFFFF"/>
                </a:solidFill>
                <a:latin typeface="Arial Black"/>
                <a:cs typeface="Arial Black"/>
              </a:rPr>
              <a:t>P.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(2024)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Designing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spaces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for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higher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education: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10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key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principles.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Available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at: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https://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www.oktra.co.uk/insights/designing-spaces-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for-higher-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education/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(Accessed: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r>
              <a:rPr sz="250" spc="1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April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2025).</a:t>
            </a:r>
            <a:endParaRPr sz="250" dirty="0">
              <a:latin typeface="Arial Black"/>
              <a:cs typeface="Arial Black"/>
            </a:endParaRPr>
          </a:p>
          <a:p>
            <a:pPr marL="12700" marR="101600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Orr,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Shreeve,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(2017)</a:t>
            </a:r>
            <a:r>
              <a:rPr sz="250" spc="1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sttiicky</a:t>
            </a:r>
            <a:r>
              <a:rPr sz="250" b="1" i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40" dirty="0">
                <a:solidFill>
                  <a:srgbClr val="FFFFFF"/>
                </a:solidFill>
                <a:latin typeface="Arial"/>
                <a:cs typeface="Arial"/>
              </a:rPr>
              <a:t>currrriicullum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iin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50" dirty="0">
                <a:solidFill>
                  <a:srgbClr val="FFFFFF"/>
                </a:solidFill>
                <a:latin typeface="Arial"/>
                <a:cs typeface="Arial"/>
              </a:rPr>
              <a:t>arrtt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desiign::</a:t>
            </a:r>
            <a:r>
              <a:rPr sz="250" b="1" i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40" dirty="0">
                <a:solidFill>
                  <a:srgbClr val="FFFFFF"/>
                </a:solidFill>
                <a:latin typeface="Arial"/>
                <a:cs typeface="Arial"/>
              </a:rPr>
              <a:t>IIdenttiitty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engagementt</a:t>
            </a:r>
            <a:r>
              <a:rPr sz="250" spc="-25" dirty="0">
                <a:solidFill>
                  <a:srgbClr val="FFFFFF"/>
                </a:solidFill>
                <a:latin typeface="Arial Black"/>
                <a:cs typeface="Arial Black"/>
              </a:rPr>
              <a:t>.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London: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Routledge.</a:t>
            </a:r>
            <a:endParaRPr sz="250" dirty="0">
              <a:latin typeface="Arial Black"/>
              <a:cs typeface="Arial Black"/>
            </a:endParaRPr>
          </a:p>
          <a:p>
            <a:pPr marL="12700" marR="165100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Plumridge,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L.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(2024)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Learning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Hub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Sticky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Campus.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Available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at: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https://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hlmarchitects.com/what-do-</a:t>
            </a:r>
            <a:r>
              <a:rPr sz="250" spc="-25" dirty="0">
                <a:solidFill>
                  <a:srgbClr val="FFFFFF"/>
                </a:solidFill>
                <a:latin typeface="Arial Black"/>
                <a:cs typeface="Arial Black"/>
              </a:rPr>
              <a:t>we-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mean-by-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sticky-campus/</a:t>
            </a:r>
            <a:r>
              <a:rPr sz="250" spc="114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(Accessed: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8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April</a:t>
            </a:r>
            <a:r>
              <a:rPr sz="250" spc="1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2025).</a:t>
            </a:r>
            <a:endParaRPr sz="250" dirty="0">
              <a:latin typeface="Arial Black"/>
              <a:cs typeface="Arial Black"/>
            </a:endParaRPr>
          </a:p>
          <a:p>
            <a:pPr marL="12700" marR="46990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Sing,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S.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(2019)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Art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Self-Care: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Heuristic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Investigation.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Department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Creative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Arts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Therapies.</a:t>
            </a:r>
            <a:r>
              <a:rPr sz="250" spc="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Unpublished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5" dirty="0">
                <a:solidFill>
                  <a:srgbClr val="FFFFFF"/>
                </a:solidFill>
                <a:latin typeface="Arial Black"/>
                <a:cs typeface="Arial Black"/>
              </a:rPr>
              <a:t>MA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dissertation.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Montreal: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Concordia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University.</a:t>
            </a:r>
            <a:endParaRPr sz="250" dirty="0">
              <a:latin typeface="Arial Black"/>
              <a:cs typeface="Arial Black"/>
            </a:endParaRPr>
          </a:p>
          <a:p>
            <a:pPr marL="12700" marR="19685">
              <a:lnSpc>
                <a:spcPts val="280"/>
              </a:lnSpc>
              <a:spcBef>
                <a:spcPts val="95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Tan,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(2019)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‘Art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Design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Ecology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Care’,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40" dirty="0">
                <a:solidFill>
                  <a:srgbClr val="FFFFFF"/>
                </a:solidFill>
                <a:latin typeface="Arial"/>
                <a:cs typeface="Arial"/>
              </a:rPr>
              <a:t>IIntterrnattiionall</a:t>
            </a:r>
            <a:r>
              <a:rPr sz="250" b="1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Jourrnall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45" dirty="0">
                <a:solidFill>
                  <a:srgbClr val="FFFFFF"/>
                </a:solidFill>
                <a:latin typeface="Arial"/>
                <a:cs typeface="Arial"/>
              </a:rPr>
              <a:t>off</a:t>
            </a:r>
            <a:r>
              <a:rPr sz="250" b="1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50" dirty="0">
                <a:solidFill>
                  <a:srgbClr val="FFFFFF"/>
                </a:solidFill>
                <a:latin typeface="Arial"/>
                <a:cs typeface="Arial"/>
              </a:rPr>
              <a:t>Arrtt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50" b="1" i="1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Desiign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Educattiion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38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(4),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pp.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878-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886.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doi.org/10.1111/jade.12273</a:t>
            </a:r>
            <a:endParaRPr sz="250" dirty="0">
              <a:latin typeface="Arial Black"/>
              <a:cs typeface="Arial Black"/>
            </a:endParaRPr>
          </a:p>
          <a:p>
            <a:pPr marL="12700" marR="173355">
              <a:lnSpc>
                <a:spcPts val="280"/>
              </a:lnSpc>
              <a:spcBef>
                <a:spcPts val="100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Wang,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H.S.,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Tseng,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M.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Wei,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S.H.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(2023)</a:t>
            </a:r>
            <a:r>
              <a:rPr sz="250" spc="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‘Promoting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student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wellbeing: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Exploring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participatory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arts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a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higher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education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institution’.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Psychollogy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iin</a:t>
            </a:r>
            <a:r>
              <a:rPr sz="250" b="1" i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tthe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Schoolls</a:t>
            </a:r>
            <a:r>
              <a:rPr sz="250" spc="-25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61(4),</a:t>
            </a:r>
            <a:endParaRPr sz="250" dirty="0">
              <a:latin typeface="Arial Black"/>
              <a:cs typeface="Arial Black"/>
            </a:endParaRPr>
          </a:p>
          <a:p>
            <a:pPr marL="12700">
              <a:lnSpc>
                <a:spcPts val="275"/>
              </a:lnSpc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pp.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1336-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1347.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doi.org/10.1002/pits.23115</a:t>
            </a:r>
            <a:endParaRPr sz="250" dirty="0">
              <a:latin typeface="Arial Black"/>
              <a:cs typeface="Arial Black"/>
            </a:endParaRPr>
          </a:p>
          <a:p>
            <a:pPr marL="12700" marR="176530">
              <a:lnSpc>
                <a:spcPts val="280"/>
              </a:lnSpc>
              <a:spcBef>
                <a:spcPts val="105"/>
              </a:spcBef>
            </a:pP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Zawada,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C.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(2024)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‘Student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drop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out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feelings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of</a:t>
            </a:r>
            <a:r>
              <a:rPr sz="250" spc="2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belonging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mattering</a:t>
            </a:r>
            <a:r>
              <a:rPr sz="250" spc="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in</a:t>
            </a:r>
            <a:r>
              <a:rPr sz="2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5" dirty="0">
                <a:solidFill>
                  <a:srgbClr val="FFFFFF"/>
                </a:solidFill>
                <a:latin typeface="Arial Black"/>
                <a:cs typeface="Arial Black"/>
              </a:rPr>
              <a:t>UK</a:t>
            </a:r>
            <a:r>
              <a:rPr sz="250" spc="50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undergraduate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allied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health</a:t>
            </a:r>
            <a:r>
              <a:rPr sz="250" spc="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students’,</a:t>
            </a:r>
            <a:r>
              <a:rPr sz="250" spc="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Jourrnall</a:t>
            </a:r>
            <a:r>
              <a:rPr sz="25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40" dirty="0">
                <a:solidFill>
                  <a:srgbClr val="FFFFFF"/>
                </a:solidFill>
                <a:latin typeface="Arial"/>
                <a:cs typeface="Arial"/>
              </a:rPr>
              <a:t>off</a:t>
            </a:r>
            <a:r>
              <a:rPr sz="25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Learrniing</a:t>
            </a:r>
            <a:r>
              <a:rPr sz="25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Devellopmentt</a:t>
            </a:r>
            <a:r>
              <a:rPr sz="25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25" dirty="0">
                <a:solidFill>
                  <a:srgbClr val="FFFFFF"/>
                </a:solidFill>
                <a:latin typeface="Arial"/>
                <a:cs typeface="Arial"/>
              </a:rPr>
              <a:t>iin</a:t>
            </a:r>
            <a:endParaRPr sz="250" dirty="0">
              <a:latin typeface="Arial"/>
              <a:cs typeface="Arial"/>
            </a:endParaRPr>
          </a:p>
          <a:p>
            <a:pPr marL="12700">
              <a:lnSpc>
                <a:spcPts val="295"/>
              </a:lnSpc>
            </a:pPr>
            <a:r>
              <a:rPr sz="250" b="1" i="1" spc="-35" dirty="0">
                <a:solidFill>
                  <a:srgbClr val="FFFFFF"/>
                </a:solidFill>
                <a:latin typeface="Arial"/>
                <a:cs typeface="Arial"/>
              </a:rPr>
              <a:t>Hiigherr</a:t>
            </a:r>
            <a:r>
              <a:rPr sz="250" b="1" i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" b="1" i="1" spc="-30" dirty="0">
                <a:solidFill>
                  <a:srgbClr val="FFFFFF"/>
                </a:solidFill>
                <a:latin typeface="Arial"/>
                <a:cs typeface="Arial"/>
              </a:rPr>
              <a:t>Educattiion</a:t>
            </a:r>
            <a:r>
              <a:rPr sz="250" spc="-30" dirty="0">
                <a:solidFill>
                  <a:srgbClr val="FFFFFF"/>
                </a:solidFill>
                <a:latin typeface="Arial Black"/>
                <a:cs typeface="Arial Black"/>
              </a:rPr>
              <a:t>,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(31),</a:t>
            </a:r>
            <a:r>
              <a:rPr sz="250" spc="2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pp.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1-</a:t>
            </a:r>
            <a:r>
              <a:rPr sz="250" spc="-20" dirty="0">
                <a:solidFill>
                  <a:srgbClr val="FFFFFF"/>
                </a:solidFill>
                <a:latin typeface="Arial Black"/>
                <a:cs typeface="Arial Black"/>
              </a:rPr>
              <a:t>22.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doi:</a:t>
            </a:r>
            <a:r>
              <a:rPr sz="25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50" spc="-10" dirty="0">
                <a:solidFill>
                  <a:srgbClr val="FFFFFF"/>
                </a:solidFill>
                <a:latin typeface="Arial Black"/>
                <a:cs typeface="Arial Black"/>
              </a:rPr>
              <a:t>10.47408/jldhe.vi31.1172.</a:t>
            </a:r>
            <a:endParaRPr sz="250" dirty="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2068" y="975806"/>
            <a:ext cx="1368425" cy="993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106045" indent="-63500">
              <a:lnSpc>
                <a:spcPct val="113100"/>
              </a:lnSpc>
              <a:spcBef>
                <a:spcPts val="100"/>
              </a:spcBef>
              <a:buAutoNum type="arabicPeriod"/>
              <a:tabLst>
                <a:tab pos="76200" algn="l"/>
              </a:tabLst>
            </a:pP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User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student-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centred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educational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environments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which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bring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table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student’s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life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experience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cultures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 home in the form of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life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materials.</a:t>
            </a:r>
            <a:endParaRPr sz="350" dirty="0">
              <a:latin typeface="Arial"/>
              <a:cs typeface="Arial"/>
            </a:endParaRPr>
          </a:p>
          <a:p>
            <a:pPr marL="76200" marR="5080" indent="-63500">
              <a:lnSpc>
                <a:spcPct val="113100"/>
              </a:lnSpc>
              <a:spcBef>
                <a:spcPts val="100"/>
              </a:spcBef>
              <a:buAutoNum type="arabicPeriod"/>
              <a:tabLst>
                <a:tab pos="76200" algn="l"/>
              </a:tabLst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promotion of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vitality,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agency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and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choice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within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environment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challenging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role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educator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as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being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designer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 the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classroom.</a:t>
            </a:r>
            <a:endParaRPr sz="350" dirty="0">
              <a:latin typeface="Arial"/>
              <a:cs typeface="Arial"/>
            </a:endParaRPr>
          </a:p>
          <a:p>
            <a:pPr marL="76200" marR="31750" indent="-63500">
              <a:lnSpc>
                <a:spcPct val="113100"/>
              </a:lnSpc>
              <a:spcBef>
                <a:spcPts val="95"/>
              </a:spcBef>
              <a:buAutoNum type="arabicPeriod"/>
              <a:tabLst>
                <a:tab pos="76200" algn="l"/>
              </a:tabLst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Encouraging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 be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artists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-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spaces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within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which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they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learn.</a:t>
            </a:r>
            <a:endParaRPr sz="350" dirty="0">
              <a:latin typeface="Arial"/>
              <a:cs typeface="Arial"/>
            </a:endParaRPr>
          </a:p>
          <a:p>
            <a:pPr marL="76200" marR="26670" indent="-63500">
              <a:lnSpc>
                <a:spcPct val="113100"/>
              </a:lnSpc>
              <a:spcBef>
                <a:spcPts val="100"/>
              </a:spcBef>
              <a:buAutoNum type="arabicPeriod"/>
              <a:tabLst>
                <a:tab pos="76200" algn="l"/>
              </a:tabLst>
            </a:pP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Flexible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learning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interiors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with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zones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for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care,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rejuvenation,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connectivity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educational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achievement.</a:t>
            </a:r>
            <a:endParaRPr sz="350" dirty="0">
              <a:latin typeface="Arial"/>
              <a:cs typeface="Arial"/>
            </a:endParaRPr>
          </a:p>
          <a:p>
            <a:pPr marL="76200" marR="81280" indent="-63500">
              <a:lnSpc>
                <a:spcPct val="113100"/>
              </a:lnSpc>
              <a:spcBef>
                <a:spcPts val="100"/>
              </a:spcBef>
              <a:buAutoNum type="arabicPeriod"/>
              <a:tabLst>
                <a:tab pos="76200" algn="l"/>
              </a:tabLst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Encouraging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voice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retention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through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shared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artistry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 a collaborating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re-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making of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learning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environment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for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active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learning.</a:t>
            </a:r>
            <a:endParaRPr sz="350" dirty="0">
              <a:latin typeface="Arial"/>
              <a:cs typeface="Arial"/>
            </a:endParaRPr>
          </a:p>
          <a:p>
            <a:pPr marL="76200" indent="-63500">
              <a:spcBef>
                <a:spcPts val="155"/>
              </a:spcBef>
              <a:buAutoNum type="arabicPeriod"/>
              <a:tabLst>
                <a:tab pos="76200" algn="l"/>
              </a:tabLst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Supporting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influencer,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changemaker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thriving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individual</a:t>
            </a:r>
            <a:endParaRPr sz="350" dirty="0">
              <a:latin typeface="Arial"/>
              <a:cs typeface="Arial"/>
            </a:endParaRPr>
          </a:p>
          <a:p>
            <a:pPr marL="76200">
              <a:spcBef>
                <a:spcPts val="55"/>
              </a:spcBef>
            </a:pP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graduate</a:t>
            </a:r>
            <a:r>
              <a:rPr sz="35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attributes.</a:t>
            </a:r>
            <a:endParaRPr sz="3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211" y="962763"/>
            <a:ext cx="1351280" cy="892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ecology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is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 environment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facilitating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comfort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rejuvenation within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classroom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university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campus.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purpose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is to support belonging within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higher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education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homeplace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that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respects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studios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home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(domestic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making)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material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culture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students.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An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ecology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offers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inclusive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practice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encouraging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learners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350" b="1" spc="1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share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life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stories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through an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installation composed of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nature,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refreshments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relational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objects.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As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2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centerpiece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for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gathering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conversation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ecology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care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is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curation</a:t>
            </a:r>
            <a:endParaRPr sz="350">
              <a:latin typeface="Arial"/>
              <a:cs typeface="Arial"/>
            </a:endParaRPr>
          </a:p>
          <a:p>
            <a:pPr marL="12700" marR="23495">
              <a:lnSpc>
                <a:spcPct val="125000"/>
              </a:lnSpc>
            </a:pP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 mattering, designating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learners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educators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as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artists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5" dirty="0">
                <a:solidFill>
                  <a:srgbClr val="020302"/>
                </a:solidFill>
                <a:latin typeface="Arial"/>
                <a:cs typeface="Arial"/>
              </a:rPr>
              <a:t>in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residence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within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classroom.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“Research</a:t>
            </a:r>
            <a:r>
              <a:rPr sz="35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demonstrates</a:t>
            </a:r>
            <a:r>
              <a:rPr sz="35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20" dirty="0">
                <a:solidFill>
                  <a:srgbClr val="020302"/>
                </a:solidFill>
                <a:latin typeface="Arial"/>
                <a:cs typeface="Arial"/>
              </a:rPr>
              <a:t>that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feelings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of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belonging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mattering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may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impact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350" b="1" spc="-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student’s</a:t>
            </a:r>
            <a:r>
              <a:rPr sz="35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intention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persist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with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their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studies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dirty="0">
                <a:solidFill>
                  <a:srgbClr val="020302"/>
                </a:solidFill>
                <a:latin typeface="Arial"/>
                <a:cs typeface="Arial"/>
              </a:rPr>
              <a:t>(</a:t>
            </a:r>
            <a:r>
              <a:rPr sz="35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Zawada,</a:t>
            </a:r>
            <a:r>
              <a:rPr sz="350" b="1" spc="1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350" b="1" spc="-10" dirty="0">
                <a:solidFill>
                  <a:srgbClr val="020302"/>
                </a:solidFill>
                <a:latin typeface="Arial"/>
                <a:cs typeface="Arial"/>
              </a:rPr>
              <a:t>2024).</a:t>
            </a:r>
            <a:endParaRPr sz="3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489202" y="820421"/>
            <a:ext cx="1199515" cy="196215"/>
            <a:chOff x="2489200" y="820419"/>
            <a:chExt cx="1199515" cy="196215"/>
          </a:xfrm>
        </p:grpSpPr>
        <p:sp>
          <p:nvSpPr>
            <p:cNvPr id="8" name="object 8"/>
            <p:cNvSpPr/>
            <p:nvPr/>
          </p:nvSpPr>
          <p:spPr>
            <a:xfrm>
              <a:off x="3178022" y="820419"/>
              <a:ext cx="510540" cy="93345"/>
            </a:xfrm>
            <a:custGeom>
              <a:avLst/>
              <a:gdLst/>
              <a:ahLst/>
              <a:cxnLst/>
              <a:rect l="l" t="t" r="r" b="b"/>
              <a:pathLst>
                <a:path w="510539" h="93344">
                  <a:moveTo>
                    <a:pt x="65049" y="45224"/>
                  </a:moveTo>
                  <a:lnTo>
                    <a:pt x="62699" y="26631"/>
                  </a:lnTo>
                  <a:lnTo>
                    <a:pt x="56083" y="12369"/>
                  </a:lnTo>
                  <a:lnTo>
                    <a:pt x="48526" y="5651"/>
                  </a:lnTo>
                  <a:lnTo>
                    <a:pt x="48526" y="45224"/>
                  </a:lnTo>
                  <a:lnTo>
                    <a:pt x="47612" y="57327"/>
                  </a:lnTo>
                  <a:lnTo>
                    <a:pt x="44767" y="71412"/>
                  </a:lnTo>
                  <a:lnTo>
                    <a:pt x="39789" y="83108"/>
                  </a:lnTo>
                  <a:lnTo>
                    <a:pt x="32524" y="87972"/>
                  </a:lnTo>
                  <a:lnTo>
                    <a:pt x="25044" y="83108"/>
                  </a:lnTo>
                  <a:lnTo>
                    <a:pt x="20091" y="71412"/>
                  </a:lnTo>
                  <a:lnTo>
                    <a:pt x="17360" y="57327"/>
                  </a:lnTo>
                  <a:lnTo>
                    <a:pt x="16522" y="45224"/>
                  </a:lnTo>
                  <a:lnTo>
                    <a:pt x="17538" y="33515"/>
                  </a:lnTo>
                  <a:lnTo>
                    <a:pt x="20586" y="20231"/>
                  </a:lnTo>
                  <a:lnTo>
                    <a:pt x="25603" y="9347"/>
                  </a:lnTo>
                  <a:lnTo>
                    <a:pt x="32524" y="4838"/>
                  </a:lnTo>
                  <a:lnTo>
                    <a:pt x="39916" y="9347"/>
                  </a:lnTo>
                  <a:lnTo>
                    <a:pt x="44869" y="20231"/>
                  </a:lnTo>
                  <a:lnTo>
                    <a:pt x="47650" y="33515"/>
                  </a:lnTo>
                  <a:lnTo>
                    <a:pt x="48526" y="45224"/>
                  </a:lnTo>
                  <a:lnTo>
                    <a:pt x="48526" y="5651"/>
                  </a:lnTo>
                  <a:lnTo>
                    <a:pt x="47625" y="4838"/>
                  </a:lnTo>
                  <a:lnTo>
                    <a:pt x="45808" y="3225"/>
                  </a:lnTo>
                  <a:lnTo>
                    <a:pt x="32524" y="0"/>
                  </a:lnTo>
                  <a:lnTo>
                    <a:pt x="19291" y="3225"/>
                  </a:lnTo>
                  <a:lnTo>
                    <a:pt x="9017" y="12369"/>
                  </a:lnTo>
                  <a:lnTo>
                    <a:pt x="2362" y="26631"/>
                  </a:lnTo>
                  <a:lnTo>
                    <a:pt x="0" y="45224"/>
                  </a:lnTo>
                  <a:lnTo>
                    <a:pt x="2247" y="64198"/>
                  </a:lnTo>
                  <a:lnTo>
                    <a:pt x="8712" y="79273"/>
                  </a:lnTo>
                  <a:lnTo>
                    <a:pt x="18948" y="89230"/>
                  </a:lnTo>
                  <a:lnTo>
                    <a:pt x="32524" y="92824"/>
                  </a:lnTo>
                  <a:lnTo>
                    <a:pt x="46062" y="89230"/>
                  </a:lnTo>
                  <a:lnTo>
                    <a:pt x="47358" y="87972"/>
                  </a:lnTo>
                  <a:lnTo>
                    <a:pt x="56311" y="79273"/>
                  </a:lnTo>
                  <a:lnTo>
                    <a:pt x="62788" y="64198"/>
                  </a:lnTo>
                  <a:lnTo>
                    <a:pt x="65049" y="45224"/>
                  </a:lnTo>
                  <a:close/>
                </a:path>
                <a:path w="510539" h="93344">
                  <a:moveTo>
                    <a:pt x="135242" y="87071"/>
                  </a:moveTo>
                  <a:lnTo>
                    <a:pt x="131533" y="87071"/>
                  </a:lnTo>
                  <a:lnTo>
                    <a:pt x="129730" y="85280"/>
                  </a:lnTo>
                  <a:lnTo>
                    <a:pt x="129717" y="26644"/>
                  </a:lnTo>
                  <a:lnTo>
                    <a:pt x="109131" y="26695"/>
                  </a:lnTo>
                  <a:lnTo>
                    <a:pt x="109131" y="31369"/>
                  </a:lnTo>
                  <a:lnTo>
                    <a:pt x="113080" y="31369"/>
                  </a:lnTo>
                  <a:lnTo>
                    <a:pt x="114515" y="32918"/>
                  </a:lnTo>
                  <a:lnTo>
                    <a:pt x="114515" y="62992"/>
                  </a:lnTo>
                  <a:lnTo>
                    <a:pt x="114033" y="70777"/>
                  </a:lnTo>
                  <a:lnTo>
                    <a:pt x="112331" y="78994"/>
                  </a:lnTo>
                  <a:lnTo>
                    <a:pt x="108686" y="85509"/>
                  </a:lnTo>
                  <a:lnTo>
                    <a:pt x="102412" y="88150"/>
                  </a:lnTo>
                  <a:lnTo>
                    <a:pt x="96596" y="86448"/>
                  </a:lnTo>
                  <a:lnTo>
                    <a:pt x="93611" y="81457"/>
                  </a:lnTo>
                  <a:lnTo>
                    <a:pt x="92506" y="73444"/>
                  </a:lnTo>
                  <a:lnTo>
                    <a:pt x="92354" y="62636"/>
                  </a:lnTo>
                  <a:lnTo>
                    <a:pt x="92519" y="26644"/>
                  </a:lnTo>
                  <a:lnTo>
                    <a:pt x="71742" y="26695"/>
                  </a:lnTo>
                  <a:lnTo>
                    <a:pt x="71742" y="31483"/>
                  </a:lnTo>
                  <a:lnTo>
                    <a:pt x="74142" y="31483"/>
                  </a:lnTo>
                  <a:lnTo>
                    <a:pt x="75946" y="31483"/>
                  </a:lnTo>
                  <a:lnTo>
                    <a:pt x="77254" y="32918"/>
                  </a:lnTo>
                  <a:lnTo>
                    <a:pt x="77254" y="63347"/>
                  </a:lnTo>
                  <a:lnTo>
                    <a:pt x="78447" y="77393"/>
                  </a:lnTo>
                  <a:lnTo>
                    <a:pt x="82346" y="86436"/>
                  </a:lnTo>
                  <a:lnTo>
                    <a:pt x="89382" y="91274"/>
                  </a:lnTo>
                  <a:lnTo>
                    <a:pt x="100025" y="92710"/>
                  </a:lnTo>
                  <a:lnTo>
                    <a:pt x="109728" y="92710"/>
                  </a:lnTo>
                  <a:lnTo>
                    <a:pt x="114515" y="82638"/>
                  </a:lnTo>
                  <a:lnTo>
                    <a:pt x="116916" y="91744"/>
                  </a:lnTo>
                  <a:lnTo>
                    <a:pt x="135242" y="91744"/>
                  </a:lnTo>
                  <a:lnTo>
                    <a:pt x="135242" y="87071"/>
                  </a:lnTo>
                  <a:close/>
                </a:path>
                <a:path w="510539" h="93344">
                  <a:moveTo>
                    <a:pt x="173926" y="26454"/>
                  </a:moveTo>
                  <a:lnTo>
                    <a:pt x="162369" y="26454"/>
                  </a:lnTo>
                  <a:lnTo>
                    <a:pt x="162369" y="7429"/>
                  </a:lnTo>
                  <a:lnTo>
                    <a:pt x="157797" y="7429"/>
                  </a:lnTo>
                  <a:lnTo>
                    <a:pt x="156603" y="13881"/>
                  </a:lnTo>
                  <a:lnTo>
                    <a:pt x="153060" y="19786"/>
                  </a:lnTo>
                  <a:lnTo>
                    <a:pt x="147218" y="24282"/>
                  </a:lnTo>
                  <a:lnTo>
                    <a:pt x="139128" y="26454"/>
                  </a:lnTo>
                  <a:lnTo>
                    <a:pt x="139128" y="31153"/>
                  </a:lnTo>
                  <a:lnTo>
                    <a:pt x="147078" y="31153"/>
                  </a:lnTo>
                  <a:lnTo>
                    <a:pt x="147078" y="73787"/>
                  </a:lnTo>
                  <a:lnTo>
                    <a:pt x="148640" y="81775"/>
                  </a:lnTo>
                  <a:lnTo>
                    <a:pt x="153454" y="88569"/>
                  </a:lnTo>
                  <a:lnTo>
                    <a:pt x="161709" y="92621"/>
                  </a:lnTo>
                  <a:lnTo>
                    <a:pt x="173570" y="92329"/>
                  </a:lnTo>
                  <a:lnTo>
                    <a:pt x="173570" y="87757"/>
                  </a:lnTo>
                  <a:lnTo>
                    <a:pt x="165379" y="87757"/>
                  </a:lnTo>
                  <a:lnTo>
                    <a:pt x="162369" y="83781"/>
                  </a:lnTo>
                  <a:lnTo>
                    <a:pt x="162369" y="31153"/>
                  </a:lnTo>
                  <a:lnTo>
                    <a:pt x="173926" y="31153"/>
                  </a:lnTo>
                  <a:lnTo>
                    <a:pt x="173926" y="26454"/>
                  </a:lnTo>
                  <a:close/>
                </a:path>
                <a:path w="510539" h="93344">
                  <a:moveTo>
                    <a:pt x="225374" y="72301"/>
                  </a:moveTo>
                  <a:lnTo>
                    <a:pt x="217639" y="72301"/>
                  </a:lnTo>
                  <a:lnTo>
                    <a:pt x="217563" y="74714"/>
                  </a:lnTo>
                  <a:lnTo>
                    <a:pt x="217297" y="76923"/>
                  </a:lnTo>
                  <a:lnTo>
                    <a:pt x="208064" y="89077"/>
                  </a:lnTo>
                  <a:lnTo>
                    <a:pt x="203949" y="89077"/>
                  </a:lnTo>
                  <a:lnTo>
                    <a:pt x="193001" y="63195"/>
                  </a:lnTo>
                  <a:lnTo>
                    <a:pt x="193001" y="48539"/>
                  </a:lnTo>
                  <a:lnTo>
                    <a:pt x="194068" y="41033"/>
                  </a:lnTo>
                  <a:lnTo>
                    <a:pt x="198335" y="30975"/>
                  </a:lnTo>
                  <a:lnTo>
                    <a:pt x="201422" y="28448"/>
                  </a:lnTo>
                  <a:lnTo>
                    <a:pt x="208343" y="28448"/>
                  </a:lnTo>
                  <a:lnTo>
                    <a:pt x="214058" y="35585"/>
                  </a:lnTo>
                  <a:lnTo>
                    <a:pt x="213029" y="36385"/>
                  </a:lnTo>
                  <a:lnTo>
                    <a:pt x="225005" y="43713"/>
                  </a:lnTo>
                  <a:lnTo>
                    <a:pt x="225005" y="38963"/>
                  </a:lnTo>
                  <a:lnTo>
                    <a:pt x="207581" y="24714"/>
                  </a:lnTo>
                  <a:lnTo>
                    <a:pt x="200571" y="24714"/>
                  </a:lnTo>
                  <a:lnTo>
                    <a:pt x="177673" y="54508"/>
                  </a:lnTo>
                  <a:lnTo>
                    <a:pt x="177673" y="62953"/>
                  </a:lnTo>
                  <a:lnTo>
                    <a:pt x="178206" y="67106"/>
                  </a:lnTo>
                  <a:lnTo>
                    <a:pt x="179298" y="71208"/>
                  </a:lnTo>
                  <a:lnTo>
                    <a:pt x="180390" y="75311"/>
                  </a:lnTo>
                  <a:lnTo>
                    <a:pt x="200571" y="92824"/>
                  </a:lnTo>
                  <a:lnTo>
                    <a:pt x="208381" y="92824"/>
                  </a:lnTo>
                  <a:lnTo>
                    <a:pt x="225374" y="74955"/>
                  </a:lnTo>
                  <a:lnTo>
                    <a:pt x="225374" y="72301"/>
                  </a:lnTo>
                  <a:close/>
                </a:path>
                <a:path w="510539" h="93344">
                  <a:moveTo>
                    <a:pt x="286626" y="58140"/>
                  </a:moveTo>
                  <a:lnTo>
                    <a:pt x="284873" y="44310"/>
                  </a:lnTo>
                  <a:lnTo>
                    <a:pt x="279768" y="33489"/>
                  </a:lnTo>
                  <a:lnTo>
                    <a:pt x="272732" y="27508"/>
                  </a:lnTo>
                  <a:lnTo>
                    <a:pt x="271487" y="26454"/>
                  </a:lnTo>
                  <a:lnTo>
                    <a:pt x="271437" y="58140"/>
                  </a:lnTo>
                  <a:lnTo>
                    <a:pt x="270878" y="66916"/>
                  </a:lnTo>
                  <a:lnTo>
                    <a:pt x="269036" y="77000"/>
                  </a:lnTo>
                  <a:lnTo>
                    <a:pt x="265582" y="85318"/>
                  </a:lnTo>
                  <a:lnTo>
                    <a:pt x="260223" y="88773"/>
                  </a:lnTo>
                  <a:lnTo>
                    <a:pt x="254698" y="85318"/>
                  </a:lnTo>
                  <a:lnTo>
                    <a:pt x="251256" y="77000"/>
                  </a:lnTo>
                  <a:lnTo>
                    <a:pt x="249504" y="66916"/>
                  </a:lnTo>
                  <a:lnTo>
                    <a:pt x="249008" y="58140"/>
                  </a:lnTo>
                  <a:lnTo>
                    <a:pt x="249643" y="49377"/>
                  </a:lnTo>
                  <a:lnTo>
                    <a:pt x="251637" y="39281"/>
                  </a:lnTo>
                  <a:lnTo>
                    <a:pt x="255117" y="30975"/>
                  </a:lnTo>
                  <a:lnTo>
                    <a:pt x="260223" y="27508"/>
                  </a:lnTo>
                  <a:lnTo>
                    <a:pt x="265671" y="30975"/>
                  </a:lnTo>
                  <a:lnTo>
                    <a:pt x="269125" y="39281"/>
                  </a:lnTo>
                  <a:lnTo>
                    <a:pt x="270916" y="49377"/>
                  </a:lnTo>
                  <a:lnTo>
                    <a:pt x="271437" y="58140"/>
                  </a:lnTo>
                  <a:lnTo>
                    <a:pt x="271437" y="26454"/>
                  </a:lnTo>
                  <a:lnTo>
                    <a:pt x="260223" y="23939"/>
                  </a:lnTo>
                  <a:lnTo>
                    <a:pt x="248945" y="26454"/>
                  </a:lnTo>
                  <a:lnTo>
                    <a:pt x="240665" y="33489"/>
                  </a:lnTo>
                  <a:lnTo>
                    <a:pt x="235559" y="44310"/>
                  </a:lnTo>
                  <a:lnTo>
                    <a:pt x="233819" y="58140"/>
                  </a:lnTo>
                  <a:lnTo>
                    <a:pt x="235559" y="71983"/>
                  </a:lnTo>
                  <a:lnTo>
                    <a:pt x="240665" y="82804"/>
                  </a:lnTo>
                  <a:lnTo>
                    <a:pt x="248945" y="89839"/>
                  </a:lnTo>
                  <a:lnTo>
                    <a:pt x="260223" y="92341"/>
                  </a:lnTo>
                  <a:lnTo>
                    <a:pt x="271487" y="89839"/>
                  </a:lnTo>
                  <a:lnTo>
                    <a:pt x="272732" y="88773"/>
                  </a:lnTo>
                  <a:lnTo>
                    <a:pt x="279768" y="82804"/>
                  </a:lnTo>
                  <a:lnTo>
                    <a:pt x="284873" y="71983"/>
                  </a:lnTo>
                  <a:lnTo>
                    <a:pt x="286626" y="58140"/>
                  </a:lnTo>
                  <a:close/>
                </a:path>
                <a:path w="510539" h="93344">
                  <a:moveTo>
                    <a:pt x="394779" y="86956"/>
                  </a:moveTo>
                  <a:lnTo>
                    <a:pt x="390588" y="86956"/>
                  </a:lnTo>
                  <a:lnTo>
                    <a:pt x="389280" y="85521"/>
                  </a:lnTo>
                  <a:lnTo>
                    <a:pt x="389280" y="55029"/>
                  </a:lnTo>
                  <a:lnTo>
                    <a:pt x="388073" y="41021"/>
                  </a:lnTo>
                  <a:lnTo>
                    <a:pt x="384187" y="32004"/>
                  </a:lnTo>
                  <a:lnTo>
                    <a:pt x="377164" y="27165"/>
                  </a:lnTo>
                  <a:lnTo>
                    <a:pt x="366560" y="25730"/>
                  </a:lnTo>
                  <a:lnTo>
                    <a:pt x="357111" y="25730"/>
                  </a:lnTo>
                  <a:lnTo>
                    <a:pt x="353529" y="31115"/>
                  </a:lnTo>
                  <a:lnTo>
                    <a:pt x="350177" y="38646"/>
                  </a:lnTo>
                  <a:lnTo>
                    <a:pt x="347306" y="29083"/>
                  </a:lnTo>
                  <a:lnTo>
                    <a:pt x="340855" y="25730"/>
                  </a:lnTo>
                  <a:lnTo>
                    <a:pt x="319443" y="25730"/>
                  </a:lnTo>
                  <a:lnTo>
                    <a:pt x="314655" y="35775"/>
                  </a:lnTo>
                  <a:lnTo>
                    <a:pt x="312267" y="26682"/>
                  </a:lnTo>
                  <a:lnTo>
                    <a:pt x="293979" y="26682"/>
                  </a:lnTo>
                  <a:lnTo>
                    <a:pt x="293979" y="31356"/>
                  </a:lnTo>
                  <a:lnTo>
                    <a:pt x="297675" y="31356"/>
                  </a:lnTo>
                  <a:lnTo>
                    <a:pt x="299478" y="33147"/>
                  </a:lnTo>
                  <a:lnTo>
                    <a:pt x="299478" y="85521"/>
                  </a:lnTo>
                  <a:lnTo>
                    <a:pt x="297916" y="87071"/>
                  </a:lnTo>
                  <a:lnTo>
                    <a:pt x="293979" y="87071"/>
                  </a:lnTo>
                  <a:lnTo>
                    <a:pt x="293979" y="91744"/>
                  </a:lnTo>
                  <a:lnTo>
                    <a:pt x="320040" y="91744"/>
                  </a:lnTo>
                  <a:lnTo>
                    <a:pt x="320040" y="87071"/>
                  </a:lnTo>
                  <a:lnTo>
                    <a:pt x="316090" y="87071"/>
                  </a:lnTo>
                  <a:lnTo>
                    <a:pt x="314655" y="85521"/>
                  </a:lnTo>
                  <a:lnTo>
                    <a:pt x="314655" y="55384"/>
                  </a:lnTo>
                  <a:lnTo>
                    <a:pt x="315125" y="47637"/>
                  </a:lnTo>
                  <a:lnTo>
                    <a:pt x="316852" y="39433"/>
                  </a:lnTo>
                  <a:lnTo>
                    <a:pt x="320522" y="32931"/>
                  </a:lnTo>
                  <a:lnTo>
                    <a:pt x="326859" y="30276"/>
                  </a:lnTo>
                  <a:lnTo>
                    <a:pt x="332663" y="31991"/>
                  </a:lnTo>
                  <a:lnTo>
                    <a:pt x="335648" y="36957"/>
                  </a:lnTo>
                  <a:lnTo>
                    <a:pt x="336740" y="44958"/>
                  </a:lnTo>
                  <a:lnTo>
                    <a:pt x="336905" y="55740"/>
                  </a:lnTo>
                  <a:lnTo>
                    <a:pt x="336778" y="85521"/>
                  </a:lnTo>
                  <a:lnTo>
                    <a:pt x="335343" y="86956"/>
                  </a:lnTo>
                  <a:lnTo>
                    <a:pt x="331279" y="86956"/>
                  </a:lnTo>
                  <a:lnTo>
                    <a:pt x="331279" y="91744"/>
                  </a:lnTo>
                  <a:lnTo>
                    <a:pt x="357466" y="91744"/>
                  </a:lnTo>
                  <a:lnTo>
                    <a:pt x="357466" y="86956"/>
                  </a:lnTo>
                  <a:lnTo>
                    <a:pt x="355079" y="86956"/>
                  </a:lnTo>
                  <a:lnTo>
                    <a:pt x="353288" y="86956"/>
                  </a:lnTo>
                  <a:lnTo>
                    <a:pt x="351967" y="85521"/>
                  </a:lnTo>
                  <a:lnTo>
                    <a:pt x="351967" y="55384"/>
                  </a:lnTo>
                  <a:lnTo>
                    <a:pt x="352437" y="47637"/>
                  </a:lnTo>
                  <a:lnTo>
                    <a:pt x="354164" y="39433"/>
                  </a:lnTo>
                  <a:lnTo>
                    <a:pt x="357835" y="32931"/>
                  </a:lnTo>
                  <a:lnTo>
                    <a:pt x="364172" y="30276"/>
                  </a:lnTo>
                  <a:lnTo>
                    <a:pt x="369976" y="31991"/>
                  </a:lnTo>
                  <a:lnTo>
                    <a:pt x="372960" y="36957"/>
                  </a:lnTo>
                  <a:lnTo>
                    <a:pt x="374053" y="44958"/>
                  </a:lnTo>
                  <a:lnTo>
                    <a:pt x="374218" y="55740"/>
                  </a:lnTo>
                  <a:lnTo>
                    <a:pt x="374091" y="85521"/>
                  </a:lnTo>
                  <a:lnTo>
                    <a:pt x="372656" y="86956"/>
                  </a:lnTo>
                  <a:lnTo>
                    <a:pt x="368592" y="86956"/>
                  </a:lnTo>
                  <a:lnTo>
                    <a:pt x="368592" y="91744"/>
                  </a:lnTo>
                  <a:lnTo>
                    <a:pt x="394779" y="91744"/>
                  </a:lnTo>
                  <a:lnTo>
                    <a:pt x="394779" y="86956"/>
                  </a:lnTo>
                  <a:close/>
                </a:path>
                <a:path w="510539" h="93344">
                  <a:moveTo>
                    <a:pt x="453758" y="47726"/>
                  </a:moveTo>
                  <a:lnTo>
                    <a:pt x="452907" y="42862"/>
                  </a:lnTo>
                  <a:lnTo>
                    <a:pt x="449529" y="35293"/>
                  </a:lnTo>
                  <a:lnTo>
                    <a:pt x="447433" y="32334"/>
                  </a:lnTo>
                  <a:lnTo>
                    <a:pt x="442887" y="28448"/>
                  </a:lnTo>
                  <a:lnTo>
                    <a:pt x="442442" y="28067"/>
                  </a:lnTo>
                  <a:lnTo>
                    <a:pt x="441198" y="27406"/>
                  </a:lnTo>
                  <a:lnTo>
                    <a:pt x="441198" y="53682"/>
                  </a:lnTo>
                  <a:lnTo>
                    <a:pt x="417042" y="53682"/>
                  </a:lnTo>
                  <a:lnTo>
                    <a:pt x="417195" y="50330"/>
                  </a:lnTo>
                  <a:lnTo>
                    <a:pt x="417322" y="47726"/>
                  </a:lnTo>
                  <a:lnTo>
                    <a:pt x="417436" y="45313"/>
                  </a:lnTo>
                  <a:lnTo>
                    <a:pt x="418680" y="39014"/>
                  </a:lnTo>
                  <a:lnTo>
                    <a:pt x="422871" y="30556"/>
                  </a:lnTo>
                  <a:lnTo>
                    <a:pt x="425729" y="28448"/>
                  </a:lnTo>
                  <a:lnTo>
                    <a:pt x="433387" y="28448"/>
                  </a:lnTo>
                  <a:lnTo>
                    <a:pt x="436346" y="30556"/>
                  </a:lnTo>
                  <a:lnTo>
                    <a:pt x="440131" y="39014"/>
                  </a:lnTo>
                  <a:lnTo>
                    <a:pt x="441109" y="45313"/>
                  </a:lnTo>
                  <a:lnTo>
                    <a:pt x="441198" y="53682"/>
                  </a:lnTo>
                  <a:lnTo>
                    <a:pt x="441198" y="27406"/>
                  </a:lnTo>
                  <a:lnTo>
                    <a:pt x="439762" y="26619"/>
                  </a:lnTo>
                  <a:lnTo>
                    <a:pt x="434047" y="25082"/>
                  </a:lnTo>
                  <a:lnTo>
                    <a:pt x="431495" y="24701"/>
                  </a:lnTo>
                  <a:lnTo>
                    <a:pt x="424484" y="24701"/>
                  </a:lnTo>
                  <a:lnTo>
                    <a:pt x="401586" y="64071"/>
                  </a:lnTo>
                  <a:lnTo>
                    <a:pt x="402183" y="68580"/>
                  </a:lnTo>
                  <a:lnTo>
                    <a:pt x="425691" y="92824"/>
                  </a:lnTo>
                  <a:lnTo>
                    <a:pt x="434073" y="92824"/>
                  </a:lnTo>
                  <a:lnTo>
                    <a:pt x="437286" y="92214"/>
                  </a:lnTo>
                  <a:lnTo>
                    <a:pt x="442925" y="89801"/>
                  </a:lnTo>
                  <a:lnTo>
                    <a:pt x="444030" y="89077"/>
                  </a:lnTo>
                  <a:lnTo>
                    <a:pt x="445338" y="88226"/>
                  </a:lnTo>
                  <a:lnTo>
                    <a:pt x="449364" y="84366"/>
                  </a:lnTo>
                  <a:lnTo>
                    <a:pt x="450900" y="82130"/>
                  </a:lnTo>
                  <a:lnTo>
                    <a:pt x="452983" y="77063"/>
                  </a:lnTo>
                  <a:lnTo>
                    <a:pt x="453517" y="74460"/>
                  </a:lnTo>
                  <a:lnTo>
                    <a:pt x="453517" y="71805"/>
                  </a:lnTo>
                  <a:lnTo>
                    <a:pt x="445782" y="71805"/>
                  </a:lnTo>
                  <a:lnTo>
                    <a:pt x="445719" y="74460"/>
                  </a:lnTo>
                  <a:lnTo>
                    <a:pt x="445541" y="76098"/>
                  </a:lnTo>
                  <a:lnTo>
                    <a:pt x="444690" y="79679"/>
                  </a:lnTo>
                  <a:lnTo>
                    <a:pt x="444576" y="80200"/>
                  </a:lnTo>
                  <a:lnTo>
                    <a:pt x="443687" y="82130"/>
                  </a:lnTo>
                  <a:lnTo>
                    <a:pt x="441515" y="85255"/>
                  </a:lnTo>
                  <a:lnTo>
                    <a:pt x="440029" y="86563"/>
                  </a:lnTo>
                  <a:lnTo>
                    <a:pt x="436321" y="88569"/>
                  </a:lnTo>
                  <a:lnTo>
                    <a:pt x="433984" y="89077"/>
                  </a:lnTo>
                  <a:lnTo>
                    <a:pt x="429069" y="89077"/>
                  </a:lnTo>
                  <a:lnTo>
                    <a:pt x="416915" y="64071"/>
                  </a:lnTo>
                  <a:lnTo>
                    <a:pt x="416915" y="58521"/>
                  </a:lnTo>
                  <a:lnTo>
                    <a:pt x="453758" y="58521"/>
                  </a:lnTo>
                  <a:lnTo>
                    <a:pt x="453758" y="53682"/>
                  </a:lnTo>
                  <a:lnTo>
                    <a:pt x="453758" y="47726"/>
                  </a:lnTo>
                  <a:close/>
                </a:path>
                <a:path w="510539" h="93344">
                  <a:moveTo>
                    <a:pt x="510374" y="73812"/>
                  </a:moveTo>
                  <a:lnTo>
                    <a:pt x="505345" y="61226"/>
                  </a:lnTo>
                  <a:lnTo>
                    <a:pt x="494309" y="54000"/>
                  </a:lnTo>
                  <a:lnTo>
                    <a:pt x="483260" y="48234"/>
                  </a:lnTo>
                  <a:lnTo>
                    <a:pt x="478243" y="39992"/>
                  </a:lnTo>
                  <a:lnTo>
                    <a:pt x="478243" y="30937"/>
                  </a:lnTo>
                  <a:lnTo>
                    <a:pt x="484771" y="28028"/>
                  </a:lnTo>
                  <a:lnTo>
                    <a:pt x="492480" y="28028"/>
                  </a:lnTo>
                  <a:lnTo>
                    <a:pt x="495503" y="29654"/>
                  </a:lnTo>
                  <a:lnTo>
                    <a:pt x="497433" y="31635"/>
                  </a:lnTo>
                  <a:lnTo>
                    <a:pt x="495134" y="32715"/>
                  </a:lnTo>
                  <a:lnTo>
                    <a:pt x="493712" y="34937"/>
                  </a:lnTo>
                  <a:lnTo>
                    <a:pt x="493712" y="41922"/>
                  </a:lnTo>
                  <a:lnTo>
                    <a:pt x="496608" y="44577"/>
                  </a:lnTo>
                  <a:lnTo>
                    <a:pt x="504825" y="44577"/>
                  </a:lnTo>
                  <a:lnTo>
                    <a:pt x="507593" y="41922"/>
                  </a:lnTo>
                  <a:lnTo>
                    <a:pt x="507593" y="36233"/>
                  </a:lnTo>
                  <a:lnTo>
                    <a:pt x="507187" y="34836"/>
                  </a:lnTo>
                  <a:lnTo>
                    <a:pt x="506450" y="33731"/>
                  </a:lnTo>
                  <a:lnTo>
                    <a:pt x="504659" y="30073"/>
                  </a:lnTo>
                  <a:lnTo>
                    <a:pt x="500100" y="25260"/>
                  </a:lnTo>
                  <a:lnTo>
                    <a:pt x="488518" y="25260"/>
                  </a:lnTo>
                  <a:lnTo>
                    <a:pt x="479450" y="26746"/>
                  </a:lnTo>
                  <a:lnTo>
                    <a:pt x="472478" y="30810"/>
                  </a:lnTo>
                  <a:lnTo>
                    <a:pt x="467982" y="36931"/>
                  </a:lnTo>
                  <a:lnTo>
                    <a:pt x="466407" y="44577"/>
                  </a:lnTo>
                  <a:lnTo>
                    <a:pt x="471614" y="55245"/>
                  </a:lnTo>
                  <a:lnTo>
                    <a:pt x="483069" y="62382"/>
                  </a:lnTo>
                  <a:lnTo>
                    <a:pt x="494525" y="68681"/>
                  </a:lnTo>
                  <a:lnTo>
                    <a:pt x="499745" y="76822"/>
                  </a:lnTo>
                  <a:lnTo>
                    <a:pt x="499745" y="83947"/>
                  </a:lnTo>
                  <a:lnTo>
                    <a:pt x="496849" y="88417"/>
                  </a:lnTo>
                  <a:lnTo>
                    <a:pt x="480631" y="88417"/>
                  </a:lnTo>
                  <a:lnTo>
                    <a:pt x="477850" y="86385"/>
                  </a:lnTo>
                  <a:lnTo>
                    <a:pt x="476465" y="84264"/>
                  </a:lnTo>
                  <a:lnTo>
                    <a:pt x="478180" y="83108"/>
                  </a:lnTo>
                  <a:lnTo>
                    <a:pt x="479221" y="81140"/>
                  </a:lnTo>
                  <a:lnTo>
                    <a:pt x="479221" y="74536"/>
                  </a:lnTo>
                  <a:lnTo>
                    <a:pt x="476440" y="71755"/>
                  </a:lnTo>
                  <a:lnTo>
                    <a:pt x="468223" y="71755"/>
                  </a:lnTo>
                  <a:lnTo>
                    <a:pt x="465328" y="74536"/>
                  </a:lnTo>
                  <a:lnTo>
                    <a:pt x="465328" y="87934"/>
                  </a:lnTo>
                  <a:lnTo>
                    <a:pt x="476923" y="93129"/>
                  </a:lnTo>
                  <a:lnTo>
                    <a:pt x="485736" y="93129"/>
                  </a:lnTo>
                  <a:lnTo>
                    <a:pt x="495439" y="92036"/>
                  </a:lnTo>
                  <a:lnTo>
                    <a:pt x="503262" y="88595"/>
                  </a:lnTo>
                  <a:lnTo>
                    <a:pt x="508469" y="82588"/>
                  </a:lnTo>
                  <a:lnTo>
                    <a:pt x="510374" y="738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9200" y="953147"/>
              <a:ext cx="50761" cy="6299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27231" y="242686"/>
            <a:ext cx="4466590" cy="42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3185" marR="5080" indent="-328930">
              <a:lnSpc>
                <a:spcPct val="125000"/>
              </a:lnSpc>
              <a:spcBef>
                <a:spcPts val="100"/>
              </a:spcBef>
            </a:pPr>
            <a:r>
              <a:rPr sz="500" spc="-25" dirty="0">
                <a:solidFill>
                  <a:srgbClr val="020302"/>
                </a:solidFill>
                <a:latin typeface="Arial Black"/>
                <a:cs typeface="Arial Black"/>
              </a:rPr>
              <a:t>Victoria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MacLynn,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40" dirty="0">
                <a:solidFill>
                  <a:srgbClr val="020302"/>
                </a:solidFill>
                <a:latin typeface="Arial Black"/>
                <a:cs typeface="Arial Black"/>
              </a:rPr>
              <a:t>MSc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0" dirty="0">
                <a:solidFill>
                  <a:srgbClr val="020302"/>
                </a:solidFill>
                <a:latin typeface="Arial Black"/>
                <a:cs typeface="Arial Black"/>
              </a:rPr>
              <a:t>Art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5" dirty="0">
                <a:solidFill>
                  <a:srgbClr val="020302"/>
                </a:solidFill>
                <a:latin typeface="Arial Black"/>
                <a:cs typeface="Arial Black"/>
              </a:rPr>
              <a:t>Psychotherapy,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Graduate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10" dirty="0">
                <a:solidFill>
                  <a:srgbClr val="020302"/>
                </a:solidFill>
                <a:latin typeface="Arial Black"/>
                <a:cs typeface="Arial Black"/>
              </a:rPr>
              <a:t>in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Residence,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Belfast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School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dirty="0">
                <a:solidFill>
                  <a:srgbClr val="020302"/>
                </a:solidFill>
                <a:latin typeface="Arial Black"/>
                <a:cs typeface="Arial Black"/>
              </a:rPr>
              <a:t>of</a:t>
            </a:r>
            <a:r>
              <a:rPr sz="500" spc="4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0" dirty="0">
                <a:solidFill>
                  <a:srgbClr val="020302"/>
                </a:solidFill>
                <a:latin typeface="Arial Black"/>
                <a:cs typeface="Arial Black"/>
              </a:rPr>
              <a:t>Art,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5" dirty="0">
                <a:solidFill>
                  <a:srgbClr val="020302"/>
                </a:solidFill>
                <a:latin typeface="Arial Black"/>
                <a:cs typeface="Arial Black"/>
              </a:rPr>
              <a:t>Ulster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10" dirty="0">
                <a:solidFill>
                  <a:srgbClr val="020302"/>
                </a:solidFill>
                <a:latin typeface="Arial Black"/>
                <a:cs typeface="Arial Black"/>
              </a:rPr>
              <a:t>University</a:t>
            </a:r>
            <a:r>
              <a:rPr sz="500" spc="50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Pamela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Whitaker,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Lecturer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0" dirty="0">
                <a:solidFill>
                  <a:srgbClr val="020302"/>
                </a:solidFill>
                <a:latin typeface="Arial Black"/>
                <a:cs typeface="Arial Black"/>
              </a:rPr>
              <a:t>Art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5" dirty="0">
                <a:solidFill>
                  <a:srgbClr val="020302"/>
                </a:solidFill>
                <a:latin typeface="Arial Black"/>
                <a:cs typeface="Arial Black"/>
              </a:rPr>
              <a:t>Psychotherapy,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Belfast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30" dirty="0">
                <a:solidFill>
                  <a:srgbClr val="020302"/>
                </a:solidFill>
                <a:latin typeface="Arial Black"/>
                <a:cs typeface="Arial Black"/>
              </a:rPr>
              <a:t>School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dirty="0">
                <a:solidFill>
                  <a:srgbClr val="020302"/>
                </a:solidFill>
                <a:latin typeface="Arial Black"/>
                <a:cs typeface="Arial Black"/>
              </a:rPr>
              <a:t>of</a:t>
            </a:r>
            <a:r>
              <a:rPr sz="500" spc="4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0" dirty="0">
                <a:solidFill>
                  <a:srgbClr val="020302"/>
                </a:solidFill>
                <a:latin typeface="Arial Black"/>
                <a:cs typeface="Arial Black"/>
              </a:rPr>
              <a:t>Art,</a:t>
            </a:r>
            <a:r>
              <a:rPr sz="500" spc="5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25" dirty="0">
                <a:solidFill>
                  <a:srgbClr val="020302"/>
                </a:solidFill>
                <a:latin typeface="Arial Black"/>
                <a:cs typeface="Arial Black"/>
              </a:rPr>
              <a:t>Ulster</a:t>
            </a:r>
            <a:r>
              <a:rPr sz="500" spc="10" dirty="0">
                <a:solidFill>
                  <a:srgbClr val="020302"/>
                </a:solidFill>
                <a:latin typeface="Arial Black"/>
                <a:cs typeface="Arial Black"/>
              </a:rPr>
              <a:t> </a:t>
            </a:r>
            <a:r>
              <a:rPr sz="500" spc="-10" dirty="0">
                <a:solidFill>
                  <a:srgbClr val="020302"/>
                </a:solidFill>
                <a:latin typeface="Arial Black"/>
                <a:cs typeface="Arial Black"/>
              </a:rPr>
              <a:t>University</a:t>
            </a:r>
            <a:endParaRPr sz="500" dirty="0">
              <a:latin typeface="Arial Black"/>
              <a:cs typeface="Arial Black"/>
            </a:endParaRPr>
          </a:p>
          <a:p>
            <a:pPr>
              <a:spcBef>
                <a:spcPts val="35"/>
              </a:spcBef>
            </a:pPr>
            <a:endParaRPr sz="500" dirty="0">
              <a:latin typeface="Arial Black"/>
              <a:cs typeface="Arial Black"/>
            </a:endParaRPr>
          </a:p>
          <a:p>
            <a:pPr marL="60960" marR="45085" indent="-48895">
              <a:lnSpc>
                <a:spcPct val="125000"/>
              </a:lnSpc>
              <a:spcBef>
                <a:spcPts val="5"/>
              </a:spcBef>
            </a:pP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“Student</a:t>
            </a:r>
            <a:r>
              <a:rPr sz="40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wellbeing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has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direct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impact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on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whether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a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decides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withdraw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from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university.</a:t>
            </a:r>
            <a:r>
              <a:rPr sz="400" b="1" spc="2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Building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belonging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and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engagement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can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contribute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to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enhanced</a:t>
            </a:r>
            <a:r>
              <a:rPr sz="400" b="1" spc="3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400" b="1" spc="500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experience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and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retention.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Mental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health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is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the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most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common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reason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given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for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a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to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drop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out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of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a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course.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Student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mental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health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problems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have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tripled”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(Douwes,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dirty="0">
                <a:solidFill>
                  <a:srgbClr val="020302"/>
                </a:solidFill>
                <a:latin typeface="Arial"/>
                <a:cs typeface="Arial"/>
              </a:rPr>
              <a:t>et al.,</a:t>
            </a:r>
            <a:r>
              <a:rPr sz="400" b="1" spc="5" dirty="0">
                <a:solidFill>
                  <a:srgbClr val="020302"/>
                </a:solidFill>
                <a:latin typeface="Arial"/>
                <a:cs typeface="Arial"/>
              </a:rPr>
              <a:t> </a:t>
            </a:r>
            <a:r>
              <a:rPr sz="400" b="1" spc="-10" dirty="0">
                <a:solidFill>
                  <a:srgbClr val="020302"/>
                </a:solidFill>
                <a:latin typeface="Arial"/>
                <a:cs typeface="Arial"/>
              </a:rPr>
              <a:t>2023).</a:t>
            </a:r>
            <a:endParaRPr sz="4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8100" y="99278"/>
            <a:ext cx="3437790" cy="14340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828f0a5-603f-4761-b34a-a154f2133a0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964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Tom MacLynn</dc:creator>
  <cp:lastModifiedBy>Christopher Little</cp:lastModifiedBy>
  <cp:revision>2</cp:revision>
  <dcterms:created xsi:type="dcterms:W3CDTF">2025-04-15T18:45:17Z</dcterms:created>
  <dcterms:modified xsi:type="dcterms:W3CDTF">2025-07-21T13:00:27Z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2025-04-08T00:00:00Z</vt:filetime>
  </property>
  <property fmtid="{D5CDD505-2E9C-101B-9397-08002B2CF9AE}" pid="3" name="Creator">
    <vt:lpwstr>Adobe InDesign 20.2 (Windows)</vt:lpwstr>
  </property>
  <property fmtid="{D5CDD505-2E9C-101B-9397-08002B2CF9AE}" pid="4" name="LastSaved">
    <vt:filetime>2025-04-15T00:00:00Z</vt:filetime>
  </property>
  <property fmtid="{D5CDD505-2E9C-101B-9397-08002B2CF9AE}" pid="5" name="Producer">
    <vt:lpwstr>3-Heights(TM) PDF Security Shell 4.8.25.2 (http://www.pdf-tools.com)</vt:lpwstr>
  </property>
</Properties>
</file>