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53" r:id="rId3"/>
    <p:sldMasterId id="2147483655" r:id="rId4"/>
  </p:sldMasterIdLst>
  <p:notesMasterIdLst>
    <p:notesMasterId r:id="rId6"/>
  </p:notesMasterIdLst>
  <p:handoutMasterIdLst>
    <p:handoutMasterId r:id="rId7"/>
  </p:handoutMasterIdLst>
  <p:sldIdLst>
    <p:sldId id="286" r:id="rId5"/>
  </p:sldIdLst>
  <p:sldSz cx="43891200" cy="32918400"/>
  <p:notesSz cx="7010400" cy="9236075"/>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581">
          <p15:clr>
            <a:srgbClr val="A4A3A4"/>
          </p15:clr>
        </p15:guide>
        <p15:guide id="6" pos="27069">
          <p15:clr>
            <a:srgbClr val="A4A3A4"/>
          </p15:clr>
        </p15:guide>
      </p15:sldGuideLst>
    </p:ext>
    <p:ext uri="{2D200454-40CA-4A62-9FC3-DE9A4176ACB9}">
      <p15:notesGuideLst xmlns:p15="http://schemas.microsoft.com/office/powerpoint/2012/main">
        <p15:guide id="1" orient="horz" pos="2770" userDrawn="1">
          <p15:clr>
            <a:srgbClr val="A4A3A4"/>
          </p15:clr>
        </p15:guide>
        <p15:guide id="2" pos="2070" userDrawn="1">
          <p15:clr>
            <a:srgbClr val="A4A3A4"/>
          </p15:clr>
        </p15:guide>
        <p15:guide id="3" orient="horz" pos="2909" userDrawn="1">
          <p15:clr>
            <a:srgbClr val="A4A3A4"/>
          </p15:clr>
        </p15:guide>
        <p15:guide id="4"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0A0F"/>
    <a:srgbClr val="E3E9E5"/>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0659" autoAdjust="0"/>
    <p:restoredTop sz="94706" autoAdjust="0"/>
  </p:normalViewPr>
  <p:slideViewPr>
    <p:cSldViewPr snapToGrid="0" snapToObjects="1" showGuides="1">
      <p:cViewPr varScale="1">
        <p:scale>
          <a:sx n="23" d="100"/>
          <a:sy n="23" d="100"/>
        </p:scale>
        <p:origin x="1482" y="36"/>
      </p:cViewPr>
      <p:guideLst>
        <p:guide orient="horz" pos="3318"/>
        <p:guide orient="horz" pos="288"/>
        <p:guide orient="horz" pos="20160"/>
        <p:guide orient="horz"/>
        <p:guide pos="581"/>
        <p:guide pos="2706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54" d="100"/>
          <a:sy n="54" d="100"/>
        </p:scale>
        <p:origin x="2826" y="84"/>
      </p:cViewPr>
      <p:guideLst>
        <p:guide orient="horz" pos="2770"/>
        <p:guide pos="2070"/>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Master" Target="slideMasters/slideMaster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35622F-D727-41E4-AB3F-E890EDC401E3}" type="doc">
      <dgm:prSet loTypeId="urn:microsoft.com/office/officeart/2005/8/layout/radial4" loCatId="relationship" qsTypeId="urn:microsoft.com/office/officeart/2005/8/quickstyle/simple1" qsCatId="simple" csTypeId="urn:microsoft.com/office/officeart/2005/8/colors/accent1_2" csCatId="accent1" phldr="0"/>
      <dgm:spPr/>
      <dgm:t>
        <a:bodyPr/>
        <a:lstStyle/>
        <a:p>
          <a:endParaRPr lang="en-GB"/>
        </a:p>
      </dgm:t>
    </dgm:pt>
    <dgm:pt modelId="{9359E5F2-1395-4798-943C-0BBF9F279524}">
      <dgm:prSet phldrT="[Text]" phldr="1"/>
      <dgm:spPr/>
      <dgm:t>
        <a:bodyPr/>
        <a:lstStyle/>
        <a:p>
          <a:endParaRPr lang="en-GB" dirty="0"/>
        </a:p>
      </dgm:t>
    </dgm:pt>
    <dgm:pt modelId="{176BC7E1-767B-4DE9-B042-530B78E083E3}" type="parTrans" cxnId="{57E01BB9-9276-41C6-AE43-884391611ECD}">
      <dgm:prSet/>
      <dgm:spPr/>
      <dgm:t>
        <a:bodyPr/>
        <a:lstStyle/>
        <a:p>
          <a:endParaRPr lang="en-GB"/>
        </a:p>
      </dgm:t>
    </dgm:pt>
    <dgm:pt modelId="{8C02DFA6-BC09-4C3E-B713-12CCAAC450E0}" type="sibTrans" cxnId="{57E01BB9-9276-41C6-AE43-884391611ECD}">
      <dgm:prSet/>
      <dgm:spPr/>
      <dgm:t>
        <a:bodyPr/>
        <a:lstStyle/>
        <a:p>
          <a:endParaRPr lang="en-GB"/>
        </a:p>
      </dgm:t>
    </dgm:pt>
    <dgm:pt modelId="{7DF370F8-B42C-4D02-A46B-DBEB056E3AA8}">
      <dgm:prSet phldrT="[Text]" phldr="1"/>
      <dgm:spPr/>
      <dgm:t>
        <a:bodyPr/>
        <a:lstStyle/>
        <a:p>
          <a:endParaRPr lang="en-GB" dirty="0"/>
        </a:p>
      </dgm:t>
    </dgm:pt>
    <dgm:pt modelId="{3115537F-208E-445C-8E33-A178178E75AE}" type="parTrans" cxnId="{1836027F-589F-4949-8C54-018FC9270C12}">
      <dgm:prSet/>
      <dgm:spPr/>
      <dgm:t>
        <a:bodyPr/>
        <a:lstStyle/>
        <a:p>
          <a:endParaRPr lang="en-GB"/>
        </a:p>
      </dgm:t>
    </dgm:pt>
    <dgm:pt modelId="{106F1E6B-0FA1-4D5A-A569-D91E8C79EB14}" type="sibTrans" cxnId="{1836027F-589F-4949-8C54-018FC9270C12}">
      <dgm:prSet/>
      <dgm:spPr/>
      <dgm:t>
        <a:bodyPr/>
        <a:lstStyle/>
        <a:p>
          <a:endParaRPr lang="en-GB"/>
        </a:p>
      </dgm:t>
    </dgm:pt>
    <dgm:pt modelId="{80985229-7FC8-46F9-B931-70645C106783}">
      <dgm:prSet phldrT="[Text]" phldr="1"/>
      <dgm:spPr/>
      <dgm:t>
        <a:bodyPr/>
        <a:lstStyle/>
        <a:p>
          <a:endParaRPr lang="en-GB" dirty="0"/>
        </a:p>
      </dgm:t>
    </dgm:pt>
    <dgm:pt modelId="{55D2C2B2-B8EB-4433-8DD2-224C094A3CCF}" type="parTrans" cxnId="{848C8B50-7F86-4323-815B-42A3884CCECB}">
      <dgm:prSet/>
      <dgm:spPr/>
      <dgm:t>
        <a:bodyPr/>
        <a:lstStyle/>
        <a:p>
          <a:endParaRPr lang="en-GB"/>
        </a:p>
      </dgm:t>
    </dgm:pt>
    <dgm:pt modelId="{40A81096-D093-482E-84D8-906AAFA76B39}" type="sibTrans" cxnId="{848C8B50-7F86-4323-815B-42A3884CCECB}">
      <dgm:prSet/>
      <dgm:spPr/>
      <dgm:t>
        <a:bodyPr/>
        <a:lstStyle/>
        <a:p>
          <a:endParaRPr lang="en-GB"/>
        </a:p>
      </dgm:t>
    </dgm:pt>
    <dgm:pt modelId="{7BFB3BB3-4E8E-4B6B-AAD1-8652EDDB058E}">
      <dgm:prSet phldrT="[Text]" phldr="1"/>
      <dgm:spPr/>
      <dgm:t>
        <a:bodyPr/>
        <a:lstStyle/>
        <a:p>
          <a:endParaRPr lang="en-GB" dirty="0"/>
        </a:p>
      </dgm:t>
    </dgm:pt>
    <dgm:pt modelId="{9C30E03C-CBE3-4D55-AE72-9157B6F0E809}" type="parTrans" cxnId="{20B55076-6975-4552-8D0A-495E9E6E8DE1}">
      <dgm:prSet/>
      <dgm:spPr/>
      <dgm:t>
        <a:bodyPr/>
        <a:lstStyle/>
        <a:p>
          <a:endParaRPr lang="en-GB"/>
        </a:p>
      </dgm:t>
    </dgm:pt>
    <dgm:pt modelId="{14850F23-FF9F-4C8F-A5E9-A62E5FA91050}" type="sibTrans" cxnId="{20B55076-6975-4552-8D0A-495E9E6E8DE1}">
      <dgm:prSet/>
      <dgm:spPr/>
      <dgm:t>
        <a:bodyPr/>
        <a:lstStyle/>
        <a:p>
          <a:endParaRPr lang="en-GB"/>
        </a:p>
      </dgm:t>
    </dgm:pt>
    <dgm:pt modelId="{731A5E96-A399-4ED5-A14F-CB9C207CE840}" type="pres">
      <dgm:prSet presAssocID="{0535622F-D727-41E4-AB3F-E890EDC401E3}" presName="cycle" presStyleCnt="0">
        <dgm:presLayoutVars>
          <dgm:chMax val="1"/>
          <dgm:dir/>
          <dgm:animLvl val="ctr"/>
          <dgm:resizeHandles val="exact"/>
        </dgm:presLayoutVars>
      </dgm:prSet>
      <dgm:spPr/>
      <dgm:t>
        <a:bodyPr/>
        <a:lstStyle/>
        <a:p>
          <a:endParaRPr lang="en-GB"/>
        </a:p>
      </dgm:t>
    </dgm:pt>
    <dgm:pt modelId="{64DA7455-5A95-48CF-B03D-62E7D2EA881E}" type="pres">
      <dgm:prSet presAssocID="{9359E5F2-1395-4798-943C-0BBF9F279524}" presName="centerShape" presStyleLbl="node0" presStyleIdx="0" presStyleCnt="1"/>
      <dgm:spPr/>
      <dgm:t>
        <a:bodyPr/>
        <a:lstStyle/>
        <a:p>
          <a:endParaRPr lang="en-GB"/>
        </a:p>
      </dgm:t>
    </dgm:pt>
    <dgm:pt modelId="{046293EE-7E6A-4916-91F3-F172F6A39080}" type="pres">
      <dgm:prSet presAssocID="{3115537F-208E-445C-8E33-A178178E75AE}" presName="parTrans" presStyleLbl="bgSibTrans2D1" presStyleIdx="0" presStyleCnt="3"/>
      <dgm:spPr/>
      <dgm:t>
        <a:bodyPr/>
        <a:lstStyle/>
        <a:p>
          <a:endParaRPr lang="en-GB"/>
        </a:p>
      </dgm:t>
    </dgm:pt>
    <dgm:pt modelId="{8D1AD38F-37CE-408E-9EA5-7B99D0155FD9}" type="pres">
      <dgm:prSet presAssocID="{7DF370F8-B42C-4D02-A46B-DBEB056E3AA8}" presName="node" presStyleLbl="node1" presStyleIdx="0" presStyleCnt="3">
        <dgm:presLayoutVars>
          <dgm:bulletEnabled val="1"/>
        </dgm:presLayoutVars>
      </dgm:prSet>
      <dgm:spPr/>
      <dgm:t>
        <a:bodyPr/>
        <a:lstStyle/>
        <a:p>
          <a:endParaRPr lang="en-GB"/>
        </a:p>
      </dgm:t>
    </dgm:pt>
    <dgm:pt modelId="{06E4E389-DE56-4719-9924-355544BAB583}" type="pres">
      <dgm:prSet presAssocID="{55D2C2B2-B8EB-4433-8DD2-224C094A3CCF}" presName="parTrans" presStyleLbl="bgSibTrans2D1" presStyleIdx="1" presStyleCnt="3"/>
      <dgm:spPr/>
      <dgm:t>
        <a:bodyPr/>
        <a:lstStyle/>
        <a:p>
          <a:endParaRPr lang="en-GB"/>
        </a:p>
      </dgm:t>
    </dgm:pt>
    <dgm:pt modelId="{63DFF838-9B07-49B2-A57A-551ED3362803}" type="pres">
      <dgm:prSet presAssocID="{80985229-7FC8-46F9-B931-70645C106783}" presName="node" presStyleLbl="node1" presStyleIdx="1" presStyleCnt="3">
        <dgm:presLayoutVars>
          <dgm:bulletEnabled val="1"/>
        </dgm:presLayoutVars>
      </dgm:prSet>
      <dgm:spPr/>
      <dgm:t>
        <a:bodyPr/>
        <a:lstStyle/>
        <a:p>
          <a:endParaRPr lang="en-GB"/>
        </a:p>
      </dgm:t>
    </dgm:pt>
    <dgm:pt modelId="{BF211705-9E9B-4A82-A06C-408810040501}" type="pres">
      <dgm:prSet presAssocID="{9C30E03C-CBE3-4D55-AE72-9157B6F0E809}" presName="parTrans" presStyleLbl="bgSibTrans2D1" presStyleIdx="2" presStyleCnt="3"/>
      <dgm:spPr/>
      <dgm:t>
        <a:bodyPr/>
        <a:lstStyle/>
        <a:p>
          <a:endParaRPr lang="en-GB"/>
        </a:p>
      </dgm:t>
    </dgm:pt>
    <dgm:pt modelId="{A6A3E783-FCB5-411B-9098-0333EBBB00D0}" type="pres">
      <dgm:prSet presAssocID="{7BFB3BB3-4E8E-4B6B-AAD1-8652EDDB058E}" presName="node" presStyleLbl="node1" presStyleIdx="2" presStyleCnt="3">
        <dgm:presLayoutVars>
          <dgm:bulletEnabled val="1"/>
        </dgm:presLayoutVars>
      </dgm:prSet>
      <dgm:spPr/>
      <dgm:t>
        <a:bodyPr/>
        <a:lstStyle/>
        <a:p>
          <a:endParaRPr lang="en-GB"/>
        </a:p>
      </dgm:t>
    </dgm:pt>
  </dgm:ptLst>
  <dgm:cxnLst>
    <dgm:cxn modelId="{95A4454D-8FF9-4E65-981B-E5AF2EF943D1}" type="presOf" srcId="{55D2C2B2-B8EB-4433-8DD2-224C094A3CCF}" destId="{06E4E389-DE56-4719-9924-355544BAB583}" srcOrd="0" destOrd="0" presId="urn:microsoft.com/office/officeart/2005/8/layout/radial4"/>
    <dgm:cxn modelId="{9392BD1E-F905-4392-A55B-A6BCC2E1808F}" type="presOf" srcId="{3115537F-208E-445C-8E33-A178178E75AE}" destId="{046293EE-7E6A-4916-91F3-F172F6A39080}" srcOrd="0" destOrd="0" presId="urn:microsoft.com/office/officeart/2005/8/layout/radial4"/>
    <dgm:cxn modelId="{E92BCAFE-CF09-4726-A51F-D422658D2AEE}" type="presOf" srcId="{9359E5F2-1395-4798-943C-0BBF9F279524}" destId="{64DA7455-5A95-48CF-B03D-62E7D2EA881E}" srcOrd="0" destOrd="0" presId="urn:microsoft.com/office/officeart/2005/8/layout/radial4"/>
    <dgm:cxn modelId="{375350ED-531F-47F8-8735-87B861299017}" type="presOf" srcId="{7BFB3BB3-4E8E-4B6B-AAD1-8652EDDB058E}" destId="{A6A3E783-FCB5-411B-9098-0333EBBB00D0}" srcOrd="0" destOrd="0" presId="urn:microsoft.com/office/officeart/2005/8/layout/radial4"/>
    <dgm:cxn modelId="{EA684E4D-3A1B-486F-AA95-6EE8C33617E7}" type="presOf" srcId="{9C30E03C-CBE3-4D55-AE72-9157B6F0E809}" destId="{BF211705-9E9B-4A82-A06C-408810040501}" srcOrd="0" destOrd="0" presId="urn:microsoft.com/office/officeart/2005/8/layout/radial4"/>
    <dgm:cxn modelId="{1836027F-589F-4949-8C54-018FC9270C12}" srcId="{9359E5F2-1395-4798-943C-0BBF9F279524}" destId="{7DF370F8-B42C-4D02-A46B-DBEB056E3AA8}" srcOrd="0" destOrd="0" parTransId="{3115537F-208E-445C-8E33-A178178E75AE}" sibTransId="{106F1E6B-0FA1-4D5A-A569-D91E8C79EB14}"/>
    <dgm:cxn modelId="{37557386-9ACD-4214-AFA8-DABBDC4123A3}" type="presOf" srcId="{7DF370F8-B42C-4D02-A46B-DBEB056E3AA8}" destId="{8D1AD38F-37CE-408E-9EA5-7B99D0155FD9}" srcOrd="0" destOrd="0" presId="urn:microsoft.com/office/officeart/2005/8/layout/radial4"/>
    <dgm:cxn modelId="{8AA132EC-3074-484E-A0E7-F20DCBE2B047}" type="presOf" srcId="{80985229-7FC8-46F9-B931-70645C106783}" destId="{63DFF838-9B07-49B2-A57A-551ED3362803}" srcOrd="0" destOrd="0" presId="urn:microsoft.com/office/officeart/2005/8/layout/radial4"/>
    <dgm:cxn modelId="{57E01BB9-9276-41C6-AE43-884391611ECD}" srcId="{0535622F-D727-41E4-AB3F-E890EDC401E3}" destId="{9359E5F2-1395-4798-943C-0BBF9F279524}" srcOrd="0" destOrd="0" parTransId="{176BC7E1-767B-4DE9-B042-530B78E083E3}" sibTransId="{8C02DFA6-BC09-4C3E-B713-12CCAAC450E0}"/>
    <dgm:cxn modelId="{C1070B16-05E7-4423-98AE-328727D550F6}" type="presOf" srcId="{0535622F-D727-41E4-AB3F-E890EDC401E3}" destId="{731A5E96-A399-4ED5-A14F-CB9C207CE840}" srcOrd="0" destOrd="0" presId="urn:microsoft.com/office/officeart/2005/8/layout/radial4"/>
    <dgm:cxn modelId="{848C8B50-7F86-4323-815B-42A3884CCECB}" srcId="{9359E5F2-1395-4798-943C-0BBF9F279524}" destId="{80985229-7FC8-46F9-B931-70645C106783}" srcOrd="1" destOrd="0" parTransId="{55D2C2B2-B8EB-4433-8DD2-224C094A3CCF}" sibTransId="{40A81096-D093-482E-84D8-906AAFA76B39}"/>
    <dgm:cxn modelId="{20B55076-6975-4552-8D0A-495E9E6E8DE1}" srcId="{9359E5F2-1395-4798-943C-0BBF9F279524}" destId="{7BFB3BB3-4E8E-4B6B-AAD1-8652EDDB058E}" srcOrd="2" destOrd="0" parTransId="{9C30E03C-CBE3-4D55-AE72-9157B6F0E809}" sibTransId="{14850F23-FF9F-4C8F-A5E9-A62E5FA91050}"/>
    <dgm:cxn modelId="{3CC581A8-3D19-4CBD-900D-97DDD3C5F4AF}" type="presParOf" srcId="{731A5E96-A399-4ED5-A14F-CB9C207CE840}" destId="{64DA7455-5A95-48CF-B03D-62E7D2EA881E}" srcOrd="0" destOrd="0" presId="urn:microsoft.com/office/officeart/2005/8/layout/radial4"/>
    <dgm:cxn modelId="{468A6917-E605-46D8-93A2-C3E85EDD0AA7}" type="presParOf" srcId="{731A5E96-A399-4ED5-A14F-CB9C207CE840}" destId="{046293EE-7E6A-4916-91F3-F172F6A39080}" srcOrd="1" destOrd="0" presId="urn:microsoft.com/office/officeart/2005/8/layout/radial4"/>
    <dgm:cxn modelId="{D961991B-AA7F-428B-B457-AF92EFBA7E8D}" type="presParOf" srcId="{731A5E96-A399-4ED5-A14F-CB9C207CE840}" destId="{8D1AD38F-37CE-408E-9EA5-7B99D0155FD9}" srcOrd="2" destOrd="0" presId="urn:microsoft.com/office/officeart/2005/8/layout/radial4"/>
    <dgm:cxn modelId="{CA46F21E-48CC-46C5-8962-36D68A4BEE32}" type="presParOf" srcId="{731A5E96-A399-4ED5-A14F-CB9C207CE840}" destId="{06E4E389-DE56-4719-9924-355544BAB583}" srcOrd="3" destOrd="0" presId="urn:microsoft.com/office/officeart/2005/8/layout/radial4"/>
    <dgm:cxn modelId="{BA6EF047-CCDF-47FA-939D-100C41799698}" type="presParOf" srcId="{731A5E96-A399-4ED5-A14F-CB9C207CE840}" destId="{63DFF838-9B07-49B2-A57A-551ED3362803}" srcOrd="4" destOrd="0" presId="urn:microsoft.com/office/officeart/2005/8/layout/radial4"/>
    <dgm:cxn modelId="{40627208-C10E-41B0-B224-D55E5C94D6F8}" type="presParOf" srcId="{731A5E96-A399-4ED5-A14F-CB9C207CE840}" destId="{BF211705-9E9B-4A82-A06C-408810040501}" srcOrd="5" destOrd="0" presId="urn:microsoft.com/office/officeart/2005/8/layout/radial4"/>
    <dgm:cxn modelId="{6F0B7A9B-F1F2-48C4-8916-8FF64CE79606}" type="presParOf" srcId="{731A5E96-A399-4ED5-A14F-CB9C207CE840}" destId="{A6A3E783-FCB5-411B-9098-0333EBBB00D0}"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823B61-1671-4828-8772-44041A424E86}" type="doc">
      <dgm:prSet loTypeId="urn:microsoft.com/office/officeart/2005/8/layout/equation2" loCatId="relationship" qsTypeId="urn:microsoft.com/office/officeart/2005/8/quickstyle/simple1" qsCatId="simple" csTypeId="urn:microsoft.com/office/officeart/2005/8/colors/accent1_2" csCatId="accent1" phldr="0"/>
      <dgm:spPr/>
    </dgm:pt>
    <dgm:pt modelId="{8FEB03CC-9FEB-4FEB-8EE2-2EA2CFC08E68}">
      <dgm:prSet phldrT="[Text]" phldr="1"/>
      <dgm:spPr/>
      <dgm:t>
        <a:bodyPr/>
        <a:lstStyle/>
        <a:p>
          <a:endParaRPr lang="en-GB" dirty="0"/>
        </a:p>
      </dgm:t>
    </dgm:pt>
    <dgm:pt modelId="{E2B8378B-4C51-449F-9576-00CA3E855922}" type="parTrans" cxnId="{31A52472-BB7D-4B51-A5A0-A36EC2B2D185}">
      <dgm:prSet/>
      <dgm:spPr/>
      <dgm:t>
        <a:bodyPr/>
        <a:lstStyle/>
        <a:p>
          <a:endParaRPr lang="en-GB"/>
        </a:p>
      </dgm:t>
    </dgm:pt>
    <dgm:pt modelId="{33141313-5B2A-4622-A235-D0409CAC0CC6}" type="sibTrans" cxnId="{31A52472-BB7D-4B51-A5A0-A36EC2B2D185}">
      <dgm:prSet/>
      <dgm:spPr/>
      <dgm:t>
        <a:bodyPr/>
        <a:lstStyle/>
        <a:p>
          <a:endParaRPr lang="en-GB" dirty="0"/>
        </a:p>
      </dgm:t>
    </dgm:pt>
    <dgm:pt modelId="{D4A667AA-4903-47B2-842A-F94FC9BA3F6C}">
      <dgm:prSet phldrT="[Text]" phldr="1"/>
      <dgm:spPr/>
      <dgm:t>
        <a:bodyPr/>
        <a:lstStyle/>
        <a:p>
          <a:endParaRPr lang="en-GB" dirty="0"/>
        </a:p>
      </dgm:t>
    </dgm:pt>
    <dgm:pt modelId="{E4A4043D-8756-4197-BEB3-384A540EEDA1}" type="parTrans" cxnId="{A8EB6A4C-32A2-442E-AFF2-D8CAA59D0CEB}">
      <dgm:prSet/>
      <dgm:spPr/>
      <dgm:t>
        <a:bodyPr/>
        <a:lstStyle/>
        <a:p>
          <a:endParaRPr lang="en-GB"/>
        </a:p>
      </dgm:t>
    </dgm:pt>
    <dgm:pt modelId="{AFE95A74-0253-4B33-A111-EB577FDABAAD}" type="sibTrans" cxnId="{A8EB6A4C-32A2-442E-AFF2-D8CAA59D0CEB}">
      <dgm:prSet/>
      <dgm:spPr/>
      <dgm:t>
        <a:bodyPr/>
        <a:lstStyle/>
        <a:p>
          <a:endParaRPr lang="en-GB" dirty="0"/>
        </a:p>
      </dgm:t>
    </dgm:pt>
    <dgm:pt modelId="{70B24AA5-79BE-40B8-A569-B52DF6B9D1ED}">
      <dgm:prSet phldrT="[Text]" phldr="1"/>
      <dgm:spPr/>
      <dgm:t>
        <a:bodyPr/>
        <a:lstStyle/>
        <a:p>
          <a:endParaRPr lang="en-GB" dirty="0"/>
        </a:p>
      </dgm:t>
    </dgm:pt>
    <dgm:pt modelId="{FA2C9DF6-370D-45F5-9A4C-491799620BBD}" type="parTrans" cxnId="{CCB8DD33-DD06-44A4-89B8-57386A1A15EF}">
      <dgm:prSet/>
      <dgm:spPr/>
      <dgm:t>
        <a:bodyPr/>
        <a:lstStyle/>
        <a:p>
          <a:endParaRPr lang="en-GB"/>
        </a:p>
      </dgm:t>
    </dgm:pt>
    <dgm:pt modelId="{9F6727EA-85C3-4935-803A-97A0767107C3}" type="sibTrans" cxnId="{CCB8DD33-DD06-44A4-89B8-57386A1A15EF}">
      <dgm:prSet/>
      <dgm:spPr/>
      <dgm:t>
        <a:bodyPr/>
        <a:lstStyle/>
        <a:p>
          <a:endParaRPr lang="en-GB"/>
        </a:p>
      </dgm:t>
    </dgm:pt>
    <dgm:pt modelId="{576031D3-BEAA-4C91-9D61-793064C5CEA1}" type="pres">
      <dgm:prSet presAssocID="{2D823B61-1671-4828-8772-44041A424E86}" presName="Name0" presStyleCnt="0">
        <dgm:presLayoutVars>
          <dgm:dir/>
          <dgm:resizeHandles val="exact"/>
        </dgm:presLayoutVars>
      </dgm:prSet>
      <dgm:spPr/>
    </dgm:pt>
    <dgm:pt modelId="{2171C378-CD20-442C-B205-5FF32C92FE2E}" type="pres">
      <dgm:prSet presAssocID="{2D823B61-1671-4828-8772-44041A424E86}" presName="vNodes" presStyleCnt="0"/>
      <dgm:spPr/>
    </dgm:pt>
    <dgm:pt modelId="{4C0109D1-0317-4816-9125-F763EB4598D5}" type="pres">
      <dgm:prSet presAssocID="{8FEB03CC-9FEB-4FEB-8EE2-2EA2CFC08E68}" presName="node" presStyleLbl="node1" presStyleIdx="0" presStyleCnt="3">
        <dgm:presLayoutVars>
          <dgm:bulletEnabled val="1"/>
        </dgm:presLayoutVars>
      </dgm:prSet>
      <dgm:spPr/>
      <dgm:t>
        <a:bodyPr/>
        <a:lstStyle/>
        <a:p>
          <a:endParaRPr lang="en-GB"/>
        </a:p>
      </dgm:t>
    </dgm:pt>
    <dgm:pt modelId="{0ACFBA06-4A6B-4885-BF82-B2F93B158DF9}" type="pres">
      <dgm:prSet presAssocID="{33141313-5B2A-4622-A235-D0409CAC0CC6}" presName="spacerT" presStyleCnt="0"/>
      <dgm:spPr/>
    </dgm:pt>
    <dgm:pt modelId="{CA71A553-0DEF-45FA-9337-9F3C86B41E75}" type="pres">
      <dgm:prSet presAssocID="{33141313-5B2A-4622-A235-D0409CAC0CC6}" presName="sibTrans" presStyleLbl="sibTrans2D1" presStyleIdx="0" presStyleCnt="2"/>
      <dgm:spPr/>
      <dgm:t>
        <a:bodyPr/>
        <a:lstStyle/>
        <a:p>
          <a:endParaRPr lang="en-GB"/>
        </a:p>
      </dgm:t>
    </dgm:pt>
    <dgm:pt modelId="{C55C4ED1-FC34-421B-B2BC-195209D8D2E8}" type="pres">
      <dgm:prSet presAssocID="{33141313-5B2A-4622-A235-D0409CAC0CC6}" presName="spacerB" presStyleCnt="0"/>
      <dgm:spPr/>
    </dgm:pt>
    <dgm:pt modelId="{246E7E4C-DC51-42A4-BA92-7278E2271DD0}" type="pres">
      <dgm:prSet presAssocID="{D4A667AA-4903-47B2-842A-F94FC9BA3F6C}" presName="node" presStyleLbl="node1" presStyleIdx="1" presStyleCnt="3">
        <dgm:presLayoutVars>
          <dgm:bulletEnabled val="1"/>
        </dgm:presLayoutVars>
      </dgm:prSet>
      <dgm:spPr/>
      <dgm:t>
        <a:bodyPr/>
        <a:lstStyle/>
        <a:p>
          <a:endParaRPr lang="en-GB"/>
        </a:p>
      </dgm:t>
    </dgm:pt>
    <dgm:pt modelId="{FBD65087-1D4B-4335-91BD-165632E36111}" type="pres">
      <dgm:prSet presAssocID="{2D823B61-1671-4828-8772-44041A424E86}" presName="sibTransLast" presStyleLbl="sibTrans2D1" presStyleIdx="1" presStyleCnt="2"/>
      <dgm:spPr/>
      <dgm:t>
        <a:bodyPr/>
        <a:lstStyle/>
        <a:p>
          <a:endParaRPr lang="en-GB"/>
        </a:p>
      </dgm:t>
    </dgm:pt>
    <dgm:pt modelId="{FD219F6E-38AC-4E4C-A684-13BEFA654E33}" type="pres">
      <dgm:prSet presAssocID="{2D823B61-1671-4828-8772-44041A424E86}" presName="connectorText" presStyleLbl="sibTrans2D1" presStyleIdx="1" presStyleCnt="2"/>
      <dgm:spPr/>
      <dgm:t>
        <a:bodyPr/>
        <a:lstStyle/>
        <a:p>
          <a:endParaRPr lang="en-GB"/>
        </a:p>
      </dgm:t>
    </dgm:pt>
    <dgm:pt modelId="{0AB01662-4D02-4E87-A55D-11AA01190110}" type="pres">
      <dgm:prSet presAssocID="{2D823B61-1671-4828-8772-44041A424E86}" presName="lastNode" presStyleLbl="node1" presStyleIdx="2" presStyleCnt="3">
        <dgm:presLayoutVars>
          <dgm:bulletEnabled val="1"/>
        </dgm:presLayoutVars>
      </dgm:prSet>
      <dgm:spPr/>
      <dgm:t>
        <a:bodyPr/>
        <a:lstStyle/>
        <a:p>
          <a:endParaRPr lang="en-GB"/>
        </a:p>
      </dgm:t>
    </dgm:pt>
  </dgm:ptLst>
  <dgm:cxnLst>
    <dgm:cxn modelId="{ADF19BD8-FBD9-47F2-AFFC-FE92E39ED6B3}" type="presOf" srcId="{70B24AA5-79BE-40B8-A569-B52DF6B9D1ED}" destId="{0AB01662-4D02-4E87-A55D-11AA01190110}" srcOrd="0" destOrd="0" presId="urn:microsoft.com/office/officeart/2005/8/layout/equation2"/>
    <dgm:cxn modelId="{CCB8DD33-DD06-44A4-89B8-57386A1A15EF}" srcId="{2D823B61-1671-4828-8772-44041A424E86}" destId="{70B24AA5-79BE-40B8-A569-B52DF6B9D1ED}" srcOrd="2" destOrd="0" parTransId="{FA2C9DF6-370D-45F5-9A4C-491799620BBD}" sibTransId="{9F6727EA-85C3-4935-803A-97A0767107C3}"/>
    <dgm:cxn modelId="{31A52472-BB7D-4B51-A5A0-A36EC2B2D185}" srcId="{2D823B61-1671-4828-8772-44041A424E86}" destId="{8FEB03CC-9FEB-4FEB-8EE2-2EA2CFC08E68}" srcOrd="0" destOrd="0" parTransId="{E2B8378B-4C51-449F-9576-00CA3E855922}" sibTransId="{33141313-5B2A-4622-A235-D0409CAC0CC6}"/>
    <dgm:cxn modelId="{A40A121D-1904-4EC7-8210-FEB00328C76F}" type="presOf" srcId="{AFE95A74-0253-4B33-A111-EB577FDABAAD}" destId="{FD219F6E-38AC-4E4C-A684-13BEFA654E33}" srcOrd="1" destOrd="0" presId="urn:microsoft.com/office/officeart/2005/8/layout/equation2"/>
    <dgm:cxn modelId="{D8C1EF9C-CC96-45FF-95E0-ADEDB05963C5}" type="presOf" srcId="{8FEB03CC-9FEB-4FEB-8EE2-2EA2CFC08E68}" destId="{4C0109D1-0317-4816-9125-F763EB4598D5}" srcOrd="0" destOrd="0" presId="urn:microsoft.com/office/officeart/2005/8/layout/equation2"/>
    <dgm:cxn modelId="{A8EB6A4C-32A2-442E-AFF2-D8CAA59D0CEB}" srcId="{2D823B61-1671-4828-8772-44041A424E86}" destId="{D4A667AA-4903-47B2-842A-F94FC9BA3F6C}" srcOrd="1" destOrd="0" parTransId="{E4A4043D-8756-4197-BEB3-384A540EEDA1}" sibTransId="{AFE95A74-0253-4B33-A111-EB577FDABAAD}"/>
    <dgm:cxn modelId="{45C159C1-71A2-4073-B70C-0FE0931AC070}" type="presOf" srcId="{AFE95A74-0253-4B33-A111-EB577FDABAAD}" destId="{FBD65087-1D4B-4335-91BD-165632E36111}" srcOrd="0" destOrd="0" presId="urn:microsoft.com/office/officeart/2005/8/layout/equation2"/>
    <dgm:cxn modelId="{72421B2E-9F94-4CB3-AF84-7CC492563024}" type="presOf" srcId="{D4A667AA-4903-47B2-842A-F94FC9BA3F6C}" destId="{246E7E4C-DC51-42A4-BA92-7278E2271DD0}" srcOrd="0" destOrd="0" presId="urn:microsoft.com/office/officeart/2005/8/layout/equation2"/>
    <dgm:cxn modelId="{39CDF018-7520-42D8-AF08-EED3DF33C5FD}" type="presOf" srcId="{33141313-5B2A-4622-A235-D0409CAC0CC6}" destId="{CA71A553-0DEF-45FA-9337-9F3C86B41E75}" srcOrd="0" destOrd="0" presId="urn:microsoft.com/office/officeart/2005/8/layout/equation2"/>
    <dgm:cxn modelId="{2286DA80-7C45-4B87-B72A-A252212F79C6}" type="presOf" srcId="{2D823B61-1671-4828-8772-44041A424E86}" destId="{576031D3-BEAA-4C91-9D61-793064C5CEA1}" srcOrd="0" destOrd="0" presId="urn:microsoft.com/office/officeart/2005/8/layout/equation2"/>
    <dgm:cxn modelId="{F8D22993-68A2-40E9-A7D8-9ADD98A07C6D}" type="presParOf" srcId="{576031D3-BEAA-4C91-9D61-793064C5CEA1}" destId="{2171C378-CD20-442C-B205-5FF32C92FE2E}" srcOrd="0" destOrd="0" presId="urn:microsoft.com/office/officeart/2005/8/layout/equation2"/>
    <dgm:cxn modelId="{DCB12CB6-3429-4D0C-9DB9-433B58B53B81}" type="presParOf" srcId="{2171C378-CD20-442C-B205-5FF32C92FE2E}" destId="{4C0109D1-0317-4816-9125-F763EB4598D5}" srcOrd="0" destOrd="0" presId="urn:microsoft.com/office/officeart/2005/8/layout/equation2"/>
    <dgm:cxn modelId="{E7F20B0B-A732-44DA-A3CB-5E363D1BF6EB}" type="presParOf" srcId="{2171C378-CD20-442C-B205-5FF32C92FE2E}" destId="{0ACFBA06-4A6B-4885-BF82-B2F93B158DF9}" srcOrd="1" destOrd="0" presId="urn:microsoft.com/office/officeart/2005/8/layout/equation2"/>
    <dgm:cxn modelId="{57877728-F192-4EC9-BB5D-544208095466}" type="presParOf" srcId="{2171C378-CD20-442C-B205-5FF32C92FE2E}" destId="{CA71A553-0DEF-45FA-9337-9F3C86B41E75}" srcOrd="2" destOrd="0" presId="urn:microsoft.com/office/officeart/2005/8/layout/equation2"/>
    <dgm:cxn modelId="{22110D72-838F-4145-9018-D866C7624F3E}" type="presParOf" srcId="{2171C378-CD20-442C-B205-5FF32C92FE2E}" destId="{C55C4ED1-FC34-421B-B2BC-195209D8D2E8}" srcOrd="3" destOrd="0" presId="urn:microsoft.com/office/officeart/2005/8/layout/equation2"/>
    <dgm:cxn modelId="{2DD0C25C-A032-4D9A-9578-2F6A416C41B0}" type="presParOf" srcId="{2171C378-CD20-442C-B205-5FF32C92FE2E}" destId="{246E7E4C-DC51-42A4-BA92-7278E2271DD0}" srcOrd="4" destOrd="0" presId="urn:microsoft.com/office/officeart/2005/8/layout/equation2"/>
    <dgm:cxn modelId="{4E19A7F8-AA8C-4534-9E7A-9F069DBA539B}" type="presParOf" srcId="{576031D3-BEAA-4C91-9D61-793064C5CEA1}" destId="{FBD65087-1D4B-4335-91BD-165632E36111}" srcOrd="1" destOrd="0" presId="urn:microsoft.com/office/officeart/2005/8/layout/equation2"/>
    <dgm:cxn modelId="{2B2BF0B9-B6E0-4652-8919-CCDEB593A24F}" type="presParOf" srcId="{FBD65087-1D4B-4335-91BD-165632E36111}" destId="{FD219F6E-38AC-4E4C-A684-13BEFA654E33}" srcOrd="0" destOrd="0" presId="urn:microsoft.com/office/officeart/2005/8/layout/equation2"/>
    <dgm:cxn modelId="{6B7024A2-9895-47E5-BCAD-535031E8E3BF}" type="presParOf" srcId="{576031D3-BEAA-4C91-9D61-793064C5CEA1}" destId="{0AB01662-4D02-4E87-A55D-11AA01190110}" srcOrd="2" destOrd="0" presId="urn:microsoft.com/office/officeart/2005/8/layout/equation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A7455-5A95-48CF-B03D-62E7D2EA881E}">
      <dsp:nvSpPr>
        <dsp:cNvPr id="0" name=""/>
        <dsp:cNvSpPr/>
      </dsp:nvSpPr>
      <dsp:spPr>
        <a:xfrm>
          <a:off x="2886757" y="2701821"/>
          <a:ext cx="2135409" cy="21354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endParaRPr lang="en-GB" sz="5000" kern="1200" dirty="0"/>
        </a:p>
      </dsp:txBody>
      <dsp:txXfrm>
        <a:off x="3199480" y="3014544"/>
        <a:ext cx="1509963" cy="1509963"/>
      </dsp:txXfrm>
    </dsp:sp>
    <dsp:sp modelId="{046293EE-7E6A-4916-91F3-F172F6A39080}">
      <dsp:nvSpPr>
        <dsp:cNvPr id="0" name=""/>
        <dsp:cNvSpPr/>
      </dsp:nvSpPr>
      <dsp:spPr>
        <a:xfrm rot="12900000">
          <a:off x="1371147" y="2281312"/>
          <a:ext cx="1785008" cy="60859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1AD38F-37CE-408E-9EA5-7B99D0155FD9}">
      <dsp:nvSpPr>
        <dsp:cNvPr id="0" name=""/>
        <dsp:cNvSpPr/>
      </dsp:nvSpPr>
      <dsp:spPr>
        <a:xfrm>
          <a:off x="518235" y="1262233"/>
          <a:ext cx="2028639" cy="16229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395" tIns="112395" rIns="112395" bIns="112395" numCol="1" spcCol="1270" anchor="ctr" anchorCtr="0">
          <a:noAutofit/>
        </a:bodyPr>
        <a:lstStyle/>
        <a:p>
          <a:pPr lvl="0" algn="ctr" defTabSz="2622550">
            <a:lnSpc>
              <a:spcPct val="90000"/>
            </a:lnSpc>
            <a:spcBef>
              <a:spcPct val="0"/>
            </a:spcBef>
            <a:spcAft>
              <a:spcPct val="35000"/>
            </a:spcAft>
          </a:pPr>
          <a:endParaRPr lang="en-GB" sz="5900" kern="1200" dirty="0"/>
        </a:p>
      </dsp:txBody>
      <dsp:txXfrm>
        <a:off x="565768" y="1309766"/>
        <a:ext cx="1933573" cy="1527845"/>
      </dsp:txXfrm>
    </dsp:sp>
    <dsp:sp modelId="{06E4E389-DE56-4719-9924-355544BAB583}">
      <dsp:nvSpPr>
        <dsp:cNvPr id="0" name=""/>
        <dsp:cNvSpPr/>
      </dsp:nvSpPr>
      <dsp:spPr>
        <a:xfrm rot="16200000">
          <a:off x="3061958" y="1401132"/>
          <a:ext cx="1785008" cy="60859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DFF838-9B07-49B2-A57A-551ED3362803}">
      <dsp:nvSpPr>
        <dsp:cNvPr id="0" name=""/>
        <dsp:cNvSpPr/>
      </dsp:nvSpPr>
      <dsp:spPr>
        <a:xfrm>
          <a:off x="2940142" y="1468"/>
          <a:ext cx="2028639" cy="16229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395" tIns="112395" rIns="112395" bIns="112395" numCol="1" spcCol="1270" anchor="ctr" anchorCtr="0">
          <a:noAutofit/>
        </a:bodyPr>
        <a:lstStyle/>
        <a:p>
          <a:pPr lvl="0" algn="ctr" defTabSz="2622550">
            <a:lnSpc>
              <a:spcPct val="90000"/>
            </a:lnSpc>
            <a:spcBef>
              <a:spcPct val="0"/>
            </a:spcBef>
            <a:spcAft>
              <a:spcPct val="35000"/>
            </a:spcAft>
          </a:pPr>
          <a:endParaRPr lang="en-GB" sz="5900" kern="1200" dirty="0"/>
        </a:p>
      </dsp:txBody>
      <dsp:txXfrm>
        <a:off x="2987675" y="49001"/>
        <a:ext cx="1933573" cy="1527845"/>
      </dsp:txXfrm>
    </dsp:sp>
    <dsp:sp modelId="{BF211705-9E9B-4A82-A06C-408810040501}">
      <dsp:nvSpPr>
        <dsp:cNvPr id="0" name=""/>
        <dsp:cNvSpPr/>
      </dsp:nvSpPr>
      <dsp:spPr>
        <a:xfrm rot="19500000">
          <a:off x="4752768" y="2281312"/>
          <a:ext cx="1785008" cy="60859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A3E783-FCB5-411B-9098-0333EBBB00D0}">
      <dsp:nvSpPr>
        <dsp:cNvPr id="0" name=""/>
        <dsp:cNvSpPr/>
      </dsp:nvSpPr>
      <dsp:spPr>
        <a:xfrm>
          <a:off x="5362049" y="1262233"/>
          <a:ext cx="2028639" cy="16229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395" tIns="112395" rIns="112395" bIns="112395" numCol="1" spcCol="1270" anchor="ctr" anchorCtr="0">
          <a:noAutofit/>
        </a:bodyPr>
        <a:lstStyle/>
        <a:p>
          <a:pPr lvl="0" algn="ctr" defTabSz="2622550">
            <a:lnSpc>
              <a:spcPct val="90000"/>
            </a:lnSpc>
            <a:spcBef>
              <a:spcPct val="0"/>
            </a:spcBef>
            <a:spcAft>
              <a:spcPct val="35000"/>
            </a:spcAft>
          </a:pPr>
          <a:endParaRPr lang="en-GB" sz="5900" kern="1200" dirty="0"/>
        </a:p>
      </dsp:txBody>
      <dsp:txXfrm>
        <a:off x="5409582" y="1309766"/>
        <a:ext cx="1933573" cy="15278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109D1-0317-4816-9125-F763EB4598D5}">
      <dsp:nvSpPr>
        <dsp:cNvPr id="0" name=""/>
        <dsp:cNvSpPr/>
      </dsp:nvSpPr>
      <dsp:spPr>
        <a:xfrm>
          <a:off x="781238" y="2058"/>
          <a:ext cx="1762902" cy="17629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endParaRPr lang="en-GB" sz="3900" kern="1200" dirty="0"/>
        </a:p>
      </dsp:txBody>
      <dsp:txXfrm>
        <a:off x="1039409" y="260229"/>
        <a:ext cx="1246560" cy="1246560"/>
      </dsp:txXfrm>
    </dsp:sp>
    <dsp:sp modelId="{CA71A553-0DEF-45FA-9337-9F3C86B41E75}">
      <dsp:nvSpPr>
        <dsp:cNvPr id="0" name=""/>
        <dsp:cNvSpPr/>
      </dsp:nvSpPr>
      <dsp:spPr>
        <a:xfrm>
          <a:off x="1151447" y="1908108"/>
          <a:ext cx="1022483" cy="1022483"/>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dirty="0"/>
        </a:p>
      </dsp:txBody>
      <dsp:txXfrm>
        <a:off x="1286977" y="2299105"/>
        <a:ext cx="751423" cy="240489"/>
      </dsp:txXfrm>
    </dsp:sp>
    <dsp:sp modelId="{246E7E4C-DC51-42A4-BA92-7278E2271DD0}">
      <dsp:nvSpPr>
        <dsp:cNvPr id="0" name=""/>
        <dsp:cNvSpPr/>
      </dsp:nvSpPr>
      <dsp:spPr>
        <a:xfrm>
          <a:off x="781238" y="3073739"/>
          <a:ext cx="1762902" cy="17629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endParaRPr lang="en-GB" sz="3900" kern="1200" dirty="0"/>
        </a:p>
      </dsp:txBody>
      <dsp:txXfrm>
        <a:off x="1039409" y="3331910"/>
        <a:ext cx="1246560" cy="1246560"/>
      </dsp:txXfrm>
    </dsp:sp>
    <dsp:sp modelId="{FBD65087-1D4B-4335-91BD-165632E36111}">
      <dsp:nvSpPr>
        <dsp:cNvPr id="0" name=""/>
        <dsp:cNvSpPr/>
      </dsp:nvSpPr>
      <dsp:spPr>
        <a:xfrm>
          <a:off x="2808575" y="2091450"/>
          <a:ext cx="560602" cy="6557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dirty="0"/>
        </a:p>
      </dsp:txBody>
      <dsp:txXfrm>
        <a:off x="2808575" y="2222610"/>
        <a:ext cx="392421" cy="393479"/>
      </dsp:txXfrm>
    </dsp:sp>
    <dsp:sp modelId="{0AB01662-4D02-4E87-A55D-11AA01190110}">
      <dsp:nvSpPr>
        <dsp:cNvPr id="0" name=""/>
        <dsp:cNvSpPr/>
      </dsp:nvSpPr>
      <dsp:spPr>
        <a:xfrm>
          <a:off x="3601882" y="656447"/>
          <a:ext cx="3525804" cy="35258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GB" sz="6500" kern="1200" dirty="0"/>
        </a:p>
      </dsp:txBody>
      <dsp:txXfrm>
        <a:off x="4118224" y="1172789"/>
        <a:ext cx="2493120" cy="249312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24" tIns="46412" rIns="92824" bIns="46412"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1804"/>
          </a:xfrm>
          <a:prstGeom prst="rect">
            <a:avLst/>
          </a:prstGeom>
        </p:spPr>
        <p:txBody>
          <a:bodyPr vert="horz" lIns="92824" tIns="46412" rIns="92824" bIns="46412" rtlCol="0"/>
          <a:lstStyle>
            <a:lvl1pPr algn="r">
              <a:defRPr sz="1200"/>
            </a:lvl1pPr>
          </a:lstStyle>
          <a:p>
            <a:fld id="{0158C5BC-9A70-462C-B28D-9600239EAC64}" type="datetimeFigureOut">
              <a:rPr lang="en-US" smtClean="0"/>
              <a:pPr/>
              <a:t>4/25/2017</a:t>
            </a:fld>
            <a:endParaRPr lang="en-US" dirty="0"/>
          </a:p>
        </p:txBody>
      </p:sp>
      <p:sp>
        <p:nvSpPr>
          <p:cNvPr id="4" name="Footer Placeholder 3"/>
          <p:cNvSpPr>
            <a:spLocks noGrp="1"/>
          </p:cNvSpPr>
          <p:nvPr>
            <p:ph type="ftr" sz="quarter" idx="2"/>
          </p:nvPr>
        </p:nvSpPr>
        <p:spPr>
          <a:xfrm>
            <a:off x="0" y="8772668"/>
            <a:ext cx="3037840" cy="461804"/>
          </a:xfrm>
          <a:prstGeom prst="rect">
            <a:avLst/>
          </a:prstGeom>
        </p:spPr>
        <p:txBody>
          <a:bodyPr vert="horz" lIns="92824" tIns="46412" rIns="92824" bIns="4641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772668"/>
            <a:ext cx="3037840" cy="461804"/>
          </a:xfrm>
          <a:prstGeom prst="rect">
            <a:avLst/>
          </a:prstGeom>
        </p:spPr>
        <p:txBody>
          <a:bodyPr vert="horz" lIns="92824" tIns="46412" rIns="92824" bIns="46412" rtlCol="0" anchor="b"/>
          <a:lstStyle>
            <a:lvl1pPr algn="r">
              <a:defRPr sz="1200"/>
            </a:lvl1pPr>
          </a:lstStyle>
          <a:p>
            <a:fld id="{79C131B7-05CA-4AEE-9267-6D0ED4DC84F3}" type="slidenum">
              <a:rPr lang="en-US" smtClean="0"/>
              <a:pPr/>
              <a:t>‹#›</a:t>
            </a:fld>
            <a:endParaRPr lang="en-US" dirty="0"/>
          </a:p>
        </p:txBody>
      </p:sp>
    </p:spTree>
    <p:extLst>
      <p:ext uri="{BB962C8B-B14F-4D97-AF65-F5344CB8AC3E}">
        <p14:creationId xmlns:p14="http://schemas.microsoft.com/office/powerpoint/2010/main" val="1185127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24" tIns="46412" rIns="92824" bIns="46412" rtlCol="0"/>
          <a:lstStyle>
            <a:lvl1pPr algn="l">
              <a:defRPr sz="1200"/>
            </a:lvl1pPr>
          </a:lstStyle>
          <a:p>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2824" tIns="46412" rIns="92824" bIns="46412" rtlCol="0"/>
          <a:lstStyle>
            <a:lvl1pPr algn="r">
              <a:defRPr sz="1200"/>
            </a:lvl1pPr>
          </a:lstStyle>
          <a:p>
            <a:fld id="{E6CC2317-6751-4CD4-9995-8782DD78E936}" type="datetimeFigureOut">
              <a:rPr lang="en-US" smtClean="0"/>
              <a:pPr/>
              <a:t>4/25/2017</a:t>
            </a:fld>
            <a:endParaRPr lang="en-US" dirty="0"/>
          </a:p>
        </p:txBody>
      </p:sp>
      <p:sp>
        <p:nvSpPr>
          <p:cNvPr id="4" name="Slide Image Placeholder 3"/>
          <p:cNvSpPr>
            <a:spLocks noGrp="1" noRot="1" noChangeAspect="1"/>
          </p:cNvSpPr>
          <p:nvPr>
            <p:ph type="sldImg" idx="2"/>
          </p:nvPr>
        </p:nvSpPr>
        <p:spPr>
          <a:xfrm>
            <a:off x="1196975" y="693738"/>
            <a:ext cx="4616450" cy="3462337"/>
          </a:xfrm>
          <a:prstGeom prst="rect">
            <a:avLst/>
          </a:prstGeom>
          <a:noFill/>
          <a:ln w="12700">
            <a:solidFill>
              <a:prstClr val="black"/>
            </a:solidFill>
          </a:ln>
        </p:spPr>
        <p:txBody>
          <a:bodyPr vert="horz" lIns="92824" tIns="46412" rIns="92824" bIns="46412"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24" tIns="46412" rIns="92824" bIns="464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24" tIns="46412" rIns="92824" bIns="4641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24" tIns="46412" rIns="92824" bIns="46412"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1983340239"/>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6450" cy="346233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451841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32593" y="457202"/>
            <a:ext cx="32009976" cy="1447800"/>
          </a:xfrm>
          <a:prstGeom prst="rect">
            <a:avLst/>
          </a:prstGeom>
        </p:spPr>
        <p:txBody>
          <a:bodyPr lIns="91436" tIns="45717" rIns="91436" bIns="45717" anchor="ctr" anchorCtr="0"/>
          <a:lstStyle>
            <a:lvl1pPr>
              <a:defRPr b="1"/>
            </a:lvl1pPr>
          </a:lstStyle>
          <a:p>
            <a:r>
              <a:rPr lang="en-US" dirty="0" smtClean="0"/>
              <a:t>Click here to add the poster title</a:t>
            </a:r>
            <a:endParaRPr lang="en-US" dirty="0"/>
          </a:p>
        </p:txBody>
      </p:sp>
      <p:sp>
        <p:nvSpPr>
          <p:cNvPr id="4" name="Text Placeholder 3"/>
          <p:cNvSpPr>
            <a:spLocks noGrp="1"/>
          </p:cNvSpPr>
          <p:nvPr>
            <p:ph type="body" sz="quarter" idx="10" hasCustomPrompt="1"/>
          </p:nvPr>
        </p:nvSpPr>
        <p:spPr>
          <a:xfrm>
            <a:off x="904188" y="6004405"/>
            <a:ext cx="10056813"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6" name="Text Placeholder 5"/>
          <p:cNvSpPr>
            <a:spLocks noGrp="1"/>
          </p:cNvSpPr>
          <p:nvPr>
            <p:ph type="body" sz="quarter" idx="11" hasCustomPrompt="1"/>
          </p:nvPr>
        </p:nvSpPr>
        <p:spPr>
          <a:xfrm>
            <a:off x="922341" y="5265739"/>
            <a:ext cx="10048875" cy="754045"/>
          </a:xfrm>
          <a:prstGeom prst="rect">
            <a:avLst/>
          </a:prstGeom>
          <a:solidFill>
            <a:srgbClr val="C00000"/>
          </a:solidFill>
        </p:spPr>
        <p:txBody>
          <a:bodyPr lIns="91436" tIns="91436" rIns="91436" bIns="91436" anchor="ctr" anchorCtr="0">
            <a:spAutoFit/>
          </a:bodyPr>
          <a:lstStyle>
            <a:lvl1pPr algn="ctr">
              <a:buNone/>
              <a:defRPr sz="3700" b="1" baseline="0">
                <a:solidFill>
                  <a:schemeClr val="bg1"/>
                </a:solidFill>
              </a:defRPr>
            </a:lvl1pPr>
          </a:lstStyle>
          <a:p>
            <a:pPr lvl="0"/>
            <a:r>
              <a:rPr lang="en-US" dirty="0" smtClean="0"/>
              <a:t>(click to edit) INTRODUCTION or ABSTRACT</a:t>
            </a:r>
            <a:endParaRPr lang="en-US" dirty="0"/>
          </a:p>
        </p:txBody>
      </p:sp>
      <p:sp>
        <p:nvSpPr>
          <p:cNvPr id="14" name="Picture Placeholder 13"/>
          <p:cNvSpPr>
            <a:spLocks noGrp="1"/>
          </p:cNvSpPr>
          <p:nvPr>
            <p:ph type="pic" sz="quarter" idx="15" hasCustomPrompt="1"/>
          </p:nvPr>
        </p:nvSpPr>
        <p:spPr>
          <a:xfrm>
            <a:off x="914400" y="1143000"/>
            <a:ext cx="4419600" cy="2514600"/>
          </a:xfrm>
          <a:prstGeom prst="rect">
            <a:avLst/>
          </a:prstGeom>
        </p:spPr>
        <p:txBody>
          <a:bodyPr lIns="91436" tIns="45717" rIns="91436" bIns="45717" anchor="ctr"/>
          <a:lstStyle>
            <a:lvl1pPr algn="ctr">
              <a:buNone/>
              <a:defRPr sz="4000">
                <a:solidFill>
                  <a:schemeClr val="bg1"/>
                </a:solidFill>
              </a:defRPr>
            </a:lvl1pPr>
          </a:lstStyle>
          <a:p>
            <a:r>
              <a:rPr lang="en-US" dirty="0" smtClean="0"/>
              <a:t>LOGO</a:t>
            </a:r>
            <a:endParaRPr lang="en-US" dirty="0"/>
          </a:p>
        </p:txBody>
      </p:sp>
      <p:sp>
        <p:nvSpPr>
          <p:cNvPr id="18" name="Picture Placeholder 13"/>
          <p:cNvSpPr>
            <a:spLocks noGrp="1"/>
          </p:cNvSpPr>
          <p:nvPr>
            <p:ph type="pic" sz="quarter" idx="18" hasCustomPrompt="1"/>
          </p:nvPr>
        </p:nvSpPr>
        <p:spPr>
          <a:xfrm>
            <a:off x="38557200" y="1219200"/>
            <a:ext cx="4419600" cy="2514600"/>
          </a:xfrm>
          <a:prstGeom prst="rect">
            <a:avLst/>
          </a:prstGeom>
        </p:spPr>
        <p:txBody>
          <a:bodyPr lIns="91436" tIns="45717" rIns="91436" bIns="45717" anchor="ctr"/>
          <a:lstStyle>
            <a:lvl1pPr algn="ctr">
              <a:buNone/>
              <a:defRPr sz="4000">
                <a:solidFill>
                  <a:schemeClr val="bg1"/>
                </a:solidFill>
              </a:defRPr>
            </a:lvl1pPr>
          </a:lstStyle>
          <a:p>
            <a:r>
              <a:rPr lang="en-US" dirty="0" smtClean="0"/>
              <a:t>LOGO</a:t>
            </a:r>
            <a:endParaRPr lang="en-US" dirty="0"/>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edit)  OBJECTIVES</a:t>
            </a:r>
            <a:endParaRPr lang="en-US" dirty="0"/>
          </a:p>
        </p:txBody>
      </p:sp>
      <p:sp>
        <p:nvSpPr>
          <p:cNvPr id="21" name="Text Placeholder 3"/>
          <p:cNvSpPr>
            <a:spLocks noGrp="1"/>
          </p:cNvSpPr>
          <p:nvPr>
            <p:ph type="body" sz="quarter" idx="21" hasCustomPrompt="1"/>
          </p:nvPr>
        </p:nvSpPr>
        <p:spPr>
          <a:xfrm>
            <a:off x="11587165" y="5996467"/>
            <a:ext cx="10048874"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2" name="Text Placeholder 5"/>
          <p:cNvSpPr>
            <a:spLocks noGrp="1"/>
          </p:cNvSpPr>
          <p:nvPr>
            <p:ph type="body" sz="quarter" idx="22" hasCustomPrompt="1"/>
          </p:nvPr>
        </p:nvSpPr>
        <p:spPr>
          <a:xfrm>
            <a:off x="11587166" y="5265739"/>
            <a:ext cx="10048875" cy="754045"/>
          </a:xfrm>
          <a:prstGeom prst="rect">
            <a:avLst/>
          </a:prstGeom>
          <a:solidFill>
            <a:srgbClr val="C00000"/>
          </a:solidFill>
        </p:spPr>
        <p:txBody>
          <a:bodyPr lIns="91436" tIns="91436" rIns="91436" bIns="91436" anchor="ctr" anchorCtr="0">
            <a:spAutoFit/>
          </a:bodyPr>
          <a:lstStyle>
            <a:lvl1pPr algn="ctr">
              <a:buNone/>
              <a:defRPr sz="3700" b="1" baseline="0">
                <a:solidFill>
                  <a:schemeClr val="bg1"/>
                </a:solidFill>
              </a:defRPr>
            </a:lvl1pPr>
          </a:lstStyle>
          <a:p>
            <a:pPr lvl="0"/>
            <a:r>
              <a:rPr lang="en-US" dirty="0" smtClean="0"/>
              <a:t>(click to edit)  MATERIALS &amp; METHODS</a:t>
            </a:r>
            <a:endParaRPr lang="en-US" dirty="0"/>
          </a:p>
        </p:txBody>
      </p:sp>
      <p:sp>
        <p:nvSpPr>
          <p:cNvPr id="23" name="Text Placeholder 3"/>
          <p:cNvSpPr>
            <a:spLocks noGrp="1"/>
          </p:cNvSpPr>
          <p:nvPr>
            <p:ph type="body" sz="quarter" idx="23" hasCustomPrompt="1"/>
          </p:nvPr>
        </p:nvSpPr>
        <p:spPr>
          <a:xfrm>
            <a:off x="22258339" y="6004405"/>
            <a:ext cx="10048874"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4" name="Text Placeholder 5"/>
          <p:cNvSpPr>
            <a:spLocks noGrp="1"/>
          </p:cNvSpPr>
          <p:nvPr>
            <p:ph type="body" sz="quarter" idx="24" hasCustomPrompt="1"/>
          </p:nvPr>
        </p:nvSpPr>
        <p:spPr>
          <a:xfrm>
            <a:off x="22250400" y="5257801"/>
            <a:ext cx="10058400" cy="754045"/>
          </a:xfrm>
          <a:prstGeom prst="rect">
            <a:avLst/>
          </a:prstGeom>
          <a:solidFill>
            <a:srgbClr val="C00000"/>
          </a:solidFill>
        </p:spPr>
        <p:txBody>
          <a:bodyPr lIns="91436" tIns="91436" rIns="91436" bIns="91436" anchor="ctr" anchorCtr="0">
            <a:spAutoFit/>
          </a:bodyPr>
          <a:lstStyle>
            <a:lvl1pPr algn="ctr">
              <a:buNone/>
              <a:defRPr sz="3700" b="1" baseline="0">
                <a:solidFill>
                  <a:schemeClr val="bg1"/>
                </a:solidFill>
              </a:defRPr>
            </a:lvl1pPr>
          </a:lstStyle>
          <a:p>
            <a:pPr lvl="0"/>
            <a:r>
              <a:rPr lang="en-US" dirty="0" smtClean="0"/>
              <a:t>(click to edit)  RESULTS</a:t>
            </a:r>
            <a:endParaRPr lang="en-US" dirty="0"/>
          </a:p>
        </p:txBody>
      </p:sp>
      <p:sp>
        <p:nvSpPr>
          <p:cNvPr id="25" name="Text Placeholder 5"/>
          <p:cNvSpPr>
            <a:spLocks noGrp="1"/>
          </p:cNvSpPr>
          <p:nvPr>
            <p:ph type="body" sz="quarter" idx="25" hasCustomPrompt="1"/>
          </p:nvPr>
        </p:nvSpPr>
        <p:spPr>
          <a:xfrm>
            <a:off x="32924750" y="5265739"/>
            <a:ext cx="10047018"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edit)  CONCLUSIONS</a:t>
            </a:r>
            <a:endParaRPr lang="en-US" dirty="0"/>
          </a:p>
        </p:txBody>
      </p:sp>
      <p:sp>
        <p:nvSpPr>
          <p:cNvPr id="26" name="Text Placeholder 3"/>
          <p:cNvSpPr>
            <a:spLocks noGrp="1"/>
          </p:cNvSpPr>
          <p:nvPr>
            <p:ph type="body" sz="quarter" idx="26" hasCustomPrompt="1"/>
          </p:nvPr>
        </p:nvSpPr>
        <p:spPr>
          <a:xfrm>
            <a:off x="32924750" y="6004405"/>
            <a:ext cx="10047018"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7" name="Text Placeholder 5"/>
          <p:cNvSpPr>
            <a:spLocks noGrp="1"/>
          </p:cNvSpPr>
          <p:nvPr>
            <p:ph type="body" sz="quarter" idx="27" hasCustomPrompt="1"/>
          </p:nvPr>
        </p:nvSpPr>
        <p:spPr>
          <a:xfrm>
            <a:off x="32919059" y="14272738"/>
            <a:ext cx="10047018"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edit)  REFERENCES</a:t>
            </a:r>
            <a:endParaRPr lang="en-US" dirty="0"/>
          </a:p>
        </p:txBody>
      </p:sp>
      <p:sp>
        <p:nvSpPr>
          <p:cNvPr id="28" name="Text Placeholder 3"/>
          <p:cNvSpPr>
            <a:spLocks noGrp="1"/>
          </p:cNvSpPr>
          <p:nvPr>
            <p:ph type="body" sz="quarter" idx="28" hasCustomPrompt="1"/>
          </p:nvPr>
        </p:nvSpPr>
        <p:spPr>
          <a:xfrm>
            <a:off x="32997777" y="15011402"/>
            <a:ext cx="10052050"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9" name="Text Placeholder 5"/>
          <p:cNvSpPr>
            <a:spLocks noGrp="1"/>
          </p:cNvSpPr>
          <p:nvPr>
            <p:ph type="body" sz="quarter" idx="29" hasCustomPrompt="1"/>
          </p:nvPr>
        </p:nvSpPr>
        <p:spPr>
          <a:xfrm>
            <a:off x="32924750" y="25679401"/>
            <a:ext cx="10047018"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edit)  ACKNOWLEDGEMENTS or  CONTACT</a:t>
            </a:r>
            <a:endParaRPr lang="en-US" dirty="0"/>
          </a:p>
        </p:txBody>
      </p:sp>
      <p:sp>
        <p:nvSpPr>
          <p:cNvPr id="30" name="Text Placeholder 3"/>
          <p:cNvSpPr>
            <a:spLocks noGrp="1"/>
          </p:cNvSpPr>
          <p:nvPr>
            <p:ph type="body" sz="quarter" idx="30" hasCustomPrompt="1"/>
          </p:nvPr>
        </p:nvSpPr>
        <p:spPr>
          <a:xfrm>
            <a:off x="32914027" y="26433446"/>
            <a:ext cx="10052050"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111" name="Text Placeholder 5"/>
          <p:cNvSpPr>
            <a:spLocks noGrp="1"/>
          </p:cNvSpPr>
          <p:nvPr>
            <p:ph type="body" sz="quarter" idx="95"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60" name="Text Placeholder 3"/>
          <p:cNvSpPr>
            <a:spLocks noGrp="1"/>
          </p:cNvSpPr>
          <p:nvPr>
            <p:ph type="body" sz="quarter" idx="96" hasCustomPrompt="1"/>
          </p:nvPr>
        </p:nvSpPr>
        <p:spPr>
          <a:xfrm>
            <a:off x="904188" y="14951552"/>
            <a:ext cx="10056813"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103" name="Text Placeholder 3"/>
          <p:cNvSpPr>
            <a:spLocks noGrp="1"/>
          </p:cNvSpPr>
          <p:nvPr>
            <p:ph type="body" sz="quarter" idx="107"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1" name="Text Placeholder 3"/>
          <p:cNvSpPr>
            <a:spLocks noGrp="1"/>
          </p:cNvSpPr>
          <p:nvPr>
            <p:ph type="body" sz="quarter" idx="116"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2" name="Text Placeholder 3"/>
          <p:cNvSpPr>
            <a:spLocks noGrp="1"/>
          </p:cNvSpPr>
          <p:nvPr>
            <p:ph type="body" sz="quarter" idx="117"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3" name="Text Placeholder 3"/>
          <p:cNvSpPr>
            <a:spLocks noGrp="1"/>
          </p:cNvSpPr>
          <p:nvPr>
            <p:ph type="body" sz="quarter" idx="118"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4" name="Text Placeholder 3"/>
          <p:cNvSpPr>
            <a:spLocks noGrp="1"/>
          </p:cNvSpPr>
          <p:nvPr>
            <p:ph type="body" sz="quarter" idx="119"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5" name="Text Placeholder 3"/>
          <p:cNvSpPr>
            <a:spLocks noGrp="1"/>
          </p:cNvSpPr>
          <p:nvPr>
            <p:ph type="body" sz="quarter" idx="120"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6" name="Text Placeholder 3"/>
          <p:cNvSpPr>
            <a:spLocks noGrp="1"/>
          </p:cNvSpPr>
          <p:nvPr>
            <p:ph type="body" sz="quarter" idx="121"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7" name="Text Placeholder 3"/>
          <p:cNvSpPr>
            <a:spLocks noGrp="1"/>
          </p:cNvSpPr>
          <p:nvPr>
            <p:ph type="body" sz="quarter" idx="122"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8" name="Text Placeholder 3"/>
          <p:cNvSpPr>
            <a:spLocks noGrp="1"/>
          </p:cNvSpPr>
          <p:nvPr>
            <p:ph type="body" sz="quarter" idx="123"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9" name="Text Placeholder 3"/>
          <p:cNvSpPr>
            <a:spLocks noGrp="1"/>
          </p:cNvSpPr>
          <p:nvPr>
            <p:ph type="body" sz="quarter" idx="124"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61" name="Text Placeholder 3"/>
          <p:cNvSpPr>
            <a:spLocks noGrp="1"/>
          </p:cNvSpPr>
          <p:nvPr>
            <p:ph type="body" sz="quarter" idx="125"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3" name="Picture Placeholder 13"/>
          <p:cNvSpPr>
            <a:spLocks noGrp="1"/>
          </p:cNvSpPr>
          <p:nvPr>
            <p:ph type="pic" sz="quarter" idx="115"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4" name="Picture Placeholder 13"/>
          <p:cNvSpPr>
            <a:spLocks noGrp="1"/>
          </p:cNvSpPr>
          <p:nvPr>
            <p:ph type="pic" sz="quarter" idx="126"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5" name="Picture Placeholder 13"/>
          <p:cNvSpPr>
            <a:spLocks noGrp="1"/>
          </p:cNvSpPr>
          <p:nvPr>
            <p:ph type="pic" sz="quarter" idx="127"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6" name="Picture Placeholder 13"/>
          <p:cNvSpPr>
            <a:spLocks noGrp="1"/>
          </p:cNvSpPr>
          <p:nvPr>
            <p:ph type="pic" sz="quarter" idx="128"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7" name="Picture Placeholder 13"/>
          <p:cNvSpPr>
            <a:spLocks noGrp="1"/>
          </p:cNvSpPr>
          <p:nvPr>
            <p:ph type="pic" sz="quarter" idx="129"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9" name="Picture Placeholder 13"/>
          <p:cNvSpPr>
            <a:spLocks noGrp="1"/>
          </p:cNvSpPr>
          <p:nvPr>
            <p:ph type="pic" sz="quarter" idx="130"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2" name="Picture Placeholder 13"/>
          <p:cNvSpPr>
            <a:spLocks noGrp="1"/>
          </p:cNvSpPr>
          <p:nvPr>
            <p:ph type="pic" sz="quarter" idx="131"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5" name="Picture Placeholder 13"/>
          <p:cNvSpPr>
            <a:spLocks noGrp="1"/>
          </p:cNvSpPr>
          <p:nvPr>
            <p:ph type="pic" sz="quarter" idx="132"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8" name="Picture Placeholder 13"/>
          <p:cNvSpPr>
            <a:spLocks noGrp="1"/>
          </p:cNvSpPr>
          <p:nvPr>
            <p:ph type="pic" sz="quarter" idx="133"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112" name="Picture Placeholder 13"/>
          <p:cNvSpPr>
            <a:spLocks noGrp="1"/>
          </p:cNvSpPr>
          <p:nvPr>
            <p:ph type="pic" sz="quarter" idx="134"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121" name="Picture Placeholder 13"/>
          <p:cNvSpPr>
            <a:spLocks noGrp="1"/>
          </p:cNvSpPr>
          <p:nvPr>
            <p:ph type="pic" sz="quarter" idx="135"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62" name="Text Placeholder 5"/>
          <p:cNvSpPr>
            <a:spLocks noGrp="1"/>
          </p:cNvSpPr>
          <p:nvPr>
            <p:ph type="body" sz="quarter" idx="136"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63" name="Text Placeholder 5"/>
          <p:cNvSpPr>
            <a:spLocks noGrp="1"/>
          </p:cNvSpPr>
          <p:nvPr>
            <p:ph type="body" sz="quarter" idx="137"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64" name="Text Placeholder 5"/>
          <p:cNvSpPr>
            <a:spLocks noGrp="1"/>
          </p:cNvSpPr>
          <p:nvPr>
            <p:ph type="body" sz="quarter" idx="138"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65" name="Text Placeholder 5"/>
          <p:cNvSpPr>
            <a:spLocks noGrp="1"/>
          </p:cNvSpPr>
          <p:nvPr>
            <p:ph type="body" sz="quarter" idx="139"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66" name="Text Placeholder 5"/>
          <p:cNvSpPr>
            <a:spLocks noGrp="1"/>
          </p:cNvSpPr>
          <p:nvPr>
            <p:ph type="body" sz="quarter" idx="140"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67" name="Text Placeholder 5"/>
          <p:cNvSpPr>
            <a:spLocks noGrp="1"/>
          </p:cNvSpPr>
          <p:nvPr>
            <p:ph type="body" sz="quarter" idx="141"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68" name="Text Placeholder 5"/>
          <p:cNvSpPr>
            <a:spLocks noGrp="1"/>
          </p:cNvSpPr>
          <p:nvPr>
            <p:ph type="body" sz="quarter" idx="142"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69" name="Text Placeholder 5"/>
          <p:cNvSpPr>
            <a:spLocks noGrp="1"/>
          </p:cNvSpPr>
          <p:nvPr>
            <p:ph type="body" sz="quarter" idx="143"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0" name="Text Placeholder 5"/>
          <p:cNvSpPr>
            <a:spLocks noGrp="1"/>
          </p:cNvSpPr>
          <p:nvPr>
            <p:ph type="body" sz="quarter" idx="144"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1" name="Text Placeholder 5"/>
          <p:cNvSpPr>
            <a:spLocks noGrp="1"/>
          </p:cNvSpPr>
          <p:nvPr>
            <p:ph type="body" sz="quarter" idx="145"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2" name="Text Placeholder 5"/>
          <p:cNvSpPr>
            <a:spLocks noGrp="1"/>
          </p:cNvSpPr>
          <p:nvPr>
            <p:ph type="body" sz="quarter" idx="146"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3" name="Text Placeholder 5"/>
          <p:cNvSpPr>
            <a:spLocks noGrp="1"/>
          </p:cNvSpPr>
          <p:nvPr>
            <p:ph type="body" sz="quarter" idx="147"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4" name="Text Placeholder 5"/>
          <p:cNvSpPr>
            <a:spLocks noGrp="1"/>
          </p:cNvSpPr>
          <p:nvPr>
            <p:ph type="body" sz="quarter" idx="148"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5" name="Text Placeholder 5"/>
          <p:cNvSpPr>
            <a:spLocks noGrp="1"/>
          </p:cNvSpPr>
          <p:nvPr>
            <p:ph type="body" sz="quarter" idx="149"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7" name="Text Placeholder 76"/>
          <p:cNvSpPr>
            <a:spLocks noGrp="1"/>
          </p:cNvSpPr>
          <p:nvPr>
            <p:ph type="body" sz="quarter" idx="150" hasCustomPrompt="1"/>
          </p:nvPr>
        </p:nvSpPr>
        <p:spPr>
          <a:xfrm>
            <a:off x="5932593" y="3185162"/>
            <a:ext cx="31998968" cy="1280160"/>
          </a:xfrm>
          <a:prstGeom prst="rect">
            <a:avLst/>
          </a:prstGeom>
        </p:spPr>
        <p:txBody>
          <a:bodyPr/>
          <a:lstStyle>
            <a:lvl1pPr algn="ctr">
              <a:buFontTx/>
              <a:buNone/>
              <a:defRPr sz="54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78" name="Text Placeholder 76"/>
          <p:cNvSpPr>
            <a:spLocks noGrp="1"/>
          </p:cNvSpPr>
          <p:nvPr>
            <p:ph type="body" sz="quarter" idx="151" hasCustomPrompt="1"/>
          </p:nvPr>
        </p:nvSpPr>
        <p:spPr>
          <a:xfrm>
            <a:off x="5932593" y="1905002"/>
            <a:ext cx="31998968" cy="1280160"/>
          </a:xfrm>
          <a:prstGeom prst="rect">
            <a:avLst/>
          </a:prstGeom>
        </p:spPr>
        <p:txBody>
          <a:bodyPr/>
          <a:lstStyle>
            <a:lvl1pPr algn="ctr">
              <a:buFontTx/>
              <a:buNone/>
              <a:defRPr sz="72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3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6" y="6004405"/>
            <a:ext cx="13591277"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6" name="Text Placeholder 5"/>
          <p:cNvSpPr>
            <a:spLocks noGrp="1"/>
          </p:cNvSpPr>
          <p:nvPr>
            <p:ph type="body" sz="quarter" idx="11" hasCustomPrompt="1"/>
          </p:nvPr>
        </p:nvSpPr>
        <p:spPr>
          <a:xfrm>
            <a:off x="922338" y="5265739"/>
            <a:ext cx="13573126"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INTRODUCTION or ABSTRACT</a:t>
            </a:r>
            <a:endParaRPr lang="en-US" dirty="0"/>
          </a:p>
        </p:txBody>
      </p:sp>
      <p:sp>
        <p:nvSpPr>
          <p:cNvPr id="14" name="Picture Placeholder 13"/>
          <p:cNvSpPr>
            <a:spLocks noGrp="1"/>
          </p:cNvSpPr>
          <p:nvPr>
            <p:ph type="pic" sz="quarter" idx="15" hasCustomPrompt="1"/>
          </p:nvPr>
        </p:nvSpPr>
        <p:spPr>
          <a:xfrm>
            <a:off x="914400" y="1143000"/>
            <a:ext cx="4419600" cy="2514600"/>
          </a:xfrm>
          <a:prstGeom prst="rect">
            <a:avLst/>
          </a:prstGeom>
        </p:spPr>
        <p:txBody>
          <a:bodyPr lIns="91436" tIns="45717" rIns="91436" bIns="45717" anchor="ctr"/>
          <a:lstStyle>
            <a:lvl1pPr algn="ctr">
              <a:buNone/>
              <a:defRPr sz="4000">
                <a:solidFill>
                  <a:schemeClr val="bg1"/>
                </a:solidFill>
              </a:defRPr>
            </a:lvl1pPr>
          </a:lstStyle>
          <a:p>
            <a:r>
              <a:rPr lang="en-US" dirty="0" smtClean="0"/>
              <a:t>LOGO</a:t>
            </a:r>
            <a:endParaRPr lang="en-US" dirty="0"/>
          </a:p>
        </p:txBody>
      </p:sp>
      <p:sp>
        <p:nvSpPr>
          <p:cNvPr id="18" name="Picture Placeholder 13"/>
          <p:cNvSpPr>
            <a:spLocks noGrp="1"/>
          </p:cNvSpPr>
          <p:nvPr>
            <p:ph type="pic" sz="quarter" idx="18" hasCustomPrompt="1"/>
          </p:nvPr>
        </p:nvSpPr>
        <p:spPr>
          <a:xfrm>
            <a:off x="38557200" y="1219200"/>
            <a:ext cx="4419600" cy="2514600"/>
          </a:xfrm>
          <a:prstGeom prst="rect">
            <a:avLst/>
          </a:prstGeom>
        </p:spPr>
        <p:txBody>
          <a:bodyPr lIns="91436" tIns="45717" rIns="91436" bIns="45717" anchor="ctr"/>
          <a:lstStyle>
            <a:lvl1pPr algn="ctr">
              <a:buNone/>
              <a:defRPr sz="4000">
                <a:solidFill>
                  <a:schemeClr val="bg1"/>
                </a:solidFill>
              </a:defRPr>
            </a:lvl1pPr>
          </a:lstStyle>
          <a:p>
            <a:r>
              <a:rPr lang="en-US" dirty="0" smtClean="0"/>
              <a:t>LOGO</a:t>
            </a:r>
            <a:endParaRPr lang="en-US" dirty="0"/>
          </a:p>
        </p:txBody>
      </p:sp>
      <p:sp>
        <p:nvSpPr>
          <p:cNvPr id="19" name="Text Placeholder 3"/>
          <p:cNvSpPr>
            <a:spLocks noGrp="1"/>
          </p:cNvSpPr>
          <p:nvPr>
            <p:ph type="body" sz="quarter" idx="19" hasCustomPrompt="1"/>
          </p:nvPr>
        </p:nvSpPr>
        <p:spPr>
          <a:xfrm>
            <a:off x="922338" y="17949530"/>
            <a:ext cx="13592864"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0" name="Text Placeholder 5"/>
          <p:cNvSpPr>
            <a:spLocks noGrp="1"/>
          </p:cNvSpPr>
          <p:nvPr>
            <p:ph type="body" sz="quarter" idx="20" hasCustomPrompt="1"/>
          </p:nvPr>
        </p:nvSpPr>
        <p:spPr>
          <a:xfrm>
            <a:off x="942080" y="17242973"/>
            <a:ext cx="13573125"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OBJECTIVES</a:t>
            </a:r>
            <a:endParaRPr lang="en-US" dirty="0"/>
          </a:p>
        </p:txBody>
      </p:sp>
      <p:sp>
        <p:nvSpPr>
          <p:cNvPr id="21" name="Text Placeholder 3"/>
          <p:cNvSpPr>
            <a:spLocks noGrp="1"/>
          </p:cNvSpPr>
          <p:nvPr>
            <p:ph type="body" sz="quarter" idx="21" hasCustomPrompt="1"/>
          </p:nvPr>
        </p:nvSpPr>
        <p:spPr>
          <a:xfrm>
            <a:off x="15154276" y="21304135"/>
            <a:ext cx="13571534"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2" name="Text Placeholder 5"/>
          <p:cNvSpPr>
            <a:spLocks noGrp="1"/>
          </p:cNvSpPr>
          <p:nvPr>
            <p:ph type="body" sz="quarter" idx="22" hasCustomPrompt="1"/>
          </p:nvPr>
        </p:nvSpPr>
        <p:spPr>
          <a:xfrm>
            <a:off x="15154276" y="20573407"/>
            <a:ext cx="13571534"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MATERIALS &amp; METHODS</a:t>
            </a:r>
            <a:endParaRPr lang="en-US" dirty="0"/>
          </a:p>
        </p:txBody>
      </p:sp>
      <p:sp>
        <p:nvSpPr>
          <p:cNvPr id="23" name="Text Placeholder 3"/>
          <p:cNvSpPr>
            <a:spLocks noGrp="1"/>
          </p:cNvSpPr>
          <p:nvPr>
            <p:ph type="body" sz="quarter" idx="23" hasCustomPrompt="1"/>
          </p:nvPr>
        </p:nvSpPr>
        <p:spPr>
          <a:xfrm>
            <a:off x="15162215" y="6012343"/>
            <a:ext cx="13571534"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4" name="Text Placeholder 5"/>
          <p:cNvSpPr>
            <a:spLocks noGrp="1"/>
          </p:cNvSpPr>
          <p:nvPr>
            <p:ph type="body" sz="quarter" idx="24" hasCustomPrompt="1"/>
          </p:nvPr>
        </p:nvSpPr>
        <p:spPr>
          <a:xfrm>
            <a:off x="15154277" y="5265739"/>
            <a:ext cx="13579475"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RESULTS</a:t>
            </a:r>
            <a:endParaRPr lang="en-US" dirty="0"/>
          </a:p>
        </p:txBody>
      </p:sp>
      <p:sp>
        <p:nvSpPr>
          <p:cNvPr id="25" name="Text Placeholder 5"/>
          <p:cNvSpPr>
            <a:spLocks noGrp="1"/>
          </p:cNvSpPr>
          <p:nvPr>
            <p:ph type="body" sz="quarter" idx="25" hasCustomPrompt="1"/>
          </p:nvPr>
        </p:nvSpPr>
        <p:spPr>
          <a:xfrm>
            <a:off x="29395741" y="5265739"/>
            <a:ext cx="13576029"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CONCLUSIONS</a:t>
            </a:r>
            <a:endParaRPr lang="en-US" dirty="0"/>
          </a:p>
        </p:txBody>
      </p:sp>
      <p:sp>
        <p:nvSpPr>
          <p:cNvPr id="26" name="Text Placeholder 3"/>
          <p:cNvSpPr>
            <a:spLocks noGrp="1"/>
          </p:cNvSpPr>
          <p:nvPr>
            <p:ph type="body" sz="quarter" idx="26" hasCustomPrompt="1"/>
          </p:nvPr>
        </p:nvSpPr>
        <p:spPr>
          <a:xfrm>
            <a:off x="29395741" y="6004405"/>
            <a:ext cx="13576029"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7" name="Text Placeholder 5"/>
          <p:cNvSpPr>
            <a:spLocks noGrp="1"/>
          </p:cNvSpPr>
          <p:nvPr>
            <p:ph type="body" sz="quarter" idx="27" hasCustomPrompt="1"/>
          </p:nvPr>
        </p:nvSpPr>
        <p:spPr>
          <a:xfrm>
            <a:off x="29395741" y="17210866"/>
            <a:ext cx="13576029" cy="754045"/>
          </a:xfrm>
          <a:prstGeom prst="rect">
            <a:avLst/>
          </a:prstGeom>
          <a:solidFill>
            <a:srgbClr val="C00000"/>
          </a:solidFill>
          <a:ln>
            <a:solidFill>
              <a:srgbClr val="C00000"/>
            </a:solidFill>
          </a:ln>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REFERENCES</a:t>
            </a:r>
            <a:endParaRPr lang="en-US" dirty="0"/>
          </a:p>
        </p:txBody>
      </p:sp>
      <p:sp>
        <p:nvSpPr>
          <p:cNvPr id="28" name="Text Placeholder 3"/>
          <p:cNvSpPr>
            <a:spLocks noGrp="1"/>
          </p:cNvSpPr>
          <p:nvPr>
            <p:ph type="body" sz="quarter" idx="28" hasCustomPrompt="1"/>
          </p:nvPr>
        </p:nvSpPr>
        <p:spPr>
          <a:xfrm>
            <a:off x="29390710" y="17949530"/>
            <a:ext cx="13581061"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9" name="Text Placeholder 5"/>
          <p:cNvSpPr>
            <a:spLocks noGrp="1"/>
          </p:cNvSpPr>
          <p:nvPr>
            <p:ph type="body" sz="quarter" idx="29" hasCustomPrompt="1"/>
          </p:nvPr>
        </p:nvSpPr>
        <p:spPr>
          <a:xfrm>
            <a:off x="29395741" y="25679401"/>
            <a:ext cx="13576029"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ACKNOWLEDGEMENTS  or  CONTACT</a:t>
            </a:r>
            <a:endParaRPr lang="en-US" dirty="0"/>
          </a:p>
        </p:txBody>
      </p:sp>
      <p:sp>
        <p:nvSpPr>
          <p:cNvPr id="30" name="Text Placeholder 3"/>
          <p:cNvSpPr>
            <a:spLocks noGrp="1"/>
          </p:cNvSpPr>
          <p:nvPr>
            <p:ph type="body" sz="quarter" idx="30" hasCustomPrompt="1"/>
          </p:nvPr>
        </p:nvSpPr>
        <p:spPr>
          <a:xfrm>
            <a:off x="29395742" y="26418067"/>
            <a:ext cx="13581061"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58" name="Title 1"/>
          <p:cNvSpPr>
            <a:spLocks noGrp="1"/>
          </p:cNvSpPr>
          <p:nvPr>
            <p:ph type="title" hasCustomPrompt="1"/>
          </p:nvPr>
        </p:nvSpPr>
        <p:spPr>
          <a:xfrm>
            <a:off x="5932593" y="457202"/>
            <a:ext cx="32009976" cy="1447800"/>
          </a:xfrm>
          <a:prstGeom prst="rect">
            <a:avLst/>
          </a:prstGeom>
        </p:spPr>
        <p:txBody>
          <a:bodyPr lIns="91436" tIns="45717" rIns="91436" bIns="45717" anchor="ctr" anchorCtr="0"/>
          <a:lstStyle>
            <a:lvl1pPr>
              <a:defRPr b="1"/>
            </a:lvl1pPr>
          </a:lstStyle>
          <a:p>
            <a:r>
              <a:rPr lang="en-US" dirty="0" smtClean="0"/>
              <a:t>Click here to add the poster title</a:t>
            </a:r>
            <a:endParaRPr lang="en-US" dirty="0"/>
          </a:p>
        </p:txBody>
      </p:sp>
      <p:sp>
        <p:nvSpPr>
          <p:cNvPr id="59" name="Text Placeholder 76"/>
          <p:cNvSpPr>
            <a:spLocks noGrp="1"/>
          </p:cNvSpPr>
          <p:nvPr>
            <p:ph type="body" sz="quarter" idx="150" hasCustomPrompt="1"/>
          </p:nvPr>
        </p:nvSpPr>
        <p:spPr>
          <a:xfrm>
            <a:off x="5932593" y="3185162"/>
            <a:ext cx="31998968" cy="1280160"/>
          </a:xfrm>
          <a:prstGeom prst="rect">
            <a:avLst/>
          </a:prstGeom>
        </p:spPr>
        <p:txBody>
          <a:bodyPr/>
          <a:lstStyle>
            <a:lvl1pPr algn="ctr">
              <a:buFontTx/>
              <a:buNone/>
              <a:defRPr sz="54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62" name="Text Placeholder 76"/>
          <p:cNvSpPr>
            <a:spLocks noGrp="1"/>
          </p:cNvSpPr>
          <p:nvPr>
            <p:ph type="body" sz="quarter" idx="151" hasCustomPrompt="1"/>
          </p:nvPr>
        </p:nvSpPr>
        <p:spPr>
          <a:xfrm>
            <a:off x="5932593" y="1905002"/>
            <a:ext cx="31998968" cy="1280160"/>
          </a:xfrm>
          <a:prstGeom prst="rect">
            <a:avLst/>
          </a:prstGeom>
        </p:spPr>
        <p:txBody>
          <a:bodyPr/>
          <a:lstStyle>
            <a:lvl1pPr algn="ctr">
              <a:buFontTx/>
              <a:buNone/>
              <a:defRPr sz="72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71" name="Text Placeholder 5"/>
          <p:cNvSpPr>
            <a:spLocks noGrp="1"/>
          </p:cNvSpPr>
          <p:nvPr>
            <p:ph type="body" sz="quarter" idx="95"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2" name="Text Placeholder 3"/>
          <p:cNvSpPr>
            <a:spLocks noGrp="1"/>
          </p:cNvSpPr>
          <p:nvPr>
            <p:ph type="body" sz="quarter" idx="107"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3" name="Text Placeholder 3"/>
          <p:cNvSpPr>
            <a:spLocks noGrp="1"/>
          </p:cNvSpPr>
          <p:nvPr>
            <p:ph type="body" sz="quarter" idx="116"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4" name="Text Placeholder 3"/>
          <p:cNvSpPr>
            <a:spLocks noGrp="1"/>
          </p:cNvSpPr>
          <p:nvPr>
            <p:ph type="body" sz="quarter" idx="117"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5" name="Text Placeholder 3"/>
          <p:cNvSpPr>
            <a:spLocks noGrp="1"/>
          </p:cNvSpPr>
          <p:nvPr>
            <p:ph type="body" sz="quarter" idx="118"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6" name="Text Placeholder 3"/>
          <p:cNvSpPr>
            <a:spLocks noGrp="1"/>
          </p:cNvSpPr>
          <p:nvPr>
            <p:ph type="body" sz="quarter" idx="119"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7" name="Text Placeholder 3"/>
          <p:cNvSpPr>
            <a:spLocks noGrp="1"/>
          </p:cNvSpPr>
          <p:nvPr>
            <p:ph type="body" sz="quarter" idx="120"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8" name="Text Placeholder 3"/>
          <p:cNvSpPr>
            <a:spLocks noGrp="1"/>
          </p:cNvSpPr>
          <p:nvPr>
            <p:ph type="body" sz="quarter" idx="121"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9" name="Text Placeholder 3"/>
          <p:cNvSpPr>
            <a:spLocks noGrp="1"/>
          </p:cNvSpPr>
          <p:nvPr>
            <p:ph type="body" sz="quarter" idx="122"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0" name="Text Placeholder 3"/>
          <p:cNvSpPr>
            <a:spLocks noGrp="1"/>
          </p:cNvSpPr>
          <p:nvPr>
            <p:ph type="body" sz="quarter" idx="123"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1" name="Text Placeholder 3"/>
          <p:cNvSpPr>
            <a:spLocks noGrp="1"/>
          </p:cNvSpPr>
          <p:nvPr>
            <p:ph type="body" sz="quarter" idx="124"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2" name="Text Placeholder 3"/>
          <p:cNvSpPr>
            <a:spLocks noGrp="1"/>
          </p:cNvSpPr>
          <p:nvPr>
            <p:ph type="body" sz="quarter" idx="125"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3" name="Picture Placeholder 13"/>
          <p:cNvSpPr>
            <a:spLocks noGrp="1"/>
          </p:cNvSpPr>
          <p:nvPr>
            <p:ph type="pic" sz="quarter" idx="115"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4" name="Picture Placeholder 13"/>
          <p:cNvSpPr>
            <a:spLocks noGrp="1"/>
          </p:cNvSpPr>
          <p:nvPr>
            <p:ph type="pic" sz="quarter" idx="126"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5" name="Picture Placeholder 13"/>
          <p:cNvSpPr>
            <a:spLocks noGrp="1"/>
          </p:cNvSpPr>
          <p:nvPr>
            <p:ph type="pic" sz="quarter" idx="127"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6" name="Picture Placeholder 13"/>
          <p:cNvSpPr>
            <a:spLocks noGrp="1"/>
          </p:cNvSpPr>
          <p:nvPr>
            <p:ph type="pic" sz="quarter" idx="128"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7" name="Picture Placeholder 13"/>
          <p:cNvSpPr>
            <a:spLocks noGrp="1"/>
          </p:cNvSpPr>
          <p:nvPr>
            <p:ph type="pic" sz="quarter" idx="129"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8" name="Picture Placeholder 13"/>
          <p:cNvSpPr>
            <a:spLocks noGrp="1"/>
          </p:cNvSpPr>
          <p:nvPr>
            <p:ph type="pic" sz="quarter" idx="130"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9" name="Picture Placeholder 13"/>
          <p:cNvSpPr>
            <a:spLocks noGrp="1"/>
          </p:cNvSpPr>
          <p:nvPr>
            <p:ph type="pic" sz="quarter" idx="131"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0" name="Picture Placeholder 13"/>
          <p:cNvSpPr>
            <a:spLocks noGrp="1"/>
          </p:cNvSpPr>
          <p:nvPr>
            <p:ph type="pic" sz="quarter" idx="132"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1" name="Picture Placeholder 13"/>
          <p:cNvSpPr>
            <a:spLocks noGrp="1"/>
          </p:cNvSpPr>
          <p:nvPr>
            <p:ph type="pic" sz="quarter" idx="133"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2" name="Picture Placeholder 13"/>
          <p:cNvSpPr>
            <a:spLocks noGrp="1"/>
          </p:cNvSpPr>
          <p:nvPr>
            <p:ph type="pic" sz="quarter" idx="134"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3" name="Picture Placeholder 13"/>
          <p:cNvSpPr>
            <a:spLocks noGrp="1"/>
          </p:cNvSpPr>
          <p:nvPr>
            <p:ph type="pic" sz="quarter" idx="135"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4" name="Text Placeholder 5"/>
          <p:cNvSpPr>
            <a:spLocks noGrp="1"/>
          </p:cNvSpPr>
          <p:nvPr>
            <p:ph type="body" sz="quarter" idx="136"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5" name="Text Placeholder 5"/>
          <p:cNvSpPr>
            <a:spLocks noGrp="1"/>
          </p:cNvSpPr>
          <p:nvPr>
            <p:ph type="body" sz="quarter" idx="137"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6" name="Text Placeholder 5"/>
          <p:cNvSpPr>
            <a:spLocks noGrp="1"/>
          </p:cNvSpPr>
          <p:nvPr>
            <p:ph type="body" sz="quarter" idx="138"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7" name="Text Placeholder 5"/>
          <p:cNvSpPr>
            <a:spLocks noGrp="1"/>
          </p:cNvSpPr>
          <p:nvPr>
            <p:ph type="body" sz="quarter" idx="139"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8" name="Text Placeholder 5"/>
          <p:cNvSpPr>
            <a:spLocks noGrp="1"/>
          </p:cNvSpPr>
          <p:nvPr>
            <p:ph type="body" sz="quarter" idx="140"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9" name="Text Placeholder 5"/>
          <p:cNvSpPr>
            <a:spLocks noGrp="1"/>
          </p:cNvSpPr>
          <p:nvPr>
            <p:ph type="body" sz="quarter" idx="141"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0" name="Text Placeholder 5"/>
          <p:cNvSpPr>
            <a:spLocks noGrp="1"/>
          </p:cNvSpPr>
          <p:nvPr>
            <p:ph type="body" sz="quarter" idx="142"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1" name="Text Placeholder 5"/>
          <p:cNvSpPr>
            <a:spLocks noGrp="1"/>
          </p:cNvSpPr>
          <p:nvPr>
            <p:ph type="body" sz="quarter" idx="143"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2" name="Text Placeholder 5"/>
          <p:cNvSpPr>
            <a:spLocks noGrp="1"/>
          </p:cNvSpPr>
          <p:nvPr>
            <p:ph type="body" sz="quarter" idx="144"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3" name="Text Placeholder 5"/>
          <p:cNvSpPr>
            <a:spLocks noGrp="1"/>
          </p:cNvSpPr>
          <p:nvPr>
            <p:ph type="body" sz="quarter" idx="145"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4" name="Text Placeholder 5"/>
          <p:cNvSpPr>
            <a:spLocks noGrp="1"/>
          </p:cNvSpPr>
          <p:nvPr>
            <p:ph type="body" sz="quarter" idx="146"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5" name="Text Placeholder 5"/>
          <p:cNvSpPr>
            <a:spLocks noGrp="1"/>
          </p:cNvSpPr>
          <p:nvPr>
            <p:ph type="body" sz="quarter" idx="147"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6" name="Text Placeholder 5"/>
          <p:cNvSpPr>
            <a:spLocks noGrp="1"/>
          </p:cNvSpPr>
          <p:nvPr>
            <p:ph type="body" sz="quarter" idx="148"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7" name="Text Placeholder 5"/>
          <p:cNvSpPr>
            <a:spLocks noGrp="1"/>
          </p:cNvSpPr>
          <p:nvPr>
            <p:ph type="body" sz="quarter" idx="149"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6004405"/>
            <a:ext cx="10056813"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6" name="Text Placeholder 5"/>
          <p:cNvSpPr>
            <a:spLocks noGrp="1"/>
          </p:cNvSpPr>
          <p:nvPr>
            <p:ph type="body" sz="quarter" idx="11" hasCustomPrompt="1"/>
          </p:nvPr>
        </p:nvSpPr>
        <p:spPr>
          <a:xfrm>
            <a:off x="922341" y="5265739"/>
            <a:ext cx="10048875" cy="754045"/>
          </a:xfrm>
          <a:prstGeom prst="rect">
            <a:avLst/>
          </a:prstGeom>
          <a:solidFill>
            <a:srgbClr val="C00000"/>
          </a:solidFill>
        </p:spPr>
        <p:txBody>
          <a:bodyPr lIns="91436" tIns="91436" rIns="91436" bIns="91436" anchor="ctr" anchorCtr="0">
            <a:spAutoFit/>
          </a:bodyPr>
          <a:lstStyle>
            <a:lvl1pPr algn="ctr">
              <a:buNone/>
              <a:defRPr sz="3700" b="1" baseline="0">
                <a:solidFill>
                  <a:schemeClr val="bg1"/>
                </a:solidFill>
              </a:defRPr>
            </a:lvl1pPr>
          </a:lstStyle>
          <a:p>
            <a:pPr lvl="0"/>
            <a:r>
              <a:rPr lang="en-US" dirty="0" smtClean="0"/>
              <a:t>(click to add) INTRODUCTION or ABSTRACT</a:t>
            </a:r>
            <a:endParaRPr lang="en-US" dirty="0"/>
          </a:p>
        </p:txBody>
      </p:sp>
      <p:sp>
        <p:nvSpPr>
          <p:cNvPr id="14" name="Picture Placeholder 13"/>
          <p:cNvSpPr>
            <a:spLocks noGrp="1"/>
          </p:cNvSpPr>
          <p:nvPr>
            <p:ph type="pic" sz="quarter" idx="15" hasCustomPrompt="1"/>
          </p:nvPr>
        </p:nvSpPr>
        <p:spPr>
          <a:xfrm>
            <a:off x="914400" y="1143000"/>
            <a:ext cx="4419600" cy="2514600"/>
          </a:xfrm>
          <a:prstGeom prst="rect">
            <a:avLst/>
          </a:prstGeom>
        </p:spPr>
        <p:txBody>
          <a:bodyPr lIns="91436" tIns="45717" rIns="91436" bIns="45717" anchor="ctr"/>
          <a:lstStyle>
            <a:lvl1pPr algn="ctr">
              <a:buNone/>
              <a:defRPr sz="4000">
                <a:solidFill>
                  <a:schemeClr val="bg1"/>
                </a:solidFill>
              </a:defRPr>
            </a:lvl1pPr>
          </a:lstStyle>
          <a:p>
            <a:r>
              <a:rPr lang="en-US" dirty="0" smtClean="0"/>
              <a:t>LOGO</a:t>
            </a:r>
            <a:endParaRPr lang="en-US" dirty="0"/>
          </a:p>
        </p:txBody>
      </p:sp>
      <p:sp>
        <p:nvSpPr>
          <p:cNvPr id="18" name="Picture Placeholder 13"/>
          <p:cNvSpPr>
            <a:spLocks noGrp="1"/>
          </p:cNvSpPr>
          <p:nvPr>
            <p:ph type="pic" sz="quarter" idx="18" hasCustomPrompt="1"/>
          </p:nvPr>
        </p:nvSpPr>
        <p:spPr>
          <a:xfrm>
            <a:off x="38557200" y="1219200"/>
            <a:ext cx="4419600" cy="2514600"/>
          </a:xfrm>
          <a:prstGeom prst="rect">
            <a:avLst/>
          </a:prstGeom>
        </p:spPr>
        <p:txBody>
          <a:bodyPr lIns="91436" tIns="45717" rIns="91436" bIns="45717" anchor="ctr"/>
          <a:lstStyle>
            <a:lvl1pPr algn="ctr">
              <a:buNone/>
              <a:defRPr sz="4000">
                <a:solidFill>
                  <a:schemeClr val="bg1"/>
                </a:solidFill>
              </a:defRPr>
            </a:lvl1pPr>
          </a:lstStyle>
          <a:p>
            <a:r>
              <a:rPr lang="en-US" dirty="0" smtClean="0"/>
              <a:t>LOGO</a:t>
            </a:r>
            <a:endParaRPr lang="en-US" dirty="0"/>
          </a:p>
        </p:txBody>
      </p:sp>
      <p:sp>
        <p:nvSpPr>
          <p:cNvPr id="19" name="Text Placeholder 3"/>
          <p:cNvSpPr>
            <a:spLocks noGrp="1"/>
          </p:cNvSpPr>
          <p:nvPr>
            <p:ph type="body" sz="quarter" idx="19" hasCustomPrompt="1"/>
          </p:nvPr>
        </p:nvSpPr>
        <p:spPr>
          <a:xfrm>
            <a:off x="902598" y="14919070"/>
            <a:ext cx="10058400"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OBJECTIVES</a:t>
            </a:r>
            <a:endParaRPr lang="en-US" dirty="0"/>
          </a:p>
        </p:txBody>
      </p:sp>
      <p:sp>
        <p:nvSpPr>
          <p:cNvPr id="21" name="Text Placeholder 3"/>
          <p:cNvSpPr>
            <a:spLocks noGrp="1"/>
          </p:cNvSpPr>
          <p:nvPr>
            <p:ph type="body" sz="quarter" idx="21" hasCustomPrompt="1"/>
          </p:nvPr>
        </p:nvSpPr>
        <p:spPr>
          <a:xfrm>
            <a:off x="11587163" y="5996467"/>
            <a:ext cx="20720048"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2" name="Text Placeholder 5"/>
          <p:cNvSpPr>
            <a:spLocks noGrp="1"/>
          </p:cNvSpPr>
          <p:nvPr>
            <p:ph type="body" sz="quarter" idx="22" hasCustomPrompt="1"/>
          </p:nvPr>
        </p:nvSpPr>
        <p:spPr>
          <a:xfrm>
            <a:off x="11587164" y="5265739"/>
            <a:ext cx="20720050"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(header)  MATERIALS &amp; METHODS</a:t>
            </a:r>
            <a:endParaRPr lang="en-US" dirty="0"/>
          </a:p>
        </p:txBody>
      </p:sp>
      <p:sp>
        <p:nvSpPr>
          <p:cNvPr id="23" name="Text Placeholder 3"/>
          <p:cNvSpPr>
            <a:spLocks noGrp="1"/>
          </p:cNvSpPr>
          <p:nvPr>
            <p:ph type="body" sz="quarter" idx="23" hasCustomPrompt="1"/>
          </p:nvPr>
        </p:nvSpPr>
        <p:spPr>
          <a:xfrm>
            <a:off x="11587164" y="21813410"/>
            <a:ext cx="20720050"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4" name="Text Placeholder 5"/>
          <p:cNvSpPr>
            <a:spLocks noGrp="1"/>
          </p:cNvSpPr>
          <p:nvPr>
            <p:ph type="body" sz="quarter" idx="24" hasCustomPrompt="1"/>
          </p:nvPr>
        </p:nvSpPr>
        <p:spPr>
          <a:xfrm>
            <a:off x="11587162" y="21074746"/>
            <a:ext cx="20720050"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RESULTS</a:t>
            </a:r>
            <a:endParaRPr lang="en-US" dirty="0"/>
          </a:p>
        </p:txBody>
      </p:sp>
      <p:sp>
        <p:nvSpPr>
          <p:cNvPr id="25" name="Text Placeholder 5"/>
          <p:cNvSpPr>
            <a:spLocks noGrp="1"/>
          </p:cNvSpPr>
          <p:nvPr>
            <p:ph type="body" sz="quarter" idx="25" hasCustomPrompt="1"/>
          </p:nvPr>
        </p:nvSpPr>
        <p:spPr>
          <a:xfrm>
            <a:off x="32924750" y="5265739"/>
            <a:ext cx="10047018"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CONCLUSIONS</a:t>
            </a:r>
            <a:endParaRPr lang="en-US" dirty="0"/>
          </a:p>
        </p:txBody>
      </p:sp>
      <p:sp>
        <p:nvSpPr>
          <p:cNvPr id="26" name="Text Placeholder 3"/>
          <p:cNvSpPr>
            <a:spLocks noGrp="1"/>
          </p:cNvSpPr>
          <p:nvPr>
            <p:ph type="body" sz="quarter" idx="26" hasCustomPrompt="1"/>
          </p:nvPr>
        </p:nvSpPr>
        <p:spPr>
          <a:xfrm>
            <a:off x="32924750" y="6004405"/>
            <a:ext cx="10047018"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7" name="Text Placeholder 5"/>
          <p:cNvSpPr>
            <a:spLocks noGrp="1"/>
          </p:cNvSpPr>
          <p:nvPr>
            <p:ph type="body" sz="quarter" idx="27" hasCustomPrompt="1"/>
          </p:nvPr>
        </p:nvSpPr>
        <p:spPr>
          <a:xfrm>
            <a:off x="32919059" y="14272738"/>
            <a:ext cx="10047018"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REFERENCES</a:t>
            </a:r>
            <a:endParaRPr lang="en-US" dirty="0"/>
          </a:p>
        </p:txBody>
      </p:sp>
      <p:sp>
        <p:nvSpPr>
          <p:cNvPr id="28" name="Text Placeholder 3"/>
          <p:cNvSpPr>
            <a:spLocks noGrp="1"/>
          </p:cNvSpPr>
          <p:nvPr>
            <p:ph type="body" sz="quarter" idx="28" hasCustomPrompt="1"/>
          </p:nvPr>
        </p:nvSpPr>
        <p:spPr>
          <a:xfrm>
            <a:off x="32997777" y="15011402"/>
            <a:ext cx="10052050"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9" name="Text Placeholder 5"/>
          <p:cNvSpPr>
            <a:spLocks noGrp="1"/>
          </p:cNvSpPr>
          <p:nvPr>
            <p:ph type="body" sz="quarter" idx="29" hasCustomPrompt="1"/>
          </p:nvPr>
        </p:nvSpPr>
        <p:spPr>
          <a:xfrm>
            <a:off x="32924750" y="25669876"/>
            <a:ext cx="10047018"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ACKNOWLEDGEMENTS or CONTACT</a:t>
            </a:r>
            <a:endParaRPr lang="en-US" dirty="0"/>
          </a:p>
        </p:txBody>
      </p:sp>
      <p:sp>
        <p:nvSpPr>
          <p:cNvPr id="30" name="Text Placeholder 3"/>
          <p:cNvSpPr>
            <a:spLocks noGrp="1"/>
          </p:cNvSpPr>
          <p:nvPr>
            <p:ph type="body" sz="quarter" idx="30" hasCustomPrompt="1"/>
          </p:nvPr>
        </p:nvSpPr>
        <p:spPr>
          <a:xfrm>
            <a:off x="32905536" y="26436774"/>
            <a:ext cx="10052050"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60" name="Title 1"/>
          <p:cNvSpPr>
            <a:spLocks noGrp="1"/>
          </p:cNvSpPr>
          <p:nvPr>
            <p:ph type="title" hasCustomPrompt="1"/>
          </p:nvPr>
        </p:nvSpPr>
        <p:spPr>
          <a:xfrm>
            <a:off x="5932593" y="457202"/>
            <a:ext cx="32009976" cy="1447800"/>
          </a:xfrm>
          <a:prstGeom prst="rect">
            <a:avLst/>
          </a:prstGeom>
        </p:spPr>
        <p:txBody>
          <a:bodyPr lIns="91436" tIns="45717" rIns="91436" bIns="45717" anchor="ctr" anchorCtr="0"/>
          <a:lstStyle>
            <a:lvl1pPr>
              <a:defRPr b="1"/>
            </a:lvl1pPr>
          </a:lstStyle>
          <a:p>
            <a:r>
              <a:rPr lang="en-US" dirty="0" smtClean="0"/>
              <a:t>Click here to add the poster title</a:t>
            </a:r>
            <a:endParaRPr lang="en-US" dirty="0"/>
          </a:p>
        </p:txBody>
      </p:sp>
      <p:sp>
        <p:nvSpPr>
          <p:cNvPr id="61" name="Text Placeholder 76"/>
          <p:cNvSpPr>
            <a:spLocks noGrp="1"/>
          </p:cNvSpPr>
          <p:nvPr>
            <p:ph type="body" sz="quarter" idx="150" hasCustomPrompt="1"/>
          </p:nvPr>
        </p:nvSpPr>
        <p:spPr>
          <a:xfrm>
            <a:off x="5932593" y="3185162"/>
            <a:ext cx="31998968" cy="1280160"/>
          </a:xfrm>
          <a:prstGeom prst="rect">
            <a:avLst/>
          </a:prstGeom>
        </p:spPr>
        <p:txBody>
          <a:bodyPr/>
          <a:lstStyle>
            <a:lvl1pPr algn="ctr">
              <a:buFontTx/>
              <a:buNone/>
              <a:defRPr sz="54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62" name="Text Placeholder 76"/>
          <p:cNvSpPr>
            <a:spLocks noGrp="1"/>
          </p:cNvSpPr>
          <p:nvPr>
            <p:ph type="body" sz="quarter" idx="151" hasCustomPrompt="1"/>
          </p:nvPr>
        </p:nvSpPr>
        <p:spPr>
          <a:xfrm>
            <a:off x="5932593" y="1905002"/>
            <a:ext cx="31998968" cy="1280160"/>
          </a:xfrm>
          <a:prstGeom prst="rect">
            <a:avLst/>
          </a:prstGeom>
        </p:spPr>
        <p:txBody>
          <a:bodyPr/>
          <a:lstStyle>
            <a:lvl1pPr algn="ctr">
              <a:buFontTx/>
              <a:buNone/>
              <a:defRPr sz="72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71" name="Text Placeholder 5"/>
          <p:cNvSpPr>
            <a:spLocks noGrp="1"/>
          </p:cNvSpPr>
          <p:nvPr>
            <p:ph type="body" sz="quarter" idx="95"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2" name="Text Placeholder 3"/>
          <p:cNvSpPr>
            <a:spLocks noGrp="1"/>
          </p:cNvSpPr>
          <p:nvPr>
            <p:ph type="body" sz="quarter" idx="107"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3" name="Text Placeholder 3"/>
          <p:cNvSpPr>
            <a:spLocks noGrp="1"/>
          </p:cNvSpPr>
          <p:nvPr>
            <p:ph type="body" sz="quarter" idx="116"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4" name="Text Placeholder 3"/>
          <p:cNvSpPr>
            <a:spLocks noGrp="1"/>
          </p:cNvSpPr>
          <p:nvPr>
            <p:ph type="body" sz="quarter" idx="117"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5" name="Text Placeholder 3"/>
          <p:cNvSpPr>
            <a:spLocks noGrp="1"/>
          </p:cNvSpPr>
          <p:nvPr>
            <p:ph type="body" sz="quarter" idx="118"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6" name="Text Placeholder 3"/>
          <p:cNvSpPr>
            <a:spLocks noGrp="1"/>
          </p:cNvSpPr>
          <p:nvPr>
            <p:ph type="body" sz="quarter" idx="119"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7" name="Text Placeholder 3"/>
          <p:cNvSpPr>
            <a:spLocks noGrp="1"/>
          </p:cNvSpPr>
          <p:nvPr>
            <p:ph type="body" sz="quarter" idx="120"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8" name="Text Placeholder 3"/>
          <p:cNvSpPr>
            <a:spLocks noGrp="1"/>
          </p:cNvSpPr>
          <p:nvPr>
            <p:ph type="body" sz="quarter" idx="121"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9" name="Text Placeholder 3"/>
          <p:cNvSpPr>
            <a:spLocks noGrp="1"/>
          </p:cNvSpPr>
          <p:nvPr>
            <p:ph type="body" sz="quarter" idx="122"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0" name="Text Placeholder 3"/>
          <p:cNvSpPr>
            <a:spLocks noGrp="1"/>
          </p:cNvSpPr>
          <p:nvPr>
            <p:ph type="body" sz="quarter" idx="123"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1" name="Text Placeholder 3"/>
          <p:cNvSpPr>
            <a:spLocks noGrp="1"/>
          </p:cNvSpPr>
          <p:nvPr>
            <p:ph type="body" sz="quarter" idx="124"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2" name="Text Placeholder 3"/>
          <p:cNvSpPr>
            <a:spLocks noGrp="1"/>
          </p:cNvSpPr>
          <p:nvPr>
            <p:ph type="body" sz="quarter" idx="125"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3" name="Picture Placeholder 13"/>
          <p:cNvSpPr>
            <a:spLocks noGrp="1"/>
          </p:cNvSpPr>
          <p:nvPr>
            <p:ph type="pic" sz="quarter" idx="115"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4" name="Picture Placeholder 13"/>
          <p:cNvSpPr>
            <a:spLocks noGrp="1"/>
          </p:cNvSpPr>
          <p:nvPr>
            <p:ph type="pic" sz="quarter" idx="126"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5" name="Picture Placeholder 13"/>
          <p:cNvSpPr>
            <a:spLocks noGrp="1"/>
          </p:cNvSpPr>
          <p:nvPr>
            <p:ph type="pic" sz="quarter" idx="127"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6" name="Picture Placeholder 13"/>
          <p:cNvSpPr>
            <a:spLocks noGrp="1"/>
          </p:cNvSpPr>
          <p:nvPr>
            <p:ph type="pic" sz="quarter" idx="128"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7" name="Picture Placeholder 13"/>
          <p:cNvSpPr>
            <a:spLocks noGrp="1"/>
          </p:cNvSpPr>
          <p:nvPr>
            <p:ph type="pic" sz="quarter" idx="129"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8" name="Picture Placeholder 13"/>
          <p:cNvSpPr>
            <a:spLocks noGrp="1"/>
          </p:cNvSpPr>
          <p:nvPr>
            <p:ph type="pic" sz="quarter" idx="130"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9" name="Picture Placeholder 13"/>
          <p:cNvSpPr>
            <a:spLocks noGrp="1"/>
          </p:cNvSpPr>
          <p:nvPr>
            <p:ph type="pic" sz="quarter" idx="131"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0" name="Picture Placeholder 13"/>
          <p:cNvSpPr>
            <a:spLocks noGrp="1"/>
          </p:cNvSpPr>
          <p:nvPr>
            <p:ph type="pic" sz="quarter" idx="132"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1" name="Picture Placeholder 13"/>
          <p:cNvSpPr>
            <a:spLocks noGrp="1"/>
          </p:cNvSpPr>
          <p:nvPr>
            <p:ph type="pic" sz="quarter" idx="133"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2" name="Picture Placeholder 13"/>
          <p:cNvSpPr>
            <a:spLocks noGrp="1"/>
          </p:cNvSpPr>
          <p:nvPr>
            <p:ph type="pic" sz="quarter" idx="134"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3" name="Picture Placeholder 13"/>
          <p:cNvSpPr>
            <a:spLocks noGrp="1"/>
          </p:cNvSpPr>
          <p:nvPr>
            <p:ph type="pic" sz="quarter" idx="135"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4" name="Text Placeholder 5"/>
          <p:cNvSpPr>
            <a:spLocks noGrp="1"/>
          </p:cNvSpPr>
          <p:nvPr>
            <p:ph type="body" sz="quarter" idx="136"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5" name="Text Placeholder 5"/>
          <p:cNvSpPr>
            <a:spLocks noGrp="1"/>
          </p:cNvSpPr>
          <p:nvPr>
            <p:ph type="body" sz="quarter" idx="137"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6" name="Text Placeholder 5"/>
          <p:cNvSpPr>
            <a:spLocks noGrp="1"/>
          </p:cNvSpPr>
          <p:nvPr>
            <p:ph type="body" sz="quarter" idx="138"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7" name="Text Placeholder 5"/>
          <p:cNvSpPr>
            <a:spLocks noGrp="1"/>
          </p:cNvSpPr>
          <p:nvPr>
            <p:ph type="body" sz="quarter" idx="139"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8" name="Text Placeholder 5"/>
          <p:cNvSpPr>
            <a:spLocks noGrp="1"/>
          </p:cNvSpPr>
          <p:nvPr>
            <p:ph type="body" sz="quarter" idx="140"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9" name="Text Placeholder 5"/>
          <p:cNvSpPr>
            <a:spLocks noGrp="1"/>
          </p:cNvSpPr>
          <p:nvPr>
            <p:ph type="body" sz="quarter" idx="141"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0" name="Text Placeholder 5"/>
          <p:cNvSpPr>
            <a:spLocks noGrp="1"/>
          </p:cNvSpPr>
          <p:nvPr>
            <p:ph type="body" sz="quarter" idx="142"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1" name="Text Placeholder 5"/>
          <p:cNvSpPr>
            <a:spLocks noGrp="1"/>
          </p:cNvSpPr>
          <p:nvPr>
            <p:ph type="body" sz="quarter" idx="143"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2" name="Text Placeholder 5"/>
          <p:cNvSpPr>
            <a:spLocks noGrp="1"/>
          </p:cNvSpPr>
          <p:nvPr>
            <p:ph type="body" sz="quarter" idx="144"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3" name="Text Placeholder 5"/>
          <p:cNvSpPr>
            <a:spLocks noGrp="1"/>
          </p:cNvSpPr>
          <p:nvPr>
            <p:ph type="body" sz="quarter" idx="145"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4" name="Text Placeholder 5"/>
          <p:cNvSpPr>
            <a:spLocks noGrp="1"/>
          </p:cNvSpPr>
          <p:nvPr>
            <p:ph type="body" sz="quarter" idx="146"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5" name="Text Placeholder 5"/>
          <p:cNvSpPr>
            <a:spLocks noGrp="1"/>
          </p:cNvSpPr>
          <p:nvPr>
            <p:ph type="body" sz="quarter" idx="147"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6" name="Text Placeholder 5"/>
          <p:cNvSpPr>
            <a:spLocks noGrp="1"/>
          </p:cNvSpPr>
          <p:nvPr>
            <p:ph type="body" sz="quarter" idx="148"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7" name="Text Placeholder 5"/>
          <p:cNvSpPr>
            <a:spLocks noGrp="1"/>
          </p:cNvSpPr>
          <p:nvPr>
            <p:ph type="body" sz="quarter" idx="149"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ghlighted right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6004405"/>
            <a:ext cx="10056813"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6" name="Text Placeholder 5"/>
          <p:cNvSpPr>
            <a:spLocks noGrp="1"/>
          </p:cNvSpPr>
          <p:nvPr>
            <p:ph type="body" sz="quarter" idx="11" hasCustomPrompt="1"/>
          </p:nvPr>
        </p:nvSpPr>
        <p:spPr>
          <a:xfrm>
            <a:off x="922341" y="5265739"/>
            <a:ext cx="10048875" cy="754045"/>
          </a:xfrm>
          <a:prstGeom prst="rect">
            <a:avLst/>
          </a:prstGeom>
          <a:solidFill>
            <a:schemeClr val="accent5">
              <a:lumMod val="50000"/>
            </a:schemeClr>
          </a:solidFill>
        </p:spPr>
        <p:txBody>
          <a:bodyPr lIns="91436" tIns="91436" rIns="91436" bIns="91436" anchor="ctr" anchorCtr="0">
            <a:spAutoFit/>
          </a:bodyPr>
          <a:lstStyle>
            <a:lvl1pPr algn="ctr">
              <a:buNone/>
              <a:defRPr sz="3700" b="1" baseline="0">
                <a:solidFill>
                  <a:schemeClr val="bg1"/>
                </a:solidFill>
              </a:defRPr>
            </a:lvl1pPr>
          </a:lstStyle>
          <a:p>
            <a:pPr lvl="0"/>
            <a:r>
              <a:rPr lang="en-US" dirty="0" smtClean="0"/>
              <a:t>(click to add) INTRODUCTION or ABSTRACT</a:t>
            </a:r>
            <a:endParaRPr lang="en-US" dirty="0"/>
          </a:p>
        </p:txBody>
      </p:sp>
      <p:sp>
        <p:nvSpPr>
          <p:cNvPr id="14" name="Picture Placeholder 13"/>
          <p:cNvSpPr>
            <a:spLocks noGrp="1"/>
          </p:cNvSpPr>
          <p:nvPr>
            <p:ph type="pic" sz="quarter" idx="15" hasCustomPrompt="1"/>
          </p:nvPr>
        </p:nvSpPr>
        <p:spPr>
          <a:xfrm>
            <a:off x="914400" y="1143000"/>
            <a:ext cx="4419600" cy="2514600"/>
          </a:xfrm>
          <a:prstGeom prst="rect">
            <a:avLst/>
          </a:prstGeom>
        </p:spPr>
        <p:txBody>
          <a:bodyPr lIns="91436" tIns="45717" rIns="91436" bIns="45717" anchor="ctr"/>
          <a:lstStyle>
            <a:lvl1pPr algn="ctr">
              <a:buNone/>
              <a:defRPr sz="4000">
                <a:solidFill>
                  <a:schemeClr val="bg1"/>
                </a:solidFill>
              </a:defRPr>
            </a:lvl1pPr>
          </a:lstStyle>
          <a:p>
            <a:r>
              <a:rPr lang="en-US" dirty="0" smtClean="0"/>
              <a:t>LOGO</a:t>
            </a:r>
            <a:endParaRPr lang="en-US" dirty="0"/>
          </a:p>
        </p:txBody>
      </p:sp>
      <p:sp>
        <p:nvSpPr>
          <p:cNvPr id="18" name="Picture Placeholder 13"/>
          <p:cNvSpPr>
            <a:spLocks noGrp="1"/>
          </p:cNvSpPr>
          <p:nvPr>
            <p:ph type="pic" sz="quarter" idx="18" hasCustomPrompt="1"/>
          </p:nvPr>
        </p:nvSpPr>
        <p:spPr>
          <a:xfrm>
            <a:off x="38557200" y="1219200"/>
            <a:ext cx="4419600" cy="2514600"/>
          </a:xfrm>
          <a:prstGeom prst="rect">
            <a:avLst/>
          </a:prstGeom>
        </p:spPr>
        <p:txBody>
          <a:bodyPr lIns="91436" tIns="45717" rIns="91436" bIns="45717" anchor="ctr"/>
          <a:lstStyle>
            <a:lvl1pPr algn="ctr">
              <a:buNone/>
              <a:defRPr sz="4000">
                <a:solidFill>
                  <a:schemeClr val="bg1"/>
                </a:solidFill>
              </a:defRPr>
            </a:lvl1pPr>
          </a:lstStyle>
          <a:p>
            <a:r>
              <a:rPr lang="en-US" dirty="0" smtClean="0"/>
              <a:t>LOGO</a:t>
            </a:r>
            <a:endParaRPr lang="en-US" dirty="0"/>
          </a:p>
        </p:txBody>
      </p:sp>
      <p:sp>
        <p:nvSpPr>
          <p:cNvPr id="19" name="Text Placeholder 3"/>
          <p:cNvSpPr>
            <a:spLocks noGrp="1"/>
          </p:cNvSpPr>
          <p:nvPr>
            <p:ph type="body" sz="quarter" idx="19" hasCustomPrompt="1"/>
          </p:nvPr>
        </p:nvSpPr>
        <p:spPr>
          <a:xfrm>
            <a:off x="902598" y="14919070"/>
            <a:ext cx="10058400"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OBJECTIVES</a:t>
            </a:r>
            <a:endParaRPr lang="en-US" dirty="0"/>
          </a:p>
        </p:txBody>
      </p:sp>
      <p:sp>
        <p:nvSpPr>
          <p:cNvPr id="21" name="Text Placeholder 3"/>
          <p:cNvSpPr>
            <a:spLocks noGrp="1"/>
          </p:cNvSpPr>
          <p:nvPr>
            <p:ph type="body" sz="quarter" idx="21" hasCustomPrompt="1"/>
          </p:nvPr>
        </p:nvSpPr>
        <p:spPr>
          <a:xfrm>
            <a:off x="11587166" y="5996467"/>
            <a:ext cx="20720046"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2" name="Text Placeholder 5"/>
          <p:cNvSpPr>
            <a:spLocks noGrp="1"/>
          </p:cNvSpPr>
          <p:nvPr>
            <p:ph type="body" sz="quarter" idx="22" hasCustomPrompt="1"/>
          </p:nvPr>
        </p:nvSpPr>
        <p:spPr>
          <a:xfrm>
            <a:off x="11587164" y="5265739"/>
            <a:ext cx="20720050"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MATERIALS &amp; METHODS</a:t>
            </a:r>
            <a:endParaRPr lang="en-US" dirty="0"/>
          </a:p>
        </p:txBody>
      </p:sp>
      <p:sp>
        <p:nvSpPr>
          <p:cNvPr id="23" name="Text Placeholder 3"/>
          <p:cNvSpPr>
            <a:spLocks noGrp="1"/>
          </p:cNvSpPr>
          <p:nvPr>
            <p:ph type="body" sz="quarter" idx="23" hasCustomPrompt="1"/>
          </p:nvPr>
        </p:nvSpPr>
        <p:spPr>
          <a:xfrm>
            <a:off x="11587164" y="14919070"/>
            <a:ext cx="20720046"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4" name="Text Placeholder 5"/>
          <p:cNvSpPr>
            <a:spLocks noGrp="1"/>
          </p:cNvSpPr>
          <p:nvPr>
            <p:ph type="body" sz="quarter" idx="24" hasCustomPrompt="1"/>
          </p:nvPr>
        </p:nvSpPr>
        <p:spPr>
          <a:xfrm>
            <a:off x="11587165" y="14212888"/>
            <a:ext cx="20720050"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RESULTS</a:t>
            </a:r>
            <a:endParaRPr lang="en-US" dirty="0"/>
          </a:p>
        </p:txBody>
      </p:sp>
      <p:sp>
        <p:nvSpPr>
          <p:cNvPr id="25" name="Text Placeholder 5"/>
          <p:cNvSpPr>
            <a:spLocks noGrp="1"/>
          </p:cNvSpPr>
          <p:nvPr>
            <p:ph type="body" sz="quarter" idx="25" hasCustomPrompt="1"/>
          </p:nvPr>
        </p:nvSpPr>
        <p:spPr>
          <a:xfrm>
            <a:off x="11587164" y="23505310"/>
            <a:ext cx="20720046"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CONCLUSIONS</a:t>
            </a:r>
            <a:endParaRPr lang="en-US" dirty="0"/>
          </a:p>
        </p:txBody>
      </p:sp>
      <p:sp>
        <p:nvSpPr>
          <p:cNvPr id="26" name="Text Placeholder 3"/>
          <p:cNvSpPr>
            <a:spLocks noGrp="1"/>
          </p:cNvSpPr>
          <p:nvPr>
            <p:ph type="body" sz="quarter" idx="26" hasCustomPrompt="1"/>
          </p:nvPr>
        </p:nvSpPr>
        <p:spPr>
          <a:xfrm>
            <a:off x="11587164" y="24243974"/>
            <a:ext cx="20720046"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7" name="Text Placeholder 5"/>
          <p:cNvSpPr>
            <a:spLocks noGrp="1"/>
          </p:cNvSpPr>
          <p:nvPr>
            <p:ph type="body" sz="quarter" idx="27" hasCustomPrompt="1"/>
          </p:nvPr>
        </p:nvSpPr>
        <p:spPr>
          <a:xfrm>
            <a:off x="32919059" y="5265739"/>
            <a:ext cx="10047018"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REFERENCES</a:t>
            </a:r>
            <a:endParaRPr lang="en-US" dirty="0"/>
          </a:p>
        </p:txBody>
      </p:sp>
      <p:sp>
        <p:nvSpPr>
          <p:cNvPr id="28" name="Text Placeholder 3"/>
          <p:cNvSpPr>
            <a:spLocks noGrp="1"/>
          </p:cNvSpPr>
          <p:nvPr>
            <p:ph type="body" sz="quarter" idx="28" hasCustomPrompt="1"/>
          </p:nvPr>
        </p:nvSpPr>
        <p:spPr>
          <a:xfrm>
            <a:off x="32914028" y="6004405"/>
            <a:ext cx="10052050"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9" name="Text Placeholder 5"/>
          <p:cNvSpPr>
            <a:spLocks noGrp="1"/>
          </p:cNvSpPr>
          <p:nvPr>
            <p:ph type="body" sz="quarter" idx="29" hasCustomPrompt="1"/>
          </p:nvPr>
        </p:nvSpPr>
        <p:spPr>
          <a:xfrm>
            <a:off x="32924750" y="28291981"/>
            <a:ext cx="10047018"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ACKNOWLEDGEMENTS or  CONTACT</a:t>
            </a:r>
            <a:endParaRPr lang="en-US" dirty="0"/>
          </a:p>
        </p:txBody>
      </p:sp>
      <p:sp>
        <p:nvSpPr>
          <p:cNvPr id="30" name="Text Placeholder 3"/>
          <p:cNvSpPr>
            <a:spLocks noGrp="1"/>
          </p:cNvSpPr>
          <p:nvPr>
            <p:ph type="body" sz="quarter" idx="30" hasCustomPrompt="1"/>
          </p:nvPr>
        </p:nvSpPr>
        <p:spPr>
          <a:xfrm>
            <a:off x="32924751" y="29030647"/>
            <a:ext cx="10052050"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60" name="Title 1"/>
          <p:cNvSpPr>
            <a:spLocks noGrp="1"/>
          </p:cNvSpPr>
          <p:nvPr>
            <p:ph type="title" hasCustomPrompt="1"/>
          </p:nvPr>
        </p:nvSpPr>
        <p:spPr>
          <a:xfrm>
            <a:off x="5932593" y="457202"/>
            <a:ext cx="32009976" cy="1447800"/>
          </a:xfrm>
          <a:prstGeom prst="rect">
            <a:avLst/>
          </a:prstGeom>
        </p:spPr>
        <p:txBody>
          <a:bodyPr lIns="91436" tIns="45717" rIns="91436" bIns="45717" anchor="ctr" anchorCtr="0"/>
          <a:lstStyle>
            <a:lvl1pPr>
              <a:defRPr b="1"/>
            </a:lvl1pPr>
          </a:lstStyle>
          <a:p>
            <a:r>
              <a:rPr lang="en-US" dirty="0" smtClean="0"/>
              <a:t>Click here to add the poster title</a:t>
            </a:r>
            <a:endParaRPr lang="en-US" dirty="0"/>
          </a:p>
        </p:txBody>
      </p:sp>
      <p:sp>
        <p:nvSpPr>
          <p:cNvPr id="61" name="Text Placeholder 76"/>
          <p:cNvSpPr>
            <a:spLocks noGrp="1"/>
          </p:cNvSpPr>
          <p:nvPr>
            <p:ph type="body" sz="quarter" idx="150" hasCustomPrompt="1"/>
          </p:nvPr>
        </p:nvSpPr>
        <p:spPr>
          <a:xfrm>
            <a:off x="5932593" y="3185162"/>
            <a:ext cx="31998968" cy="1280160"/>
          </a:xfrm>
          <a:prstGeom prst="rect">
            <a:avLst/>
          </a:prstGeom>
        </p:spPr>
        <p:txBody>
          <a:bodyPr/>
          <a:lstStyle>
            <a:lvl1pPr algn="ctr">
              <a:buFontTx/>
              <a:buNone/>
              <a:defRPr sz="54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62" name="Text Placeholder 76"/>
          <p:cNvSpPr>
            <a:spLocks noGrp="1"/>
          </p:cNvSpPr>
          <p:nvPr>
            <p:ph type="body" sz="quarter" idx="151" hasCustomPrompt="1"/>
          </p:nvPr>
        </p:nvSpPr>
        <p:spPr>
          <a:xfrm>
            <a:off x="5932593" y="1905002"/>
            <a:ext cx="31998968" cy="1280160"/>
          </a:xfrm>
          <a:prstGeom prst="rect">
            <a:avLst/>
          </a:prstGeom>
        </p:spPr>
        <p:txBody>
          <a:bodyPr/>
          <a:lstStyle>
            <a:lvl1pPr algn="ctr">
              <a:buFontTx/>
              <a:buNone/>
              <a:defRPr sz="72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71" name="Text Placeholder 5"/>
          <p:cNvSpPr>
            <a:spLocks noGrp="1"/>
          </p:cNvSpPr>
          <p:nvPr>
            <p:ph type="body" sz="quarter" idx="95"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2" name="Text Placeholder 3"/>
          <p:cNvSpPr>
            <a:spLocks noGrp="1"/>
          </p:cNvSpPr>
          <p:nvPr>
            <p:ph type="body" sz="quarter" idx="107"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3" name="Text Placeholder 3"/>
          <p:cNvSpPr>
            <a:spLocks noGrp="1"/>
          </p:cNvSpPr>
          <p:nvPr>
            <p:ph type="body" sz="quarter" idx="116"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4" name="Text Placeholder 3"/>
          <p:cNvSpPr>
            <a:spLocks noGrp="1"/>
          </p:cNvSpPr>
          <p:nvPr>
            <p:ph type="body" sz="quarter" idx="117"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5" name="Text Placeholder 3"/>
          <p:cNvSpPr>
            <a:spLocks noGrp="1"/>
          </p:cNvSpPr>
          <p:nvPr>
            <p:ph type="body" sz="quarter" idx="118"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6" name="Text Placeholder 3"/>
          <p:cNvSpPr>
            <a:spLocks noGrp="1"/>
          </p:cNvSpPr>
          <p:nvPr>
            <p:ph type="body" sz="quarter" idx="119"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7" name="Text Placeholder 3"/>
          <p:cNvSpPr>
            <a:spLocks noGrp="1"/>
          </p:cNvSpPr>
          <p:nvPr>
            <p:ph type="body" sz="quarter" idx="120"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8" name="Text Placeholder 3"/>
          <p:cNvSpPr>
            <a:spLocks noGrp="1"/>
          </p:cNvSpPr>
          <p:nvPr>
            <p:ph type="body" sz="quarter" idx="121"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9" name="Text Placeholder 3"/>
          <p:cNvSpPr>
            <a:spLocks noGrp="1"/>
          </p:cNvSpPr>
          <p:nvPr>
            <p:ph type="body" sz="quarter" idx="122"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0" name="Text Placeholder 3"/>
          <p:cNvSpPr>
            <a:spLocks noGrp="1"/>
          </p:cNvSpPr>
          <p:nvPr>
            <p:ph type="body" sz="quarter" idx="123"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1" name="Text Placeholder 3"/>
          <p:cNvSpPr>
            <a:spLocks noGrp="1"/>
          </p:cNvSpPr>
          <p:nvPr>
            <p:ph type="body" sz="quarter" idx="124"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2" name="Text Placeholder 3"/>
          <p:cNvSpPr>
            <a:spLocks noGrp="1"/>
          </p:cNvSpPr>
          <p:nvPr>
            <p:ph type="body" sz="quarter" idx="125"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3" name="Picture Placeholder 13"/>
          <p:cNvSpPr>
            <a:spLocks noGrp="1"/>
          </p:cNvSpPr>
          <p:nvPr>
            <p:ph type="pic" sz="quarter" idx="115"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4" name="Picture Placeholder 13"/>
          <p:cNvSpPr>
            <a:spLocks noGrp="1"/>
          </p:cNvSpPr>
          <p:nvPr>
            <p:ph type="pic" sz="quarter" idx="126"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5" name="Picture Placeholder 13"/>
          <p:cNvSpPr>
            <a:spLocks noGrp="1"/>
          </p:cNvSpPr>
          <p:nvPr>
            <p:ph type="pic" sz="quarter" idx="127"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6" name="Picture Placeholder 13"/>
          <p:cNvSpPr>
            <a:spLocks noGrp="1"/>
          </p:cNvSpPr>
          <p:nvPr>
            <p:ph type="pic" sz="quarter" idx="128"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7" name="Picture Placeholder 13"/>
          <p:cNvSpPr>
            <a:spLocks noGrp="1"/>
          </p:cNvSpPr>
          <p:nvPr>
            <p:ph type="pic" sz="quarter" idx="129"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8" name="Picture Placeholder 13"/>
          <p:cNvSpPr>
            <a:spLocks noGrp="1"/>
          </p:cNvSpPr>
          <p:nvPr>
            <p:ph type="pic" sz="quarter" idx="130"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9" name="Picture Placeholder 13"/>
          <p:cNvSpPr>
            <a:spLocks noGrp="1"/>
          </p:cNvSpPr>
          <p:nvPr>
            <p:ph type="pic" sz="quarter" idx="131"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0" name="Picture Placeholder 13"/>
          <p:cNvSpPr>
            <a:spLocks noGrp="1"/>
          </p:cNvSpPr>
          <p:nvPr>
            <p:ph type="pic" sz="quarter" idx="132"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1" name="Picture Placeholder 13"/>
          <p:cNvSpPr>
            <a:spLocks noGrp="1"/>
          </p:cNvSpPr>
          <p:nvPr>
            <p:ph type="pic" sz="quarter" idx="133"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2" name="Picture Placeholder 13"/>
          <p:cNvSpPr>
            <a:spLocks noGrp="1"/>
          </p:cNvSpPr>
          <p:nvPr>
            <p:ph type="pic" sz="quarter" idx="134"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3" name="Picture Placeholder 13"/>
          <p:cNvSpPr>
            <a:spLocks noGrp="1"/>
          </p:cNvSpPr>
          <p:nvPr>
            <p:ph type="pic" sz="quarter" idx="135"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4" name="Text Placeholder 5"/>
          <p:cNvSpPr>
            <a:spLocks noGrp="1"/>
          </p:cNvSpPr>
          <p:nvPr>
            <p:ph type="body" sz="quarter" idx="136"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5" name="Text Placeholder 5"/>
          <p:cNvSpPr>
            <a:spLocks noGrp="1"/>
          </p:cNvSpPr>
          <p:nvPr>
            <p:ph type="body" sz="quarter" idx="137"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6" name="Text Placeholder 5"/>
          <p:cNvSpPr>
            <a:spLocks noGrp="1"/>
          </p:cNvSpPr>
          <p:nvPr>
            <p:ph type="body" sz="quarter" idx="138"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7" name="Text Placeholder 5"/>
          <p:cNvSpPr>
            <a:spLocks noGrp="1"/>
          </p:cNvSpPr>
          <p:nvPr>
            <p:ph type="body" sz="quarter" idx="139"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8" name="Text Placeholder 5"/>
          <p:cNvSpPr>
            <a:spLocks noGrp="1"/>
          </p:cNvSpPr>
          <p:nvPr>
            <p:ph type="body" sz="quarter" idx="140"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9" name="Text Placeholder 5"/>
          <p:cNvSpPr>
            <a:spLocks noGrp="1"/>
          </p:cNvSpPr>
          <p:nvPr>
            <p:ph type="body" sz="quarter" idx="141"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0" name="Text Placeholder 5"/>
          <p:cNvSpPr>
            <a:spLocks noGrp="1"/>
          </p:cNvSpPr>
          <p:nvPr>
            <p:ph type="body" sz="quarter" idx="142"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1" name="Text Placeholder 5"/>
          <p:cNvSpPr>
            <a:spLocks noGrp="1"/>
          </p:cNvSpPr>
          <p:nvPr>
            <p:ph type="body" sz="quarter" idx="143"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2" name="Text Placeholder 5"/>
          <p:cNvSpPr>
            <a:spLocks noGrp="1"/>
          </p:cNvSpPr>
          <p:nvPr>
            <p:ph type="body" sz="quarter" idx="144"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3" name="Text Placeholder 5"/>
          <p:cNvSpPr>
            <a:spLocks noGrp="1"/>
          </p:cNvSpPr>
          <p:nvPr>
            <p:ph type="body" sz="quarter" idx="145"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4" name="Text Placeholder 5"/>
          <p:cNvSpPr>
            <a:spLocks noGrp="1"/>
          </p:cNvSpPr>
          <p:nvPr>
            <p:ph type="body" sz="quarter" idx="146"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5" name="Text Placeholder 5"/>
          <p:cNvSpPr>
            <a:spLocks noGrp="1"/>
          </p:cNvSpPr>
          <p:nvPr>
            <p:ph type="body" sz="quarter" idx="147"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6" name="Text Placeholder 5"/>
          <p:cNvSpPr>
            <a:spLocks noGrp="1"/>
          </p:cNvSpPr>
          <p:nvPr>
            <p:ph type="body" sz="quarter" idx="148"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7" name="Text Placeholder 5"/>
          <p:cNvSpPr>
            <a:spLocks noGrp="1"/>
          </p:cNvSpPr>
          <p:nvPr>
            <p:ph type="body" sz="quarter" idx="149"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www.facebook.com/pages/PosterPresentationscom/217914411419?v=app_4949752878&amp;ref=ts"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facebook.com/pages/PosterPresentationscom/217914411419?v=app_4949752878&amp;ref=ts" TargetMode="Externa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3.jpeg"/><Relationship Id="rId5" Type="http://schemas.openxmlformats.org/officeDocument/2006/relationships/hyperlink" Target="http://www.facebook.com/pages/PosterPresentationscom/217914411419?v=app_4949752878&amp;ref=ts" TargetMode="Externa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hyperlink" Target="http://www.facebook.com/pages/PosterPresentationscom/217914411419?v=app_4949752878&amp;ref=ts"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44222126" y="0"/>
            <a:ext cx="10050462" cy="329184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82872" tIns="365741" rIns="182872" bIns="182872" rtlCol="0" anchor="t" anchorCtr="0"/>
          <a:lstStyle/>
          <a:p>
            <a:pPr algn="ctr"/>
            <a:r>
              <a:rPr lang="en-US" sz="4000" b="1" dirty="0" smtClean="0">
                <a:solidFill>
                  <a:schemeClr val="bg1"/>
                </a:solidFill>
                <a:latin typeface="Trebuchet MS" pitchFamily="34" charset="0"/>
              </a:rPr>
              <a:t>QUICK</a:t>
            </a:r>
            <a:r>
              <a:rPr lang="en-US" sz="4000" b="1" baseline="0" dirty="0" smtClean="0">
                <a:solidFill>
                  <a:schemeClr val="bg1"/>
                </a:solidFill>
                <a:latin typeface="Trebuchet MS" pitchFamily="34" charset="0"/>
              </a:rPr>
              <a:t> TIPS</a:t>
            </a:r>
            <a:endParaRPr lang="en-US" sz="4000" b="1" dirty="0" smtClean="0">
              <a:solidFill>
                <a:schemeClr val="bg1"/>
              </a:solidFill>
              <a:latin typeface="Trebuchet MS" pitchFamily="34" charset="0"/>
            </a:endParaRPr>
          </a:p>
          <a:p>
            <a:pPr algn="ctr"/>
            <a:r>
              <a:rPr lang="en-US" sz="4000" b="1" dirty="0" smtClean="0">
                <a:solidFill>
                  <a:srgbClr val="FFFF00"/>
                </a:solidFill>
                <a:latin typeface="Trebuchet MS" pitchFamily="34" charset="0"/>
              </a:rPr>
              <a:t>(--THIS SECTION DOES NOT PRINT--)</a:t>
            </a:r>
          </a:p>
          <a:p>
            <a:pPr algn="ctr"/>
            <a:endParaRPr lang="en-US" sz="3200" b="1" dirty="0" smtClean="0">
              <a:latin typeface="Trebuchet MS" pitchFamily="34" charset="0"/>
            </a:endParaRPr>
          </a:p>
          <a:p>
            <a:pPr defTabSz="3134780"/>
            <a:r>
              <a:rPr lang="en-US" sz="3200" dirty="0" smtClean="0">
                <a:latin typeface="Trebuchet MS" pitchFamily="34" charset="0"/>
              </a:rPr>
              <a:t>This PowerPoint</a:t>
            </a:r>
            <a:r>
              <a:rPr lang="en-US" sz="3200" baseline="0" dirty="0" smtClean="0">
                <a:latin typeface="Trebuchet MS" pitchFamily="34" charset="0"/>
              </a:rPr>
              <a:t> template requires basic PowerPoint (version 2007 or newer) skills. Below is a list of commonly asked questions specific to this template. </a:t>
            </a:r>
            <a:br>
              <a:rPr lang="en-US" sz="3200" baseline="0" dirty="0" smtClean="0">
                <a:latin typeface="Trebuchet MS" pitchFamily="34" charset="0"/>
              </a:rPr>
            </a:br>
            <a:r>
              <a:rPr lang="en-US" sz="3200" baseline="0" dirty="0" smtClean="0">
                <a:latin typeface="Trebuchet MS" pitchFamily="34" charset="0"/>
              </a:rPr>
              <a:t>If you are using an older version of PowerPoint some template features may not work properly.</a:t>
            </a:r>
            <a:endParaRPr lang="en-US" sz="4000" b="1" dirty="0" smtClean="0">
              <a:solidFill>
                <a:srgbClr val="FFFF00"/>
              </a:solidFill>
              <a:latin typeface="Trebuchet MS" pitchFamily="34" charset="0"/>
            </a:endParaRPr>
          </a:p>
          <a:p>
            <a:pPr defTabSz="3134780"/>
            <a:endParaRPr lang="en-US" sz="4000" b="1" dirty="0" smtClean="0">
              <a:solidFill>
                <a:srgbClr val="FFFF00"/>
              </a:solidFill>
              <a:latin typeface="Trebuchet MS" pitchFamily="34" charset="0"/>
            </a:endParaRPr>
          </a:p>
          <a:p>
            <a:pPr algn="ctr"/>
            <a:r>
              <a:rPr lang="en-US" sz="4000" b="1" dirty="0" smtClean="0">
                <a:solidFill>
                  <a:schemeClr val="bg1"/>
                </a:solidFill>
                <a:latin typeface="Trebuchet MS" pitchFamily="34" charset="0"/>
              </a:rPr>
              <a:t>Using the template</a:t>
            </a:r>
            <a:endParaRPr lang="en-US" sz="4000" b="1" baseline="0" dirty="0" smtClean="0">
              <a:solidFill>
                <a:schemeClr val="bg1"/>
              </a:solidFill>
              <a:latin typeface="Trebuchet MS" pitchFamily="34" charset="0"/>
            </a:endParaRPr>
          </a:p>
          <a:p>
            <a:pPr algn="ctr"/>
            <a:endParaRPr lang="en-US" sz="3200" b="1" dirty="0" smtClean="0">
              <a:solidFill>
                <a:srgbClr val="FFFF00"/>
              </a:solidFill>
              <a:latin typeface="Trebuchet MS" pitchFamily="34" charset="0"/>
            </a:endParaRPr>
          </a:p>
          <a:p>
            <a:pPr marL="0" marR="0" indent="0" algn="l" defTabSz="3134780" rtl="0" eaLnBrk="1" fontAlgn="auto" latinLnBrk="0" hangingPunct="1">
              <a:lnSpc>
                <a:spcPct val="100000"/>
              </a:lnSpc>
              <a:spcBef>
                <a:spcPts val="0"/>
              </a:spcBef>
              <a:spcAft>
                <a:spcPts val="0"/>
              </a:spcAft>
              <a:buClrTx/>
              <a:buSzTx/>
              <a:buFontTx/>
              <a:buNone/>
              <a:tabLst/>
              <a:defRPr/>
            </a:pPr>
            <a:r>
              <a:rPr lang="en-US" sz="3200" b="1" dirty="0" smtClean="0">
                <a:solidFill>
                  <a:srgbClr val="FFFF00"/>
                </a:solidFill>
                <a:latin typeface="Trebuchet MS" pitchFamily="34" charset="0"/>
              </a:rPr>
              <a:t>Verifying the quality of your graphics</a:t>
            </a:r>
          </a:p>
          <a:p>
            <a:pPr defTabSz="3134780"/>
            <a:r>
              <a:rPr lang="en-US" sz="3200" dirty="0" smtClean="0">
                <a:latin typeface="Trebuchet MS" pitchFamily="34" charset="0"/>
              </a:rPr>
              <a:t>Go to the </a:t>
            </a:r>
            <a:r>
              <a:rPr lang="en-US" sz="3200" baseline="0" dirty="0" smtClean="0">
                <a:latin typeface="Trebuchet MS" pitchFamily="34" charset="0"/>
              </a:rPr>
              <a:t>VIEW menu and click on ZOOM to set your preferred magnification. This template is at 100% the size of the final poster. All text and graphics will be printed at 100% their size. To see what your poster will look like when printed, set the zoom to 100% and evaluate the quality of all your graphics before you submit your poster for printing.</a:t>
            </a:r>
            <a:br>
              <a:rPr lang="en-US" sz="3200" baseline="0" dirty="0" smtClean="0">
                <a:latin typeface="Trebuchet MS" pitchFamily="34" charset="0"/>
              </a:rPr>
            </a:br>
            <a:endParaRPr lang="en-US" sz="3200" baseline="0" dirty="0" smtClean="0">
              <a:latin typeface="Trebuchet MS" pitchFamily="34" charset="0"/>
            </a:endParaRPr>
          </a:p>
          <a:p>
            <a:pPr defTabSz="3134780"/>
            <a:r>
              <a:rPr lang="en-US" sz="3200" b="1" dirty="0" smtClean="0">
                <a:solidFill>
                  <a:srgbClr val="FFFF00"/>
                </a:solidFill>
                <a:latin typeface="Trebuchet MS" pitchFamily="34" charset="0"/>
              </a:rPr>
              <a:t>Using the placeholders</a:t>
            </a:r>
          </a:p>
          <a:p>
            <a:pPr defTabSz="3134780"/>
            <a:r>
              <a:rPr lang="en-US" sz="3200" baseline="0" dirty="0" smtClean="0">
                <a:latin typeface="Trebuchet MS" pitchFamily="34" charset="0"/>
              </a:rPr>
              <a:t>To add text to this template click inside a placeholder and type in or paste your text. To move a placeholder, click on it </a:t>
            </a:r>
            <a:r>
              <a:rPr lang="en-US" sz="3200" u="sng" baseline="0" dirty="0" smtClean="0">
                <a:latin typeface="Trebuchet MS" pitchFamily="34" charset="0"/>
              </a:rPr>
              <a:t>once</a:t>
            </a:r>
            <a:r>
              <a:rPr lang="en-US" sz="3200" baseline="0" dirty="0" smtClean="0">
                <a:latin typeface="Trebuchet MS" pitchFamily="34" charset="0"/>
              </a:rPr>
              <a:t> (to select it), place your cursor on its frame and your cursor will change to this symbol:         Then, click </a:t>
            </a:r>
            <a:r>
              <a:rPr lang="en-US" sz="3200" u="sng" baseline="0" dirty="0" smtClean="0">
                <a:latin typeface="Trebuchet MS" pitchFamily="34" charset="0"/>
              </a:rPr>
              <a:t>once</a:t>
            </a:r>
            <a:r>
              <a:rPr lang="en-US" sz="3200" baseline="0" dirty="0" smtClean="0">
                <a:latin typeface="Trebuchet MS" pitchFamily="34" charset="0"/>
              </a:rPr>
              <a:t> and drag it to its new location where you can resize it as needed. Additional placeholders can be found on the left side of this template.</a:t>
            </a:r>
          </a:p>
          <a:p>
            <a:pPr defTabSz="3134780"/>
            <a:endParaRPr lang="en-US" sz="3200" b="1" baseline="0" dirty="0" smtClean="0">
              <a:solidFill>
                <a:srgbClr val="FFFF00"/>
              </a:solidFill>
              <a:latin typeface="Trebuchet MS" pitchFamily="34" charset="0"/>
            </a:endParaRPr>
          </a:p>
          <a:p>
            <a:pPr defTabSz="3134780"/>
            <a:r>
              <a:rPr lang="en-US" sz="3200" b="1" baseline="0" dirty="0" smtClean="0">
                <a:solidFill>
                  <a:srgbClr val="FFFF00"/>
                </a:solidFill>
                <a:latin typeface="Trebuchet MS" pitchFamily="34" charset="0"/>
              </a:rPr>
              <a:t>Modifying the layout</a:t>
            </a:r>
          </a:p>
          <a:p>
            <a:pPr defTabSz="3134780"/>
            <a:r>
              <a:rPr lang="en-US" sz="3200" dirty="0" smtClean="0">
                <a:latin typeface="Trebuchet MS" pitchFamily="34" charset="0"/>
              </a:rPr>
              <a:t>This template has four</a:t>
            </a:r>
            <a:endParaRPr lang="en-US" sz="3200" baseline="0" dirty="0" smtClean="0">
              <a:latin typeface="Trebuchet MS" pitchFamily="34" charset="0"/>
            </a:endParaRPr>
          </a:p>
          <a:p>
            <a:pPr defTabSz="3134780"/>
            <a:r>
              <a:rPr lang="en-US" sz="3200" baseline="0" dirty="0" smtClean="0">
                <a:latin typeface="Trebuchet MS" pitchFamily="34" charset="0"/>
              </a:rPr>
              <a:t>different column layouts. </a:t>
            </a:r>
          </a:p>
          <a:p>
            <a:pPr defTabSz="3134780"/>
            <a:r>
              <a:rPr lang="en-US" sz="3200" u="sng" baseline="0" dirty="0" smtClean="0">
                <a:latin typeface="Trebuchet MS" pitchFamily="34" charset="0"/>
              </a:rPr>
              <a:t>Right-click</a:t>
            </a:r>
            <a:r>
              <a:rPr lang="en-US" sz="3200" baseline="0" dirty="0" smtClean="0">
                <a:latin typeface="Trebuchet MS" pitchFamily="34" charset="0"/>
              </a:rPr>
              <a:t> your mouse</a:t>
            </a:r>
          </a:p>
          <a:p>
            <a:pPr defTabSz="3134780"/>
            <a:r>
              <a:rPr lang="en-US" sz="3200" baseline="0" dirty="0" smtClean="0">
                <a:latin typeface="Trebuchet MS" pitchFamily="34" charset="0"/>
              </a:rPr>
              <a:t>on the background and </a:t>
            </a:r>
          </a:p>
          <a:p>
            <a:pPr defTabSz="3134780"/>
            <a:r>
              <a:rPr lang="en-US" sz="3200" baseline="0" dirty="0" smtClean="0">
                <a:latin typeface="Trebuchet MS" pitchFamily="34" charset="0"/>
              </a:rPr>
              <a:t>click on “Layout” to see </a:t>
            </a:r>
          </a:p>
          <a:p>
            <a:pPr defTabSz="3134780"/>
            <a:r>
              <a:rPr lang="en-US" sz="3200" baseline="0" dirty="0" smtClean="0">
                <a:latin typeface="Trebuchet MS" pitchFamily="34" charset="0"/>
              </a:rPr>
              <a:t>the layout options.</a:t>
            </a:r>
            <a:endParaRPr lang="en-US" sz="3200" dirty="0" smtClean="0">
              <a:latin typeface="Trebuchet MS" pitchFamily="34" charset="0"/>
            </a:endParaRPr>
          </a:p>
          <a:p>
            <a:pPr marL="0" marR="0" indent="0" algn="l" defTabSz="3134780" rtl="0" eaLnBrk="1" fontAlgn="auto" latinLnBrk="0" hangingPunct="1">
              <a:lnSpc>
                <a:spcPct val="100000"/>
              </a:lnSpc>
              <a:spcBef>
                <a:spcPts val="0"/>
              </a:spcBef>
              <a:spcAft>
                <a:spcPts val="0"/>
              </a:spcAft>
              <a:buClrTx/>
              <a:buSzTx/>
              <a:buFontTx/>
              <a:buNone/>
              <a:tabLst/>
              <a:defRPr/>
            </a:pPr>
            <a:r>
              <a:rPr lang="en-US" sz="3200" baseline="0" dirty="0" smtClean="0">
                <a:latin typeface="Trebuchet MS" pitchFamily="34" charset="0"/>
              </a:rPr>
              <a:t>The columns in the provided layouts are fixed and cannot be moved but advanced users can modify any layout by going to VIEW and then SLIDE MASTER.</a:t>
            </a:r>
          </a:p>
          <a:p>
            <a:pPr marL="0" marR="0" indent="0" algn="l" defTabSz="3134780" rtl="0" eaLnBrk="1" fontAlgn="auto" latinLnBrk="0" hangingPunct="1">
              <a:lnSpc>
                <a:spcPct val="100000"/>
              </a:lnSpc>
              <a:spcBef>
                <a:spcPts val="0"/>
              </a:spcBef>
              <a:spcAft>
                <a:spcPts val="0"/>
              </a:spcAft>
              <a:buClrTx/>
              <a:buSzTx/>
              <a:buFontTx/>
              <a:buNone/>
              <a:tabLst/>
              <a:defRPr/>
            </a:pPr>
            <a:endParaRPr lang="en-US" sz="3200" baseline="0" dirty="0" smtClean="0">
              <a:latin typeface="Trebuchet MS" pitchFamily="34" charset="0"/>
            </a:endParaRPr>
          </a:p>
          <a:p>
            <a:pPr defTabSz="3134780"/>
            <a:r>
              <a:rPr lang="en-US" sz="3200" b="1" baseline="0" dirty="0" smtClean="0">
                <a:solidFill>
                  <a:srgbClr val="FFFF00"/>
                </a:solidFill>
                <a:latin typeface="Trebuchet MS" pitchFamily="34" charset="0"/>
              </a:rPr>
              <a:t>Importing text and graphics from external sources</a:t>
            </a:r>
          </a:p>
          <a:p>
            <a:pPr defTabSz="3134780"/>
            <a:r>
              <a:rPr lang="en-US" sz="3200" b="1" u="sng" baseline="0" dirty="0" smtClean="0">
                <a:latin typeface="Trebuchet MS" pitchFamily="34" charset="0"/>
              </a:rPr>
              <a:t>TEXT: </a:t>
            </a:r>
            <a:r>
              <a:rPr lang="en-US" sz="3200" baseline="0" dirty="0" smtClean="0">
                <a:latin typeface="Trebuchet MS" pitchFamily="34" charset="0"/>
              </a:rPr>
              <a:t>Paste or type your text into a pre-existing placeholder or drag in a new placeholder from the left side of the template. Move it anywhere as needed.</a:t>
            </a:r>
          </a:p>
          <a:p>
            <a:pPr defTabSz="3134780"/>
            <a:r>
              <a:rPr lang="en-US" sz="3200" b="1" u="sng" baseline="0" dirty="0" smtClean="0">
                <a:latin typeface="Trebuchet MS" pitchFamily="34" charset="0"/>
              </a:rPr>
              <a:t>PHOTOS: </a:t>
            </a:r>
            <a:r>
              <a:rPr lang="en-US" sz="3200" baseline="0" dirty="0" smtClean="0">
                <a:latin typeface="Trebuchet MS" pitchFamily="34" charset="0"/>
              </a:rPr>
              <a:t>Drag in a picture placeholder, size it </a:t>
            </a:r>
            <a:r>
              <a:rPr lang="en-US" sz="3200" u="sng" baseline="0" dirty="0" smtClean="0">
                <a:latin typeface="Trebuchet MS" pitchFamily="34" charset="0"/>
              </a:rPr>
              <a:t>first</a:t>
            </a:r>
            <a:r>
              <a:rPr lang="en-US" sz="3200" baseline="0" dirty="0" smtClean="0">
                <a:latin typeface="Trebuchet MS" pitchFamily="34" charset="0"/>
              </a:rPr>
              <a:t>, click in it and insert a photo from the menu.</a:t>
            </a:r>
          </a:p>
          <a:p>
            <a:pPr defTabSz="3134780"/>
            <a:r>
              <a:rPr lang="en-US" sz="3200" b="1" u="sng" baseline="0" dirty="0" smtClean="0">
                <a:latin typeface="Trebuchet MS" pitchFamily="34" charset="0"/>
              </a:rPr>
              <a:t>TABLES: </a:t>
            </a:r>
            <a:r>
              <a:rPr lang="en-US" sz="3200" baseline="0" dirty="0" smtClean="0">
                <a:latin typeface="Trebuchet MS" pitchFamily="34" charset="0"/>
              </a:rPr>
              <a:t>You can copy and paste a table from an external document onto this poster template. To adjust  the way the text fits within the cells of a table that has been pasted, </a:t>
            </a:r>
            <a:r>
              <a:rPr lang="en-US" sz="3200" u="sng" baseline="0" dirty="0" smtClean="0">
                <a:latin typeface="Trebuchet MS" pitchFamily="34" charset="0"/>
              </a:rPr>
              <a:t>right-click</a:t>
            </a:r>
            <a:r>
              <a:rPr lang="en-US" sz="3200" baseline="0" dirty="0" smtClean="0">
                <a:latin typeface="Trebuchet MS" pitchFamily="34" charset="0"/>
              </a:rPr>
              <a:t> on the table, click FORMAT SHAPE  then click on TEXT BOX and change the INTERNAL MARGIN values to 0.25</a:t>
            </a:r>
          </a:p>
          <a:p>
            <a:pPr defTabSz="3134780"/>
            <a:endParaRPr lang="en-US" sz="3200" baseline="0" dirty="0" smtClean="0">
              <a:latin typeface="Trebuchet MS" pitchFamily="34" charset="0"/>
            </a:endParaRPr>
          </a:p>
          <a:p>
            <a:pPr defTabSz="3134780"/>
            <a:r>
              <a:rPr lang="en-US" sz="3200" b="1" baseline="0" dirty="0" smtClean="0">
                <a:solidFill>
                  <a:srgbClr val="FFFF00"/>
                </a:solidFill>
                <a:latin typeface="Trebuchet MS" pitchFamily="34" charset="0"/>
              </a:rPr>
              <a:t>Modifying the color scheme</a:t>
            </a:r>
          </a:p>
          <a:p>
            <a:pPr defTabSz="3134780"/>
            <a:r>
              <a:rPr lang="en-US" sz="3200" baseline="0" dirty="0" smtClean="0">
                <a:latin typeface="Trebuchet MS" pitchFamily="34" charset="0"/>
              </a:rPr>
              <a:t>To change the color scheme of this template go to the “Design” menu and click on “Colors”. You can choose from the provide color combinations or you can create your own.</a:t>
            </a:r>
          </a:p>
          <a:p>
            <a:pPr defTabSz="3134780"/>
            <a:endParaRPr lang="en-US" sz="3200" baseline="0" dirty="0" smtClean="0">
              <a:latin typeface="Trebuchet MS" pitchFamily="34" charset="0"/>
            </a:endParaRPr>
          </a:p>
          <a:p>
            <a:pPr defTabSz="3134780"/>
            <a:endParaRPr lang="en-US" sz="3200" baseline="0" dirty="0" smtClean="0">
              <a:latin typeface="Trebuchet MS" pitchFamily="34" charset="0"/>
            </a:endParaRPr>
          </a:p>
          <a:p>
            <a:pPr defTabSz="4389219"/>
            <a:endParaRPr lang="en-US" sz="2000" baseline="0" dirty="0" smtClean="0">
              <a:latin typeface="Trebuchet MS" pitchFamily="34" charset="0"/>
            </a:endParaRPr>
          </a:p>
          <a:p>
            <a:pPr defTabSz="4389219"/>
            <a:endParaRPr lang="en-US" sz="2000" dirty="0" smtClean="0">
              <a:latin typeface="Trebuchet MS" pitchFamily="34" charset="0"/>
            </a:endParaRPr>
          </a:p>
          <a:p>
            <a:pPr algn="ctr"/>
            <a:endParaRPr lang="en-US" sz="2000" b="1" dirty="0" smtClean="0">
              <a:solidFill>
                <a:schemeClr val="bg1"/>
              </a:solidFill>
              <a:latin typeface="Trebuchet MS" pitchFamily="34" charset="0"/>
            </a:endParaRPr>
          </a:p>
          <a:p>
            <a:pPr defTabSz="4389219"/>
            <a:endParaRPr lang="en-US" sz="2000" b="1" dirty="0" smtClean="0">
              <a:solidFill>
                <a:srgbClr val="FFFF00"/>
              </a:solidFill>
              <a:latin typeface="Trebuchet MS" pitchFamily="34" charset="0"/>
            </a:endParaRPr>
          </a:p>
          <a:p>
            <a:pPr algn="ctr"/>
            <a:endParaRPr lang="en-US" sz="3200" b="1" dirty="0">
              <a:latin typeface="Trebuchet MS" pitchFamily="34" charset="0"/>
            </a:endParaRPr>
          </a:p>
        </p:txBody>
      </p:sp>
      <p:sp>
        <p:nvSpPr>
          <p:cNvPr id="29" name="Rectangle 28"/>
          <p:cNvSpPr/>
          <p:nvPr/>
        </p:nvSpPr>
        <p:spPr>
          <a:xfrm>
            <a:off x="-10402388" y="-19596"/>
            <a:ext cx="10050462" cy="329184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82872" tIns="365741" rIns="182872" bIns="182872" rtlCol="0" anchor="t" anchorCtr="0"/>
          <a:lstStyle/>
          <a:p>
            <a:pPr algn="ctr"/>
            <a:r>
              <a:rPr lang="en-US" sz="4400" b="1" dirty="0" smtClean="0">
                <a:solidFill>
                  <a:schemeClr val="bg1"/>
                </a:solidFill>
                <a:latin typeface="Trebuchet MS" pitchFamily="34" charset="0"/>
              </a:rPr>
              <a:t>QUICK DESIGN</a:t>
            </a:r>
            <a:r>
              <a:rPr lang="en-US" sz="4400" b="1" baseline="0" dirty="0" smtClean="0">
                <a:solidFill>
                  <a:schemeClr val="bg1"/>
                </a:solidFill>
                <a:latin typeface="Trebuchet MS" pitchFamily="34" charset="0"/>
              </a:rPr>
              <a:t> </a:t>
            </a:r>
            <a:r>
              <a:rPr lang="en-US" sz="4400" b="1" dirty="0" smtClean="0">
                <a:solidFill>
                  <a:schemeClr val="bg1"/>
                </a:solidFill>
                <a:latin typeface="Trebuchet MS" pitchFamily="34" charset="0"/>
              </a:rPr>
              <a:t>GUIDE</a:t>
            </a:r>
          </a:p>
          <a:p>
            <a:pPr algn="ctr"/>
            <a:r>
              <a:rPr lang="en-US" sz="4000" b="1" dirty="0" smtClean="0">
                <a:solidFill>
                  <a:srgbClr val="FFFF00"/>
                </a:solidFill>
                <a:latin typeface="Trebuchet MS" pitchFamily="34" charset="0"/>
              </a:rPr>
              <a:t>(--THIS SECTION DOES NOT PRINT--)</a:t>
            </a:r>
          </a:p>
          <a:p>
            <a:pPr algn="ctr"/>
            <a:endParaRPr lang="en-US" sz="3200" b="1" dirty="0" smtClean="0">
              <a:latin typeface="Trebuchet MS" pitchFamily="34" charset="0"/>
            </a:endParaRPr>
          </a:p>
          <a:p>
            <a:pPr defTabSz="4389219"/>
            <a:r>
              <a:rPr lang="en-US" sz="3200" dirty="0" smtClean="0">
                <a:latin typeface="Trebuchet MS" pitchFamily="34" charset="0"/>
              </a:rPr>
              <a:t>This PowerPoint</a:t>
            </a:r>
            <a:r>
              <a:rPr lang="en-US" sz="3200" baseline="0" dirty="0" smtClean="0">
                <a:latin typeface="Trebuchet MS" pitchFamily="34" charset="0"/>
              </a:rPr>
              <a:t> </a:t>
            </a:r>
            <a:r>
              <a:rPr lang="en-US" sz="3200" dirty="0" smtClean="0">
                <a:latin typeface="Trebuchet MS" pitchFamily="34" charset="0"/>
              </a:rPr>
              <a:t>2007 template produces</a:t>
            </a:r>
            <a:r>
              <a:rPr lang="en-US" sz="3200" baseline="0" dirty="0" smtClean="0">
                <a:latin typeface="Trebuchet MS" pitchFamily="34" charset="0"/>
              </a:rPr>
              <a:t> </a:t>
            </a:r>
            <a:r>
              <a:rPr lang="en-US" sz="3200" dirty="0" smtClean="0">
                <a:latin typeface="Trebuchet MS" pitchFamily="34" charset="0"/>
              </a:rPr>
              <a:t>a 36”x48” professional  poster. It</a:t>
            </a:r>
            <a:r>
              <a:rPr lang="en-US" sz="3200" baseline="0" dirty="0" smtClean="0">
                <a:latin typeface="Trebuchet MS" pitchFamily="34" charset="0"/>
              </a:rPr>
              <a:t> </a:t>
            </a:r>
            <a:r>
              <a:rPr lang="en-US" sz="3200" dirty="0" smtClean="0">
                <a:latin typeface="Trebuchet MS" pitchFamily="34" charset="0"/>
              </a:rPr>
              <a:t>will save you valuable time placing titles, subtitles,</a:t>
            </a:r>
            <a:r>
              <a:rPr lang="en-US" sz="3200" baseline="0" dirty="0" smtClean="0">
                <a:latin typeface="Trebuchet MS" pitchFamily="34" charset="0"/>
              </a:rPr>
              <a:t> text, and graphics</a:t>
            </a:r>
            <a:r>
              <a:rPr lang="en-US" sz="3200" dirty="0" smtClean="0">
                <a:latin typeface="Trebuchet MS" pitchFamily="34" charset="0"/>
              </a:rPr>
              <a:t>. </a:t>
            </a:r>
          </a:p>
          <a:p>
            <a:pPr defTabSz="4389219"/>
            <a:endParaRPr lang="en-US" sz="3200" dirty="0" smtClean="0">
              <a:latin typeface="Trebuchet MS" pitchFamily="34" charset="0"/>
            </a:endParaRPr>
          </a:p>
          <a:p>
            <a:pPr defTabSz="4389219"/>
            <a:r>
              <a:rPr lang="en-US" sz="3200" dirty="0" smtClean="0">
                <a:latin typeface="Trebuchet MS" pitchFamily="34" charset="0"/>
              </a:rPr>
              <a:t>Use it to create your presentation. Then send</a:t>
            </a:r>
            <a:r>
              <a:rPr lang="en-US" sz="3200" baseline="0" dirty="0" smtClean="0">
                <a:latin typeface="Trebuchet MS" pitchFamily="34" charset="0"/>
              </a:rPr>
              <a:t> it </a:t>
            </a:r>
            <a:r>
              <a:rPr lang="en-US" sz="3200" dirty="0" smtClean="0">
                <a:latin typeface="Trebuchet MS" pitchFamily="34" charset="0"/>
              </a:rPr>
              <a:t>to </a:t>
            </a:r>
            <a:r>
              <a:rPr lang="en-US" sz="3200" b="1" dirty="0" smtClean="0">
                <a:latin typeface="Trebuchet MS" pitchFamily="34" charset="0"/>
              </a:rPr>
              <a:t>PosterPresentations.com</a:t>
            </a:r>
            <a:r>
              <a:rPr lang="en-US" sz="3200" dirty="0" smtClean="0">
                <a:latin typeface="Trebuchet MS" pitchFamily="34" charset="0"/>
              </a:rPr>
              <a:t> for premium quality, same day affordable printing.</a:t>
            </a:r>
            <a:br>
              <a:rPr lang="en-US" sz="3200" dirty="0" smtClean="0">
                <a:latin typeface="Trebuchet MS" pitchFamily="34" charset="0"/>
              </a:rPr>
            </a:br>
            <a:endParaRPr lang="en-US" sz="3200" dirty="0" smtClean="0">
              <a:latin typeface="Trebuchet MS" pitchFamily="34" charset="0"/>
            </a:endParaRPr>
          </a:p>
          <a:p>
            <a:pPr defTabSz="4389219"/>
            <a:r>
              <a:rPr lang="en-US" sz="3200" dirty="0" smtClean="0">
                <a:latin typeface="Trebuchet MS" pitchFamily="34" charset="0"/>
              </a:rPr>
              <a:t>We provide a series of </a:t>
            </a:r>
            <a:r>
              <a:rPr lang="en-US" sz="3200" b="1" dirty="0" smtClean="0">
                <a:latin typeface="Trebuchet MS" pitchFamily="34" charset="0"/>
              </a:rPr>
              <a:t>online tutorials</a:t>
            </a:r>
            <a:r>
              <a:rPr lang="en-US" sz="3200" dirty="0" smtClean="0">
                <a:latin typeface="Trebuchet MS" pitchFamily="34" charset="0"/>
              </a:rPr>
              <a:t> that will guide you through the poster design process and answer your poster production questions. </a:t>
            </a:r>
          </a:p>
          <a:p>
            <a:pPr defTabSz="4389219"/>
            <a:endParaRPr lang="en-US" sz="3200" dirty="0" smtClean="0">
              <a:latin typeface="Trebuchet MS" pitchFamily="34" charset="0"/>
            </a:endParaRPr>
          </a:p>
          <a:p>
            <a:pPr defTabSz="4389219"/>
            <a:r>
              <a:rPr lang="en-US" sz="3200" dirty="0" smtClean="0">
                <a:latin typeface="Trebuchet MS" pitchFamily="34" charset="0"/>
              </a:rPr>
              <a:t>View our online</a:t>
            </a:r>
            <a:r>
              <a:rPr lang="en-US" sz="3200" baseline="0" dirty="0" smtClean="0">
                <a:latin typeface="Trebuchet MS" pitchFamily="34" charset="0"/>
              </a:rPr>
              <a:t> tutorials at:</a:t>
            </a:r>
            <a:r>
              <a:rPr lang="en-US" sz="3200" dirty="0" smtClean="0">
                <a:latin typeface="Trebuchet MS" pitchFamily="34" charset="0"/>
              </a:rPr>
              <a:t/>
            </a:r>
            <a:br>
              <a:rPr lang="en-US" sz="3200" dirty="0" smtClean="0">
                <a:latin typeface="Trebuchet MS" pitchFamily="34" charset="0"/>
              </a:rPr>
            </a:br>
            <a:r>
              <a:rPr lang="en-US" sz="3200" dirty="0" smtClean="0">
                <a:solidFill>
                  <a:srgbClr val="FFFF00"/>
                </a:solidFill>
                <a:latin typeface="Trebuchet MS" pitchFamily="34" charset="0"/>
              </a:rPr>
              <a:t> http://bit.ly/Poster_creation_help </a:t>
            </a:r>
            <a:r>
              <a:rPr lang="en-US" sz="3200" dirty="0" smtClean="0">
                <a:latin typeface="Trebuchet MS" pitchFamily="34" charset="0"/>
              </a:rPr>
              <a:t/>
            </a:r>
            <a:br>
              <a:rPr lang="en-US" sz="3200" dirty="0" smtClean="0">
                <a:latin typeface="Trebuchet MS" pitchFamily="34" charset="0"/>
              </a:rPr>
            </a:br>
            <a:r>
              <a:rPr lang="en-US" sz="3200" dirty="0" smtClean="0">
                <a:latin typeface="Trebuchet MS" pitchFamily="34" charset="0"/>
              </a:rPr>
              <a:t>(copy</a:t>
            </a:r>
            <a:r>
              <a:rPr lang="en-US" sz="3200" baseline="0" dirty="0" smtClean="0">
                <a:latin typeface="Trebuchet MS" pitchFamily="34" charset="0"/>
              </a:rPr>
              <a:t> and paste the link into your web browser).</a:t>
            </a:r>
          </a:p>
          <a:p>
            <a:pPr defTabSz="4389219"/>
            <a:endParaRPr lang="en-US" sz="3200" dirty="0" smtClean="0">
              <a:latin typeface="Trebuchet MS" pitchFamily="34" charset="0"/>
            </a:endParaRPr>
          </a:p>
          <a:p>
            <a:pPr defTabSz="4389219"/>
            <a:r>
              <a:rPr lang="en-US" sz="3200" dirty="0" smtClean="0">
                <a:latin typeface="Trebuchet MS" pitchFamily="34" charset="0"/>
              </a:rPr>
              <a:t>For assistance and to order your printed poster</a:t>
            </a:r>
            <a:r>
              <a:rPr lang="en-US" sz="3200" dirty="0" smtClean="0">
                <a:solidFill>
                  <a:schemeClr val="bg1"/>
                </a:solidFill>
                <a:latin typeface="Trebuchet MS" pitchFamily="34" charset="0"/>
              </a:rPr>
              <a:t> call </a:t>
            </a:r>
            <a:r>
              <a:rPr lang="en-US" sz="3200" b="1" dirty="0" smtClean="0">
                <a:solidFill>
                  <a:srgbClr val="FFFF00"/>
                </a:solidFill>
                <a:latin typeface="Trebuchet MS" pitchFamily="34" charset="0"/>
              </a:rPr>
              <a:t>PosterPresentations.com</a:t>
            </a:r>
            <a:r>
              <a:rPr lang="en-US" sz="3200" dirty="0" smtClean="0">
                <a:solidFill>
                  <a:srgbClr val="FFFF00"/>
                </a:solidFill>
                <a:latin typeface="Trebuchet MS" pitchFamily="34" charset="0"/>
              </a:rPr>
              <a:t> </a:t>
            </a:r>
            <a:r>
              <a:rPr lang="en-US" sz="3200" dirty="0" smtClean="0">
                <a:latin typeface="Trebuchet MS" pitchFamily="34" charset="0"/>
              </a:rPr>
              <a:t>at </a:t>
            </a:r>
            <a:r>
              <a:rPr lang="en-US" sz="4000" b="1" dirty="0" smtClean="0">
                <a:solidFill>
                  <a:srgbClr val="FFFF00"/>
                </a:solidFill>
                <a:latin typeface="Trebuchet MS" pitchFamily="34" charset="0"/>
              </a:rPr>
              <a:t>1.866.649.3004</a:t>
            </a:r>
          </a:p>
          <a:p>
            <a:pPr defTabSz="4389219"/>
            <a:endParaRPr lang="en-US" sz="4000" b="1" dirty="0" smtClean="0">
              <a:solidFill>
                <a:srgbClr val="FFFF00"/>
              </a:solidFill>
              <a:latin typeface="Trebuchet MS" pitchFamily="34" charset="0"/>
            </a:endParaRPr>
          </a:p>
          <a:p>
            <a:pPr defTabSz="4389219"/>
            <a:endParaRPr lang="en-US" sz="4000" b="1" dirty="0" smtClean="0">
              <a:solidFill>
                <a:srgbClr val="FFFF00"/>
              </a:solidFill>
              <a:latin typeface="Trebuchet MS" pitchFamily="34" charset="0"/>
            </a:endParaRPr>
          </a:p>
          <a:p>
            <a:pPr algn="ctr"/>
            <a:r>
              <a:rPr lang="en-US" sz="4400" b="1" dirty="0" smtClean="0">
                <a:solidFill>
                  <a:schemeClr val="bg1"/>
                </a:solidFill>
                <a:latin typeface="Trebuchet MS" pitchFamily="34" charset="0"/>
              </a:rPr>
              <a:t>Object Placeholders</a:t>
            </a:r>
          </a:p>
          <a:p>
            <a:pPr algn="ctr"/>
            <a:endParaRPr lang="en-US" sz="4400" b="1" dirty="0" smtClean="0">
              <a:solidFill>
                <a:schemeClr val="bg1"/>
              </a:solidFill>
              <a:latin typeface="Trebuchet MS" pitchFamily="34" charset="0"/>
            </a:endParaRPr>
          </a:p>
          <a:p>
            <a:pPr defTabSz="4389219"/>
            <a:r>
              <a:rPr lang="en-US" sz="3200" dirty="0" smtClean="0">
                <a:latin typeface="Trebuchet MS" pitchFamily="34" charset="0"/>
              </a:rPr>
              <a:t>Use the placeholders provided below to add new elements to your poster:</a:t>
            </a:r>
            <a:r>
              <a:rPr lang="en-US" sz="3200" baseline="0" dirty="0" smtClean="0">
                <a:latin typeface="Trebuchet MS" pitchFamily="34" charset="0"/>
              </a:rPr>
              <a:t> </a:t>
            </a:r>
            <a:r>
              <a:rPr lang="en-US" sz="3200" dirty="0" smtClean="0">
                <a:latin typeface="Trebuchet MS" pitchFamily="34" charset="0"/>
              </a:rPr>
              <a:t>Drag a placeholder onto the</a:t>
            </a:r>
            <a:r>
              <a:rPr lang="en-US" sz="3200" baseline="0" dirty="0" smtClean="0">
                <a:latin typeface="Trebuchet MS" pitchFamily="34" charset="0"/>
              </a:rPr>
              <a:t> poster area,</a:t>
            </a:r>
            <a:r>
              <a:rPr lang="en-US" sz="3200" dirty="0" smtClean="0">
                <a:latin typeface="Trebuchet MS" pitchFamily="34" charset="0"/>
              </a:rPr>
              <a:t> size it, and click it to edit.</a:t>
            </a:r>
          </a:p>
          <a:p>
            <a:pPr defTabSz="4389219"/>
            <a:endParaRPr lang="en-US" sz="3200" dirty="0" smtClean="0">
              <a:latin typeface="Trebuchet MS" pitchFamily="34" charset="0"/>
            </a:endParaRPr>
          </a:p>
          <a:p>
            <a:pPr defTabSz="4389219"/>
            <a:r>
              <a:rPr lang="en-US" sz="3200" b="1" dirty="0" smtClean="0">
                <a:solidFill>
                  <a:srgbClr val="FFFF00"/>
                </a:solidFill>
                <a:latin typeface="Trebuchet MS" pitchFamily="34" charset="0"/>
              </a:rPr>
              <a:t>Section Header placeholder</a:t>
            </a:r>
          </a:p>
          <a:p>
            <a:pPr defTabSz="4389219"/>
            <a:r>
              <a:rPr lang="en-US" sz="3200" dirty="0" smtClean="0">
                <a:latin typeface="Trebuchet MS" pitchFamily="34" charset="0"/>
              </a:rPr>
              <a:t>Move</a:t>
            </a:r>
            <a:r>
              <a:rPr lang="en-US" sz="3200" baseline="0" dirty="0" smtClean="0">
                <a:latin typeface="Trebuchet MS" pitchFamily="34" charset="0"/>
              </a:rPr>
              <a:t> this preformatted section header placeholder to the poster area to add another section header. Use section headers to separate topics or concepts within your presentation. </a:t>
            </a:r>
          </a:p>
          <a:p>
            <a:pPr defTabSz="4389219"/>
            <a:endParaRPr lang="en-US" sz="3200" baseline="0" dirty="0" smtClean="0">
              <a:latin typeface="Trebuchet MS" pitchFamily="34" charset="0"/>
            </a:endParaRPr>
          </a:p>
          <a:p>
            <a:pPr defTabSz="4389219"/>
            <a:endParaRPr lang="en-US" sz="3200" dirty="0" smtClean="0">
              <a:latin typeface="Trebuchet MS" pitchFamily="34" charset="0"/>
            </a:endParaRPr>
          </a:p>
          <a:p>
            <a:pPr defTabSz="4389219"/>
            <a:endParaRPr lang="en-US" sz="3200" b="1" dirty="0" smtClean="0">
              <a:solidFill>
                <a:srgbClr val="FFFF00"/>
              </a:solidFill>
              <a:latin typeface="Trebuchet MS" pitchFamily="34" charset="0"/>
            </a:endParaRPr>
          </a:p>
          <a:p>
            <a:pPr defTabSz="4389219"/>
            <a:r>
              <a:rPr lang="en-US" sz="3200" b="1" dirty="0" smtClean="0">
                <a:solidFill>
                  <a:srgbClr val="FFFF00"/>
                </a:solidFill>
                <a:latin typeface="Trebuchet MS" pitchFamily="34" charset="0"/>
              </a:rPr>
              <a:t>Text placeholder</a:t>
            </a:r>
          </a:p>
          <a:p>
            <a:pPr defTabSz="4389219"/>
            <a:r>
              <a:rPr lang="en-US" sz="3200" baseline="0" dirty="0" smtClean="0">
                <a:latin typeface="Trebuchet MS" pitchFamily="34" charset="0"/>
              </a:rPr>
              <a:t>Move this preformatted text placeholder to the poster to add a new body of text.</a:t>
            </a: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1" baseline="0" dirty="0" smtClean="0">
              <a:solidFill>
                <a:srgbClr val="FFFF00"/>
              </a:solidFill>
              <a:latin typeface="Trebuchet MS" pitchFamily="34" charset="0"/>
            </a:endParaRPr>
          </a:p>
          <a:p>
            <a:pPr defTabSz="4389219"/>
            <a:r>
              <a:rPr lang="en-US" sz="3200" b="1" baseline="0" dirty="0" smtClean="0">
                <a:solidFill>
                  <a:srgbClr val="FFFF00"/>
                </a:solidFill>
                <a:latin typeface="Trebuchet MS" pitchFamily="34" charset="0"/>
              </a:rPr>
              <a:t>Picture placeholder</a:t>
            </a:r>
          </a:p>
          <a:p>
            <a:pPr defTabSz="4389219"/>
            <a:r>
              <a:rPr lang="en-US" sz="3200" baseline="0" dirty="0" smtClean="0">
                <a:latin typeface="Trebuchet MS" pitchFamily="34" charset="0"/>
              </a:rPr>
              <a:t>Move this graphic placeholder onto your poster, size it first, and then click it to add a picture to the poster.</a:t>
            </a: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defTabSz="4389219"/>
            <a:endParaRPr lang="en-US" sz="3200" dirty="0" smtClean="0">
              <a:latin typeface="Trebuchet MS" pitchFamily="34" charset="0"/>
            </a:endParaRPr>
          </a:p>
          <a:p>
            <a:pPr algn="ctr"/>
            <a:endParaRPr lang="en-US" sz="3200" b="1" dirty="0" smtClean="0">
              <a:solidFill>
                <a:schemeClr val="bg1"/>
              </a:solidFill>
              <a:latin typeface="Trebuchet MS" pitchFamily="34" charset="0"/>
            </a:endParaRPr>
          </a:p>
          <a:p>
            <a:pPr defTabSz="4389219"/>
            <a:endParaRPr lang="en-US" sz="3200" b="1" dirty="0" smtClean="0">
              <a:solidFill>
                <a:srgbClr val="FFFF00"/>
              </a:solidFill>
              <a:latin typeface="Trebuchet MS" pitchFamily="34" charset="0"/>
            </a:endParaRPr>
          </a:p>
          <a:p>
            <a:pPr algn="ctr"/>
            <a:endParaRPr lang="en-US" sz="4400" b="1" dirty="0">
              <a:latin typeface="Trebuchet MS" pitchFamily="34" charset="0"/>
            </a:endParaRPr>
          </a:p>
        </p:txBody>
      </p:sp>
      <p:sp>
        <p:nvSpPr>
          <p:cNvPr id="7" name="Rectangle 36"/>
          <p:cNvSpPr>
            <a:spLocks noChangeArrowheads="1"/>
          </p:cNvSpPr>
          <p:nvPr/>
        </p:nvSpPr>
        <p:spPr bwMode="auto">
          <a:xfrm>
            <a:off x="0" y="0"/>
            <a:ext cx="43891200" cy="4800600"/>
          </a:xfrm>
          <a:prstGeom prst="rect">
            <a:avLst/>
          </a:prstGeom>
          <a:solidFill>
            <a:srgbClr val="C00000"/>
          </a:solidFill>
          <a:ln w="9525">
            <a:solidFill>
              <a:srgbClr val="C00000"/>
            </a:solid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805363"/>
            <a:ext cx="43891200" cy="152400"/>
          </a:xfrm>
          <a:prstGeom prst="rect">
            <a:avLst/>
          </a:prstGeom>
          <a:solidFill>
            <a:schemeClr val="accent5">
              <a:lumMod val="50000"/>
            </a:schemeClr>
          </a:solidFill>
          <a:ln w="152400">
            <a:solidFill>
              <a:srgbClr val="C00000"/>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819153" y="32232601"/>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smtClean="0">
                <a:solidFill>
                  <a:schemeClr val="bg1">
                    <a:lumMod val="75000"/>
                  </a:schemeClr>
                </a:solidFill>
                <a:latin typeface="Arial" charset="0"/>
              </a:rPr>
              <a:t>RESEARCH POSTER PRESENTATION </a:t>
            </a:r>
            <a:r>
              <a:rPr lang="en-US" sz="500" b="1" dirty="0">
                <a:solidFill>
                  <a:schemeClr val="bg1">
                    <a:lumMod val="75000"/>
                  </a:schemeClr>
                </a:solidFill>
                <a:latin typeface="Arial" charset="0"/>
              </a:rPr>
              <a:t>DESIGN © </a:t>
            </a:r>
            <a:r>
              <a:rPr lang="en-US" sz="500" b="1" dirty="0" smtClean="0">
                <a:solidFill>
                  <a:schemeClr val="bg1">
                    <a:lumMod val="75000"/>
                  </a:schemeClr>
                </a:solidFill>
                <a:latin typeface="Arial" charset="0"/>
              </a:rPr>
              <a:t>2011</a:t>
            </a:r>
            <a:endParaRPr lang="en-US" sz="500" b="1" dirty="0">
              <a:solidFill>
                <a:schemeClr val="bg1">
                  <a:lumMod val="75000"/>
                </a:schemeClr>
              </a:solidFill>
              <a:latin typeface="Arial" charset="0"/>
            </a:endParaRP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15" name="Rectangle 35"/>
          <p:cNvSpPr>
            <a:spLocks noChangeArrowheads="1"/>
          </p:cNvSpPr>
          <p:nvPr/>
        </p:nvSpPr>
        <p:spPr bwMode="auto">
          <a:xfrm>
            <a:off x="32918400" y="5257800"/>
            <a:ext cx="10058400" cy="26746200"/>
          </a:xfrm>
          <a:prstGeom prst="rect">
            <a:avLst/>
          </a:prstGeom>
          <a:solidFill>
            <a:srgbClr val="FFFFFF"/>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16" name="Rectangle 33"/>
          <p:cNvSpPr>
            <a:spLocks noChangeArrowheads="1"/>
          </p:cNvSpPr>
          <p:nvPr/>
        </p:nvSpPr>
        <p:spPr bwMode="auto">
          <a:xfrm>
            <a:off x="11582400" y="5257800"/>
            <a:ext cx="10058400" cy="26746200"/>
          </a:xfrm>
          <a:prstGeom prst="rect">
            <a:avLst/>
          </a:prstGeom>
          <a:solidFill>
            <a:srgbClr val="FFFFFF"/>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17" name="Rectangle 33"/>
          <p:cNvSpPr>
            <a:spLocks noChangeArrowheads="1"/>
          </p:cNvSpPr>
          <p:nvPr/>
        </p:nvSpPr>
        <p:spPr bwMode="auto">
          <a:xfrm>
            <a:off x="22250400" y="5257800"/>
            <a:ext cx="10058400" cy="26746200"/>
          </a:xfrm>
          <a:prstGeom prst="rect">
            <a:avLst/>
          </a:prstGeom>
          <a:solidFill>
            <a:srgbClr val="FFFFFF"/>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25" name="Rectangle 33"/>
          <p:cNvSpPr>
            <a:spLocks noChangeArrowheads="1"/>
          </p:cNvSpPr>
          <p:nvPr/>
        </p:nvSpPr>
        <p:spPr bwMode="auto">
          <a:xfrm>
            <a:off x="922338" y="5257800"/>
            <a:ext cx="10058400" cy="26746200"/>
          </a:xfrm>
          <a:prstGeom prst="rect">
            <a:avLst/>
          </a:prstGeom>
          <a:solidFill>
            <a:srgbClr val="FFFFFF"/>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34" name="Rectangle 33"/>
          <p:cNvSpPr/>
          <p:nvPr/>
        </p:nvSpPr>
        <p:spPr>
          <a:xfrm>
            <a:off x="-10370486" y="21297014"/>
            <a:ext cx="1001856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en-US" dirty="0"/>
          </a:p>
        </p:txBody>
      </p:sp>
      <p:pic>
        <p:nvPicPr>
          <p:cNvPr id="36" name="Picture 2"/>
          <p:cNvPicPr>
            <a:picLocks noChangeAspect="1" noChangeArrowheads="1"/>
          </p:cNvPicPr>
          <p:nvPr/>
        </p:nvPicPr>
        <p:blipFill>
          <a:blip r:embed="rId3" cstate="print"/>
          <a:srcRect/>
          <a:stretch>
            <a:fillRect/>
          </a:stretch>
        </p:blipFill>
        <p:spPr bwMode="auto">
          <a:xfrm>
            <a:off x="49098247" y="15525143"/>
            <a:ext cx="4741366" cy="3058182"/>
          </a:xfrm>
          <a:prstGeom prst="rect">
            <a:avLst/>
          </a:prstGeom>
          <a:noFill/>
          <a:ln w="9525">
            <a:noFill/>
            <a:miter lim="800000"/>
            <a:headEnd/>
            <a:tailEnd/>
          </a:ln>
          <a:effectLst/>
        </p:spPr>
      </p:pic>
      <p:pic>
        <p:nvPicPr>
          <p:cNvPr id="42" name="Picture 2"/>
          <p:cNvPicPr>
            <a:picLocks noChangeAspect="1" noChangeArrowheads="1"/>
          </p:cNvPicPr>
          <p:nvPr/>
        </p:nvPicPr>
        <p:blipFill>
          <a:blip r:embed="rId4" cstate="print"/>
          <a:srcRect/>
          <a:stretch>
            <a:fillRect/>
          </a:stretch>
        </p:blipFill>
        <p:spPr bwMode="auto">
          <a:xfrm>
            <a:off x="47342926" y="13118821"/>
            <a:ext cx="590550" cy="438150"/>
          </a:xfrm>
          <a:prstGeom prst="rect">
            <a:avLst/>
          </a:prstGeom>
          <a:noFill/>
          <a:ln w="9525">
            <a:solidFill>
              <a:schemeClr val="tx1"/>
            </a:solidFill>
            <a:miter lim="800000"/>
            <a:headEnd/>
            <a:tailEnd/>
          </a:ln>
          <a:effectLst/>
        </p:spPr>
      </p:pic>
      <p:sp>
        <p:nvSpPr>
          <p:cNvPr id="44" name="TextBox 43"/>
          <p:cNvSpPr txBox="1"/>
          <p:nvPr/>
        </p:nvSpPr>
        <p:spPr>
          <a:xfrm>
            <a:off x="44487740" y="30588807"/>
            <a:ext cx="9160286" cy="2185208"/>
          </a:xfrm>
          <a:prstGeom prst="rect">
            <a:avLst/>
          </a:prstGeom>
          <a:noFill/>
        </p:spPr>
        <p:txBody>
          <a:bodyPr wrap="square" lIns="91436" tIns="45717" rIns="91436" bIns="45717" rtlCol="0">
            <a:spAutoFit/>
          </a:bodyPr>
          <a:lstStyle/>
          <a:p>
            <a:r>
              <a:rPr lang="en-US" sz="3600" dirty="0" smtClean="0">
                <a:solidFill>
                  <a:schemeClr val="bg1"/>
                </a:solidFill>
              </a:rPr>
              <a:t>© 2011 PosterPresentations.com</a:t>
            </a:r>
            <a:br>
              <a:rPr lang="en-US" sz="3600" dirty="0" smtClean="0">
                <a:solidFill>
                  <a:schemeClr val="bg1"/>
                </a:solidFill>
              </a:rPr>
            </a:br>
            <a:r>
              <a:rPr lang="en-US" sz="3600" dirty="0" smtClean="0">
                <a:solidFill>
                  <a:schemeClr val="bg1"/>
                </a:solidFill>
              </a:rPr>
              <a:t>    </a:t>
            </a:r>
            <a:r>
              <a:rPr lang="en-US" sz="3200" dirty="0" smtClean="0">
                <a:solidFill>
                  <a:schemeClr val="bg1"/>
                </a:solidFill>
              </a:rPr>
              <a:t>2117 Fourth Street ,</a:t>
            </a:r>
            <a:r>
              <a:rPr lang="en-US" sz="3200" baseline="0" dirty="0" smtClean="0">
                <a:solidFill>
                  <a:schemeClr val="bg1"/>
                </a:solidFill>
              </a:rPr>
              <a:t> Unit C</a:t>
            </a:r>
            <a:br>
              <a:rPr lang="en-US" sz="3200" baseline="0" dirty="0" smtClean="0">
                <a:solidFill>
                  <a:schemeClr val="bg1"/>
                </a:solidFill>
              </a:rPr>
            </a:br>
            <a:r>
              <a:rPr lang="en-US" sz="3200" baseline="0" dirty="0" smtClean="0">
                <a:solidFill>
                  <a:schemeClr val="bg1"/>
                </a:solidFill>
              </a:rPr>
              <a:t>    Berkeley CA 94710</a:t>
            </a:r>
            <a:br>
              <a:rPr lang="en-US" sz="3200" baseline="0" dirty="0" smtClean="0">
                <a:solidFill>
                  <a:schemeClr val="bg1"/>
                </a:solidFill>
              </a:rPr>
            </a:br>
            <a:r>
              <a:rPr lang="en-US" sz="3200" baseline="0" dirty="0" smtClean="0">
                <a:solidFill>
                  <a:schemeClr val="bg1"/>
                </a:solidFill>
              </a:rPr>
              <a:t>    </a:t>
            </a:r>
            <a:r>
              <a:rPr lang="en-US" sz="3200" b="1" baseline="0" dirty="0" smtClean="0">
                <a:solidFill>
                  <a:srgbClr val="FFFF00"/>
                </a:solidFill>
              </a:rPr>
              <a:t>posterpresenter@gmail.com</a:t>
            </a:r>
            <a:endParaRPr lang="en-US" sz="3600" b="1" dirty="0">
              <a:solidFill>
                <a:srgbClr val="FFFF00"/>
              </a:solidFill>
            </a:endParaRPr>
          </a:p>
        </p:txBody>
      </p:sp>
      <p:grpSp>
        <p:nvGrpSpPr>
          <p:cNvPr id="40" name="Group 39"/>
          <p:cNvGrpSpPr/>
          <p:nvPr/>
        </p:nvGrpSpPr>
        <p:grpSpPr>
          <a:xfrm>
            <a:off x="-10239857" y="31696514"/>
            <a:ext cx="9771398" cy="1090621"/>
            <a:chOff x="44242388" y="28054064"/>
            <a:chExt cx="9771398" cy="1090621"/>
          </a:xfrm>
        </p:grpSpPr>
        <p:sp>
          <p:nvSpPr>
            <p:cNvPr id="35" name="Rounded Rectangle 34"/>
            <p:cNvSpPr/>
            <p:nvPr userDrawn="1"/>
          </p:nvSpPr>
          <p:spPr>
            <a:xfrm>
              <a:off x="44242388" y="28054064"/>
              <a:ext cx="9771397" cy="109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7" descr="http://t2.gstatic.com/images?q=tbn:ANd9GcR4APHC6TT9w54M2zn_pvCiBxUNcspYPoVxirLRphBoJabfSvu7zw">
              <a:hlinkClick r:id="rId5"/>
            </p:cNvPr>
            <p:cNvPicPr>
              <a:picLocks noChangeAspect="1" noChangeArrowheads="1"/>
            </p:cNvPicPr>
            <p:nvPr userDrawn="1"/>
          </p:nvPicPr>
          <p:blipFill>
            <a:blip r:embed="rId6" cstate="print"/>
            <a:srcRect/>
            <a:stretch>
              <a:fillRect/>
            </a:stretch>
          </p:blipFill>
          <p:spPr bwMode="auto">
            <a:xfrm>
              <a:off x="44341112" y="28126635"/>
              <a:ext cx="914400" cy="914400"/>
            </a:xfrm>
            <a:prstGeom prst="rect">
              <a:avLst/>
            </a:prstGeom>
            <a:noFill/>
          </p:spPr>
        </p:pic>
        <p:sp>
          <p:nvSpPr>
            <p:cNvPr id="33" name="TextBox 32"/>
            <p:cNvSpPr txBox="1"/>
            <p:nvPr userDrawn="1"/>
          </p:nvSpPr>
          <p:spPr>
            <a:xfrm>
              <a:off x="45342598" y="28154090"/>
              <a:ext cx="8671188" cy="892552"/>
            </a:xfrm>
            <a:prstGeom prst="rect">
              <a:avLst/>
            </a:prstGeom>
            <a:noFill/>
          </p:spPr>
          <p:txBody>
            <a:bodyPr wrap="square" rtlCol="0">
              <a:spAutoFit/>
            </a:bodyPr>
            <a:lstStyle/>
            <a:p>
              <a:r>
                <a:rPr lang="en-US" sz="2600" dirty="0" smtClean="0">
                  <a:solidFill>
                    <a:schemeClr val="tx2"/>
                  </a:solidFill>
                  <a:latin typeface="Trebuchet MS" pitchFamily="34" charset="0"/>
                </a:rPr>
                <a:t>Student</a:t>
              </a:r>
              <a:r>
                <a:rPr lang="en-US" sz="2600" baseline="0" dirty="0" smtClean="0">
                  <a:solidFill>
                    <a:schemeClr val="tx2"/>
                  </a:solidFill>
                  <a:latin typeface="Trebuchet MS" pitchFamily="34" charset="0"/>
                </a:rPr>
                <a:t> discounts are available on our Facebook page.</a:t>
              </a:r>
              <a:br>
                <a:rPr lang="en-US" sz="2600" baseline="0" dirty="0" smtClean="0">
                  <a:solidFill>
                    <a:schemeClr val="tx2"/>
                  </a:solidFill>
                  <a:latin typeface="Trebuchet MS" pitchFamily="34" charset="0"/>
                </a:rPr>
              </a:br>
              <a:r>
                <a:rPr lang="en-US" sz="2600" baseline="0" dirty="0" smtClean="0">
                  <a:solidFill>
                    <a:schemeClr val="tx2"/>
                  </a:solidFill>
                  <a:latin typeface="Trebuchet MS" pitchFamily="34" charset="0"/>
                </a:rPr>
                <a:t>Go to </a:t>
              </a:r>
              <a:r>
                <a:rPr lang="en-US" sz="2600" u="sng" baseline="0" dirty="0" smtClean="0">
                  <a:solidFill>
                    <a:schemeClr val="tx2"/>
                  </a:solidFill>
                  <a:latin typeface="Trebuchet MS" pitchFamily="34" charset="0"/>
                </a:rPr>
                <a:t>PosterPresentations.com</a:t>
              </a:r>
              <a:r>
                <a:rPr lang="en-US" sz="2600" baseline="0" dirty="0" smtClean="0">
                  <a:solidFill>
                    <a:schemeClr val="tx2"/>
                  </a:solidFill>
                  <a:latin typeface="Trebuchet MS" pitchFamily="34" charset="0"/>
                </a:rPr>
                <a:t> and click on the FB icon. </a:t>
              </a:r>
              <a:endParaRPr lang="en-US" sz="2600" dirty="0">
                <a:solidFill>
                  <a:schemeClr val="tx2"/>
                </a:solidFill>
                <a:latin typeface="Trebuchet MS" pitchFamily="34" charset="0"/>
              </a:endParaRPr>
            </a:p>
          </p:txBody>
        </p:sp>
      </p:grpSp>
      <p:cxnSp>
        <p:nvCxnSpPr>
          <p:cNvPr id="43" name="Straight Connector 42"/>
          <p:cNvCxnSpPr/>
          <p:nvPr/>
        </p:nvCxnSpPr>
        <p:spPr>
          <a:xfrm>
            <a:off x="44222126" y="30500133"/>
            <a:ext cx="10050462"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0370486" y="11582400"/>
            <a:ext cx="10018560" cy="160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254028" y="4841856"/>
            <a:ext cx="10018560" cy="160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2"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800600"/>
          </a:xfrm>
          <a:prstGeom prst="rect">
            <a:avLst/>
          </a:prstGeom>
          <a:solidFill>
            <a:srgbClr val="C00000"/>
          </a:solidFill>
          <a:ln w="9525">
            <a:solidFill>
              <a:srgbClr val="C00000"/>
            </a:solidFill>
            <a:miter lim="800000"/>
            <a:headEnd/>
            <a:tailEnd/>
          </a:ln>
          <a:effectLst/>
        </p:spPr>
        <p:txBody>
          <a:bodyPr wrap="none" lIns="91436" tIns="45717" rIns="91436" bIns="45717" anchor="ctr"/>
          <a:lstStyle/>
          <a:p>
            <a:pPr>
              <a:defRPr/>
            </a:pPr>
            <a:endParaRPr lang="en-US" dirty="0"/>
          </a:p>
        </p:txBody>
      </p:sp>
      <p:sp>
        <p:nvSpPr>
          <p:cNvPr id="8" name="Rectangle 33"/>
          <p:cNvSpPr>
            <a:spLocks noChangeArrowheads="1"/>
          </p:cNvSpPr>
          <p:nvPr/>
        </p:nvSpPr>
        <p:spPr bwMode="auto">
          <a:xfrm>
            <a:off x="914403" y="5257800"/>
            <a:ext cx="13585371" cy="26746200"/>
          </a:xfrm>
          <a:prstGeom prst="rect">
            <a:avLst/>
          </a:prstGeom>
          <a:solidFill>
            <a:schemeClr val="bg1"/>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805363"/>
            <a:ext cx="43891200" cy="152400"/>
          </a:xfrm>
          <a:prstGeom prst="rect">
            <a:avLst/>
          </a:prstGeom>
          <a:solidFill>
            <a:schemeClr val="accent5">
              <a:lumMod val="50000"/>
            </a:schemeClr>
          </a:solidFill>
          <a:ln w="152400">
            <a:solidFill>
              <a:srgbClr val="C00000"/>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819153" y="32232601"/>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smtClean="0">
                <a:solidFill>
                  <a:schemeClr val="bg1">
                    <a:lumMod val="75000"/>
                  </a:schemeClr>
                </a:solidFill>
                <a:latin typeface="Arial" charset="0"/>
              </a:rPr>
              <a:t>RESEARCH POSTER PRESENTATION </a:t>
            </a:r>
            <a:r>
              <a:rPr lang="en-US" sz="500" b="1" dirty="0">
                <a:solidFill>
                  <a:schemeClr val="bg1">
                    <a:lumMod val="75000"/>
                  </a:schemeClr>
                </a:solidFill>
                <a:latin typeface="Arial" charset="0"/>
              </a:rPr>
              <a:t>DESIGN © </a:t>
            </a:r>
            <a:r>
              <a:rPr lang="en-US" sz="500" b="1" dirty="0" smtClean="0">
                <a:solidFill>
                  <a:schemeClr val="bg1">
                    <a:lumMod val="75000"/>
                  </a:schemeClr>
                </a:solidFill>
                <a:latin typeface="Arial" charset="0"/>
              </a:rPr>
              <a:t>2011</a:t>
            </a:r>
            <a:endParaRPr lang="en-US" sz="500" b="1" dirty="0">
              <a:solidFill>
                <a:schemeClr val="bg1">
                  <a:lumMod val="75000"/>
                </a:schemeClr>
              </a:solidFill>
              <a:latin typeface="Arial" charset="0"/>
            </a:endParaRP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18" name="Rectangle 33"/>
          <p:cNvSpPr>
            <a:spLocks noChangeArrowheads="1"/>
          </p:cNvSpPr>
          <p:nvPr/>
        </p:nvSpPr>
        <p:spPr bwMode="auto">
          <a:xfrm>
            <a:off x="15150536" y="5257800"/>
            <a:ext cx="13585371" cy="26746200"/>
          </a:xfrm>
          <a:prstGeom prst="rect">
            <a:avLst/>
          </a:prstGeom>
          <a:solidFill>
            <a:schemeClr val="bg1"/>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19" name="Rectangle 33"/>
          <p:cNvSpPr>
            <a:spLocks noChangeArrowheads="1"/>
          </p:cNvSpPr>
          <p:nvPr/>
        </p:nvSpPr>
        <p:spPr bwMode="auto">
          <a:xfrm>
            <a:off x="29386670" y="5257800"/>
            <a:ext cx="13585371" cy="26746200"/>
          </a:xfrm>
          <a:prstGeom prst="rect">
            <a:avLst/>
          </a:prstGeom>
          <a:solidFill>
            <a:schemeClr val="bg1"/>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27" name="Rectangle 26"/>
          <p:cNvSpPr/>
          <p:nvPr/>
        </p:nvSpPr>
        <p:spPr>
          <a:xfrm>
            <a:off x="44222126" y="0"/>
            <a:ext cx="10050462" cy="329184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82872" tIns="365741" rIns="182872" bIns="182872" rtlCol="0" anchor="t" anchorCtr="0"/>
          <a:lstStyle/>
          <a:p>
            <a:pPr algn="ctr"/>
            <a:r>
              <a:rPr lang="en-US" sz="4000" b="1" dirty="0" smtClean="0">
                <a:solidFill>
                  <a:schemeClr val="bg1"/>
                </a:solidFill>
                <a:latin typeface="Trebuchet MS" pitchFamily="34" charset="0"/>
              </a:rPr>
              <a:t>QUICK</a:t>
            </a:r>
            <a:r>
              <a:rPr lang="en-US" sz="4000" b="1" baseline="0" dirty="0" smtClean="0">
                <a:solidFill>
                  <a:schemeClr val="bg1"/>
                </a:solidFill>
                <a:latin typeface="Trebuchet MS" pitchFamily="34" charset="0"/>
              </a:rPr>
              <a:t> TIPS</a:t>
            </a:r>
            <a:endParaRPr lang="en-US" sz="4000" b="1" dirty="0" smtClean="0">
              <a:solidFill>
                <a:schemeClr val="bg1"/>
              </a:solidFill>
              <a:latin typeface="Trebuchet MS" pitchFamily="34" charset="0"/>
            </a:endParaRPr>
          </a:p>
          <a:p>
            <a:pPr algn="ctr"/>
            <a:r>
              <a:rPr lang="en-US" sz="4000" b="1" dirty="0" smtClean="0">
                <a:solidFill>
                  <a:srgbClr val="FFFF00"/>
                </a:solidFill>
                <a:latin typeface="Trebuchet MS" pitchFamily="34" charset="0"/>
              </a:rPr>
              <a:t>(--THIS SECTION DOES NOT PRINT--)</a:t>
            </a:r>
          </a:p>
          <a:p>
            <a:pPr algn="ctr"/>
            <a:endParaRPr lang="en-US" sz="3200" b="1" dirty="0" smtClean="0">
              <a:latin typeface="Trebuchet MS" pitchFamily="34" charset="0"/>
            </a:endParaRPr>
          </a:p>
          <a:p>
            <a:pPr defTabSz="3134780"/>
            <a:r>
              <a:rPr lang="en-US" sz="3200" dirty="0" smtClean="0">
                <a:latin typeface="Trebuchet MS" pitchFamily="34" charset="0"/>
              </a:rPr>
              <a:t>This PowerPoint</a:t>
            </a:r>
            <a:r>
              <a:rPr lang="en-US" sz="3200" baseline="0" dirty="0" smtClean="0">
                <a:latin typeface="Trebuchet MS" pitchFamily="34" charset="0"/>
              </a:rPr>
              <a:t> template requires basic PowerPoint (version 2007 or newer) skills. Below is a list of commonly asked questions specific to this template. </a:t>
            </a:r>
            <a:br>
              <a:rPr lang="en-US" sz="3200" baseline="0" dirty="0" smtClean="0">
                <a:latin typeface="Trebuchet MS" pitchFamily="34" charset="0"/>
              </a:rPr>
            </a:br>
            <a:r>
              <a:rPr lang="en-US" sz="3200" baseline="0" dirty="0" smtClean="0">
                <a:latin typeface="Trebuchet MS" pitchFamily="34" charset="0"/>
              </a:rPr>
              <a:t>If you are using an older version of PowerPoint some template features may not work properly.</a:t>
            </a:r>
            <a:endParaRPr lang="en-US" sz="4000" b="1" dirty="0" smtClean="0">
              <a:solidFill>
                <a:srgbClr val="FFFF00"/>
              </a:solidFill>
              <a:latin typeface="Trebuchet MS" pitchFamily="34" charset="0"/>
            </a:endParaRPr>
          </a:p>
          <a:p>
            <a:pPr defTabSz="3134780"/>
            <a:endParaRPr lang="en-US" sz="4000" b="1" dirty="0" smtClean="0">
              <a:solidFill>
                <a:srgbClr val="FFFF00"/>
              </a:solidFill>
              <a:latin typeface="Trebuchet MS" pitchFamily="34" charset="0"/>
            </a:endParaRPr>
          </a:p>
          <a:p>
            <a:pPr algn="ctr"/>
            <a:r>
              <a:rPr lang="en-US" sz="4000" b="1" dirty="0" smtClean="0">
                <a:solidFill>
                  <a:schemeClr val="bg1"/>
                </a:solidFill>
                <a:latin typeface="Trebuchet MS" pitchFamily="34" charset="0"/>
              </a:rPr>
              <a:t>Using the template</a:t>
            </a:r>
            <a:endParaRPr lang="en-US" sz="4000" b="1" baseline="0" dirty="0" smtClean="0">
              <a:solidFill>
                <a:schemeClr val="bg1"/>
              </a:solidFill>
              <a:latin typeface="Trebuchet MS" pitchFamily="34" charset="0"/>
            </a:endParaRPr>
          </a:p>
          <a:p>
            <a:pPr algn="ctr"/>
            <a:endParaRPr lang="en-US" sz="3200" b="1" dirty="0" smtClean="0">
              <a:solidFill>
                <a:srgbClr val="FFFF00"/>
              </a:solidFill>
              <a:latin typeface="Trebuchet MS" pitchFamily="34" charset="0"/>
            </a:endParaRPr>
          </a:p>
          <a:p>
            <a:pPr marL="0" marR="0" indent="0" algn="l" defTabSz="3134780" rtl="0" eaLnBrk="1" fontAlgn="auto" latinLnBrk="0" hangingPunct="1">
              <a:lnSpc>
                <a:spcPct val="100000"/>
              </a:lnSpc>
              <a:spcBef>
                <a:spcPts val="0"/>
              </a:spcBef>
              <a:spcAft>
                <a:spcPts val="0"/>
              </a:spcAft>
              <a:buClrTx/>
              <a:buSzTx/>
              <a:buFontTx/>
              <a:buNone/>
              <a:tabLst/>
              <a:defRPr/>
            </a:pPr>
            <a:r>
              <a:rPr lang="en-US" sz="3200" b="1" dirty="0" smtClean="0">
                <a:solidFill>
                  <a:srgbClr val="FFFF00"/>
                </a:solidFill>
                <a:latin typeface="Trebuchet MS" pitchFamily="34" charset="0"/>
              </a:rPr>
              <a:t>Verifying the quality of your graphics</a:t>
            </a:r>
          </a:p>
          <a:p>
            <a:pPr defTabSz="3134780"/>
            <a:r>
              <a:rPr lang="en-US" sz="3200" dirty="0" smtClean="0">
                <a:latin typeface="Trebuchet MS" pitchFamily="34" charset="0"/>
              </a:rPr>
              <a:t>Go to the </a:t>
            </a:r>
            <a:r>
              <a:rPr lang="en-US" sz="3200" baseline="0" dirty="0" smtClean="0">
                <a:latin typeface="Trebuchet MS" pitchFamily="34" charset="0"/>
              </a:rPr>
              <a:t>VIEW menu and click on ZOOM to set your preferred magnification. This template is at 100% the size of the final poster. All text and graphics will be printed at 100% their size. To see what your poster will look like when printed, set the zoom to 100% and evaluate the quality of all your graphics before you submit your poster for printing.</a:t>
            </a:r>
            <a:br>
              <a:rPr lang="en-US" sz="3200" baseline="0" dirty="0" smtClean="0">
                <a:latin typeface="Trebuchet MS" pitchFamily="34" charset="0"/>
              </a:rPr>
            </a:br>
            <a:endParaRPr lang="en-US" sz="3200" baseline="0" dirty="0" smtClean="0">
              <a:latin typeface="Trebuchet MS" pitchFamily="34" charset="0"/>
            </a:endParaRPr>
          </a:p>
          <a:p>
            <a:pPr defTabSz="3134780"/>
            <a:r>
              <a:rPr lang="en-US" sz="3200" b="1" dirty="0" smtClean="0">
                <a:solidFill>
                  <a:srgbClr val="FFFF00"/>
                </a:solidFill>
                <a:latin typeface="Trebuchet MS" pitchFamily="34" charset="0"/>
              </a:rPr>
              <a:t>Using the placeholders</a:t>
            </a:r>
          </a:p>
          <a:p>
            <a:pPr defTabSz="3134780"/>
            <a:r>
              <a:rPr lang="en-US" sz="3200" baseline="0" dirty="0" smtClean="0">
                <a:latin typeface="Trebuchet MS" pitchFamily="34" charset="0"/>
              </a:rPr>
              <a:t>To add text to this template click inside a placeholder and type in or paste your text. To move a placeholder, click on it </a:t>
            </a:r>
            <a:r>
              <a:rPr lang="en-US" sz="3200" u="sng" baseline="0" dirty="0" smtClean="0">
                <a:latin typeface="Trebuchet MS" pitchFamily="34" charset="0"/>
              </a:rPr>
              <a:t>once</a:t>
            </a:r>
            <a:r>
              <a:rPr lang="en-US" sz="3200" baseline="0" dirty="0" smtClean="0">
                <a:latin typeface="Trebuchet MS" pitchFamily="34" charset="0"/>
              </a:rPr>
              <a:t> (to select it), place your cursor on its frame and your cursor will change to this symbol:         Then, click </a:t>
            </a:r>
            <a:r>
              <a:rPr lang="en-US" sz="3200" u="sng" baseline="0" dirty="0" smtClean="0">
                <a:latin typeface="Trebuchet MS" pitchFamily="34" charset="0"/>
              </a:rPr>
              <a:t>once</a:t>
            </a:r>
            <a:r>
              <a:rPr lang="en-US" sz="3200" baseline="0" dirty="0" smtClean="0">
                <a:latin typeface="Trebuchet MS" pitchFamily="34" charset="0"/>
              </a:rPr>
              <a:t> and drag it to its new location where you can resize it as needed. Additional placeholders can be found on the left side of this template.</a:t>
            </a:r>
          </a:p>
          <a:p>
            <a:pPr defTabSz="3134780"/>
            <a:endParaRPr lang="en-US" sz="3200" b="1" baseline="0" dirty="0" smtClean="0">
              <a:solidFill>
                <a:srgbClr val="FFFF00"/>
              </a:solidFill>
              <a:latin typeface="Trebuchet MS" pitchFamily="34" charset="0"/>
            </a:endParaRPr>
          </a:p>
          <a:p>
            <a:pPr defTabSz="3134780"/>
            <a:r>
              <a:rPr lang="en-US" sz="3200" b="1" baseline="0" dirty="0" smtClean="0">
                <a:solidFill>
                  <a:srgbClr val="FFFF00"/>
                </a:solidFill>
                <a:latin typeface="Trebuchet MS" pitchFamily="34" charset="0"/>
              </a:rPr>
              <a:t>Modifying the layout</a:t>
            </a:r>
          </a:p>
          <a:p>
            <a:pPr defTabSz="3134780"/>
            <a:r>
              <a:rPr lang="en-US" sz="3200" dirty="0" smtClean="0">
                <a:latin typeface="Trebuchet MS" pitchFamily="34" charset="0"/>
              </a:rPr>
              <a:t>This template has four</a:t>
            </a:r>
            <a:endParaRPr lang="en-US" sz="3200" baseline="0" dirty="0" smtClean="0">
              <a:latin typeface="Trebuchet MS" pitchFamily="34" charset="0"/>
            </a:endParaRPr>
          </a:p>
          <a:p>
            <a:pPr defTabSz="3134780"/>
            <a:r>
              <a:rPr lang="en-US" sz="3200" baseline="0" dirty="0" smtClean="0">
                <a:latin typeface="Trebuchet MS" pitchFamily="34" charset="0"/>
              </a:rPr>
              <a:t>different column layouts. </a:t>
            </a:r>
          </a:p>
          <a:p>
            <a:pPr defTabSz="3134780"/>
            <a:r>
              <a:rPr lang="en-US" sz="3200" u="sng" baseline="0" dirty="0" smtClean="0">
                <a:latin typeface="Trebuchet MS" pitchFamily="34" charset="0"/>
              </a:rPr>
              <a:t>Right-click</a:t>
            </a:r>
            <a:r>
              <a:rPr lang="en-US" sz="3200" baseline="0" dirty="0" smtClean="0">
                <a:latin typeface="Trebuchet MS" pitchFamily="34" charset="0"/>
              </a:rPr>
              <a:t> your mouse</a:t>
            </a:r>
          </a:p>
          <a:p>
            <a:pPr defTabSz="3134780"/>
            <a:r>
              <a:rPr lang="en-US" sz="3200" baseline="0" dirty="0" smtClean="0">
                <a:latin typeface="Trebuchet MS" pitchFamily="34" charset="0"/>
              </a:rPr>
              <a:t>on the background and </a:t>
            </a:r>
          </a:p>
          <a:p>
            <a:pPr defTabSz="3134780"/>
            <a:r>
              <a:rPr lang="en-US" sz="3200" baseline="0" dirty="0" smtClean="0">
                <a:latin typeface="Trebuchet MS" pitchFamily="34" charset="0"/>
              </a:rPr>
              <a:t>click on “Layout” to see </a:t>
            </a:r>
          </a:p>
          <a:p>
            <a:pPr defTabSz="3134780"/>
            <a:r>
              <a:rPr lang="en-US" sz="3200" baseline="0" dirty="0" smtClean="0">
                <a:latin typeface="Trebuchet MS" pitchFamily="34" charset="0"/>
              </a:rPr>
              <a:t>the layout options.</a:t>
            </a:r>
            <a:endParaRPr lang="en-US" sz="3200" dirty="0" smtClean="0">
              <a:latin typeface="Trebuchet MS" pitchFamily="34" charset="0"/>
            </a:endParaRPr>
          </a:p>
          <a:p>
            <a:pPr marL="0" marR="0" indent="0" algn="l" defTabSz="3134780" rtl="0" eaLnBrk="1" fontAlgn="auto" latinLnBrk="0" hangingPunct="1">
              <a:lnSpc>
                <a:spcPct val="100000"/>
              </a:lnSpc>
              <a:spcBef>
                <a:spcPts val="0"/>
              </a:spcBef>
              <a:spcAft>
                <a:spcPts val="0"/>
              </a:spcAft>
              <a:buClrTx/>
              <a:buSzTx/>
              <a:buFontTx/>
              <a:buNone/>
              <a:tabLst/>
              <a:defRPr/>
            </a:pPr>
            <a:r>
              <a:rPr lang="en-US" sz="3200" baseline="0" dirty="0" smtClean="0">
                <a:latin typeface="Trebuchet MS" pitchFamily="34" charset="0"/>
              </a:rPr>
              <a:t>The columns in the provided layouts are fixed and cannot be moved but advanced users can modify any layout by going to VIEW and then SLIDE MASTER.</a:t>
            </a:r>
          </a:p>
          <a:p>
            <a:pPr marL="0" marR="0" indent="0" algn="l" defTabSz="3134780" rtl="0" eaLnBrk="1" fontAlgn="auto" latinLnBrk="0" hangingPunct="1">
              <a:lnSpc>
                <a:spcPct val="100000"/>
              </a:lnSpc>
              <a:spcBef>
                <a:spcPts val="0"/>
              </a:spcBef>
              <a:spcAft>
                <a:spcPts val="0"/>
              </a:spcAft>
              <a:buClrTx/>
              <a:buSzTx/>
              <a:buFontTx/>
              <a:buNone/>
              <a:tabLst/>
              <a:defRPr/>
            </a:pPr>
            <a:endParaRPr lang="en-US" sz="3200" baseline="0" dirty="0" smtClean="0">
              <a:latin typeface="Trebuchet MS" pitchFamily="34" charset="0"/>
            </a:endParaRPr>
          </a:p>
          <a:p>
            <a:pPr defTabSz="3134780"/>
            <a:r>
              <a:rPr lang="en-US" sz="3200" b="1" baseline="0" dirty="0" smtClean="0">
                <a:solidFill>
                  <a:srgbClr val="FFFF00"/>
                </a:solidFill>
                <a:latin typeface="Trebuchet MS" pitchFamily="34" charset="0"/>
              </a:rPr>
              <a:t>Importing text and graphics from external sources</a:t>
            </a:r>
          </a:p>
          <a:p>
            <a:pPr defTabSz="3134780"/>
            <a:r>
              <a:rPr lang="en-US" sz="3200" b="1" u="sng" baseline="0" dirty="0" smtClean="0">
                <a:latin typeface="Trebuchet MS" pitchFamily="34" charset="0"/>
              </a:rPr>
              <a:t>TEXT: </a:t>
            </a:r>
            <a:r>
              <a:rPr lang="en-US" sz="3200" baseline="0" dirty="0" smtClean="0">
                <a:latin typeface="Trebuchet MS" pitchFamily="34" charset="0"/>
              </a:rPr>
              <a:t>Paste or type your text into a pre-existing placeholder or drag in a new placeholder from the left side of the template. Move it anywhere as needed.</a:t>
            </a:r>
          </a:p>
          <a:p>
            <a:pPr defTabSz="3134780"/>
            <a:r>
              <a:rPr lang="en-US" sz="3200" b="1" u="sng" baseline="0" dirty="0" smtClean="0">
                <a:latin typeface="Trebuchet MS" pitchFamily="34" charset="0"/>
              </a:rPr>
              <a:t>PHOTOS: </a:t>
            </a:r>
            <a:r>
              <a:rPr lang="en-US" sz="3200" baseline="0" dirty="0" smtClean="0">
                <a:latin typeface="Trebuchet MS" pitchFamily="34" charset="0"/>
              </a:rPr>
              <a:t>Drag in a picture placeholder, size it </a:t>
            </a:r>
            <a:r>
              <a:rPr lang="en-US" sz="3200" u="sng" baseline="0" dirty="0" smtClean="0">
                <a:latin typeface="Trebuchet MS" pitchFamily="34" charset="0"/>
              </a:rPr>
              <a:t>first</a:t>
            </a:r>
            <a:r>
              <a:rPr lang="en-US" sz="3200" baseline="0" dirty="0" smtClean="0">
                <a:latin typeface="Trebuchet MS" pitchFamily="34" charset="0"/>
              </a:rPr>
              <a:t>, click in it and insert a photo from the menu.</a:t>
            </a:r>
          </a:p>
          <a:p>
            <a:pPr defTabSz="3134780"/>
            <a:r>
              <a:rPr lang="en-US" sz="3200" b="1" u="sng" baseline="0" dirty="0" smtClean="0">
                <a:latin typeface="Trebuchet MS" pitchFamily="34" charset="0"/>
              </a:rPr>
              <a:t>TABLES: </a:t>
            </a:r>
            <a:r>
              <a:rPr lang="en-US" sz="3200" baseline="0" dirty="0" smtClean="0">
                <a:latin typeface="Trebuchet MS" pitchFamily="34" charset="0"/>
              </a:rPr>
              <a:t>You can copy and paste a table from an external document onto this poster template. To adjust  the way the text fits within the cells of a table that has been pasted, </a:t>
            </a:r>
            <a:r>
              <a:rPr lang="en-US" sz="3200" u="sng" baseline="0" dirty="0" smtClean="0">
                <a:latin typeface="Trebuchet MS" pitchFamily="34" charset="0"/>
              </a:rPr>
              <a:t>right-click</a:t>
            </a:r>
            <a:r>
              <a:rPr lang="en-US" sz="3200" baseline="0" dirty="0" smtClean="0">
                <a:latin typeface="Trebuchet MS" pitchFamily="34" charset="0"/>
              </a:rPr>
              <a:t> on the table, click FORMAT SHAPE  then click on TEXT BOX and change the INTERNAL MARGIN values to 0.25</a:t>
            </a:r>
          </a:p>
          <a:p>
            <a:pPr defTabSz="3134780"/>
            <a:endParaRPr lang="en-US" sz="3200" baseline="0" dirty="0" smtClean="0">
              <a:latin typeface="Trebuchet MS" pitchFamily="34" charset="0"/>
            </a:endParaRPr>
          </a:p>
          <a:p>
            <a:pPr defTabSz="3134780"/>
            <a:r>
              <a:rPr lang="en-US" sz="3200" b="1" baseline="0" dirty="0" smtClean="0">
                <a:solidFill>
                  <a:srgbClr val="FFFF00"/>
                </a:solidFill>
                <a:latin typeface="Trebuchet MS" pitchFamily="34" charset="0"/>
              </a:rPr>
              <a:t>Modifying the color scheme</a:t>
            </a:r>
          </a:p>
          <a:p>
            <a:pPr defTabSz="3134780"/>
            <a:r>
              <a:rPr lang="en-US" sz="3200" baseline="0" dirty="0" smtClean="0">
                <a:latin typeface="Trebuchet MS" pitchFamily="34" charset="0"/>
              </a:rPr>
              <a:t>To change the color scheme of this template go to the “Design” menu and click on “Colors”. You can choose from the provide color combinations or you can create your own.</a:t>
            </a:r>
          </a:p>
          <a:p>
            <a:pPr defTabSz="3134780"/>
            <a:endParaRPr lang="en-US" sz="3200" baseline="0" dirty="0" smtClean="0">
              <a:latin typeface="Trebuchet MS" pitchFamily="34" charset="0"/>
            </a:endParaRPr>
          </a:p>
          <a:p>
            <a:pPr defTabSz="3134780"/>
            <a:endParaRPr lang="en-US" sz="3200" baseline="0" dirty="0" smtClean="0">
              <a:latin typeface="Trebuchet MS" pitchFamily="34" charset="0"/>
            </a:endParaRPr>
          </a:p>
          <a:p>
            <a:pPr defTabSz="4389219"/>
            <a:endParaRPr lang="en-US" sz="2000" baseline="0" dirty="0" smtClean="0">
              <a:latin typeface="Trebuchet MS" pitchFamily="34" charset="0"/>
            </a:endParaRPr>
          </a:p>
          <a:p>
            <a:pPr defTabSz="4389219"/>
            <a:endParaRPr lang="en-US" sz="2000" dirty="0" smtClean="0">
              <a:latin typeface="Trebuchet MS" pitchFamily="34" charset="0"/>
            </a:endParaRPr>
          </a:p>
          <a:p>
            <a:pPr algn="ctr"/>
            <a:endParaRPr lang="en-US" sz="2000" b="1" dirty="0" smtClean="0">
              <a:solidFill>
                <a:schemeClr val="bg1"/>
              </a:solidFill>
              <a:latin typeface="Trebuchet MS" pitchFamily="34" charset="0"/>
            </a:endParaRPr>
          </a:p>
          <a:p>
            <a:pPr defTabSz="4389219"/>
            <a:endParaRPr lang="en-US" sz="2000" b="1" dirty="0" smtClean="0">
              <a:solidFill>
                <a:srgbClr val="FFFF00"/>
              </a:solidFill>
              <a:latin typeface="Trebuchet MS" pitchFamily="34" charset="0"/>
            </a:endParaRPr>
          </a:p>
          <a:p>
            <a:pPr algn="ctr"/>
            <a:endParaRPr lang="en-US" sz="3200" b="1" dirty="0">
              <a:latin typeface="Trebuchet MS" pitchFamily="34" charset="0"/>
            </a:endParaRPr>
          </a:p>
        </p:txBody>
      </p:sp>
      <p:sp>
        <p:nvSpPr>
          <p:cNvPr id="28" name="Rectangle 27"/>
          <p:cNvSpPr/>
          <p:nvPr/>
        </p:nvSpPr>
        <p:spPr>
          <a:xfrm>
            <a:off x="-10402388" y="-19596"/>
            <a:ext cx="10050462" cy="329184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82872" tIns="365741" rIns="182872" bIns="182872" rtlCol="0" anchor="t" anchorCtr="0"/>
          <a:lstStyle/>
          <a:p>
            <a:pPr algn="ctr"/>
            <a:r>
              <a:rPr lang="en-US" sz="4400" b="1" dirty="0" smtClean="0">
                <a:solidFill>
                  <a:schemeClr val="bg1"/>
                </a:solidFill>
                <a:latin typeface="Trebuchet MS" pitchFamily="34" charset="0"/>
              </a:rPr>
              <a:t>QUICK DESIGN</a:t>
            </a:r>
            <a:r>
              <a:rPr lang="en-US" sz="4400" b="1" baseline="0" dirty="0" smtClean="0">
                <a:solidFill>
                  <a:schemeClr val="bg1"/>
                </a:solidFill>
                <a:latin typeface="Trebuchet MS" pitchFamily="34" charset="0"/>
              </a:rPr>
              <a:t> </a:t>
            </a:r>
            <a:r>
              <a:rPr lang="en-US" sz="4400" b="1" dirty="0" smtClean="0">
                <a:solidFill>
                  <a:schemeClr val="bg1"/>
                </a:solidFill>
                <a:latin typeface="Trebuchet MS" pitchFamily="34" charset="0"/>
              </a:rPr>
              <a:t>GUIDE</a:t>
            </a:r>
          </a:p>
          <a:p>
            <a:pPr algn="ctr"/>
            <a:r>
              <a:rPr lang="en-US" sz="4000" b="1" dirty="0" smtClean="0">
                <a:solidFill>
                  <a:srgbClr val="FFFF00"/>
                </a:solidFill>
                <a:latin typeface="Trebuchet MS" pitchFamily="34" charset="0"/>
              </a:rPr>
              <a:t>(--THIS SECTION DOES NOT PRINT--)</a:t>
            </a:r>
          </a:p>
          <a:p>
            <a:pPr algn="ctr"/>
            <a:endParaRPr lang="en-US" sz="3200" b="1" dirty="0" smtClean="0">
              <a:latin typeface="Trebuchet MS" pitchFamily="34" charset="0"/>
            </a:endParaRPr>
          </a:p>
          <a:p>
            <a:pPr defTabSz="4389219"/>
            <a:r>
              <a:rPr lang="en-US" sz="3200" dirty="0" smtClean="0">
                <a:latin typeface="Trebuchet MS" pitchFamily="34" charset="0"/>
              </a:rPr>
              <a:t>This PowerPoint</a:t>
            </a:r>
            <a:r>
              <a:rPr lang="en-US" sz="3200" baseline="0" dirty="0" smtClean="0">
                <a:latin typeface="Trebuchet MS" pitchFamily="34" charset="0"/>
              </a:rPr>
              <a:t> </a:t>
            </a:r>
            <a:r>
              <a:rPr lang="en-US" sz="3200" dirty="0" smtClean="0">
                <a:latin typeface="Trebuchet MS" pitchFamily="34" charset="0"/>
              </a:rPr>
              <a:t>2007 template produces</a:t>
            </a:r>
            <a:r>
              <a:rPr lang="en-US" sz="3200" baseline="0" dirty="0" smtClean="0">
                <a:latin typeface="Trebuchet MS" pitchFamily="34" charset="0"/>
              </a:rPr>
              <a:t> </a:t>
            </a:r>
            <a:r>
              <a:rPr lang="en-US" sz="3200" dirty="0" smtClean="0">
                <a:latin typeface="Trebuchet MS" pitchFamily="34" charset="0"/>
              </a:rPr>
              <a:t>a 36”x48” professional  poster. It</a:t>
            </a:r>
            <a:r>
              <a:rPr lang="en-US" sz="3200" baseline="0" dirty="0" smtClean="0">
                <a:latin typeface="Trebuchet MS" pitchFamily="34" charset="0"/>
              </a:rPr>
              <a:t> </a:t>
            </a:r>
            <a:r>
              <a:rPr lang="en-US" sz="3200" dirty="0" smtClean="0">
                <a:latin typeface="Trebuchet MS" pitchFamily="34" charset="0"/>
              </a:rPr>
              <a:t>will save you valuable time placing titles, subtitles,</a:t>
            </a:r>
            <a:r>
              <a:rPr lang="en-US" sz="3200" baseline="0" dirty="0" smtClean="0">
                <a:latin typeface="Trebuchet MS" pitchFamily="34" charset="0"/>
              </a:rPr>
              <a:t> text, and graphics</a:t>
            </a:r>
            <a:r>
              <a:rPr lang="en-US" sz="3200" dirty="0" smtClean="0">
                <a:latin typeface="Trebuchet MS" pitchFamily="34" charset="0"/>
              </a:rPr>
              <a:t>. </a:t>
            </a:r>
          </a:p>
          <a:p>
            <a:pPr defTabSz="4389219"/>
            <a:endParaRPr lang="en-US" sz="3200" dirty="0" smtClean="0">
              <a:latin typeface="Trebuchet MS" pitchFamily="34" charset="0"/>
            </a:endParaRPr>
          </a:p>
          <a:p>
            <a:pPr defTabSz="4389219"/>
            <a:r>
              <a:rPr lang="en-US" sz="3200" dirty="0" smtClean="0">
                <a:latin typeface="Trebuchet MS" pitchFamily="34" charset="0"/>
              </a:rPr>
              <a:t>Use it to create your presentation. Then send</a:t>
            </a:r>
            <a:r>
              <a:rPr lang="en-US" sz="3200" baseline="0" dirty="0" smtClean="0">
                <a:latin typeface="Trebuchet MS" pitchFamily="34" charset="0"/>
              </a:rPr>
              <a:t> it </a:t>
            </a:r>
            <a:r>
              <a:rPr lang="en-US" sz="3200" dirty="0" smtClean="0">
                <a:latin typeface="Trebuchet MS" pitchFamily="34" charset="0"/>
              </a:rPr>
              <a:t>to </a:t>
            </a:r>
            <a:r>
              <a:rPr lang="en-US" sz="3200" b="1" dirty="0" smtClean="0">
                <a:latin typeface="Trebuchet MS" pitchFamily="34" charset="0"/>
              </a:rPr>
              <a:t>PosterPresentations.com</a:t>
            </a:r>
            <a:r>
              <a:rPr lang="en-US" sz="3200" dirty="0" smtClean="0">
                <a:latin typeface="Trebuchet MS" pitchFamily="34" charset="0"/>
              </a:rPr>
              <a:t> for premium quality, same day affordable printing.</a:t>
            </a:r>
            <a:br>
              <a:rPr lang="en-US" sz="3200" dirty="0" smtClean="0">
                <a:latin typeface="Trebuchet MS" pitchFamily="34" charset="0"/>
              </a:rPr>
            </a:br>
            <a:endParaRPr lang="en-US" sz="3200" dirty="0" smtClean="0">
              <a:latin typeface="Trebuchet MS" pitchFamily="34" charset="0"/>
            </a:endParaRPr>
          </a:p>
          <a:p>
            <a:pPr defTabSz="4389219"/>
            <a:r>
              <a:rPr lang="en-US" sz="3200" dirty="0" smtClean="0">
                <a:latin typeface="Trebuchet MS" pitchFamily="34" charset="0"/>
              </a:rPr>
              <a:t>We provide a series of </a:t>
            </a:r>
            <a:r>
              <a:rPr lang="en-US" sz="3200" b="1" dirty="0" smtClean="0">
                <a:latin typeface="Trebuchet MS" pitchFamily="34" charset="0"/>
              </a:rPr>
              <a:t>online tutorials</a:t>
            </a:r>
            <a:r>
              <a:rPr lang="en-US" sz="3200" dirty="0" smtClean="0">
                <a:latin typeface="Trebuchet MS" pitchFamily="34" charset="0"/>
              </a:rPr>
              <a:t> that will guide you through the poster design process and answer your poster production questions. </a:t>
            </a:r>
          </a:p>
          <a:p>
            <a:pPr defTabSz="4389219"/>
            <a:endParaRPr lang="en-US" sz="3200" dirty="0" smtClean="0">
              <a:latin typeface="Trebuchet MS" pitchFamily="34" charset="0"/>
            </a:endParaRPr>
          </a:p>
          <a:p>
            <a:pPr defTabSz="4389219"/>
            <a:r>
              <a:rPr lang="en-US" sz="3200" dirty="0" smtClean="0">
                <a:latin typeface="Trebuchet MS" pitchFamily="34" charset="0"/>
              </a:rPr>
              <a:t>View our online</a:t>
            </a:r>
            <a:r>
              <a:rPr lang="en-US" sz="3200" baseline="0" dirty="0" smtClean="0">
                <a:latin typeface="Trebuchet MS" pitchFamily="34" charset="0"/>
              </a:rPr>
              <a:t> tutorials at:</a:t>
            </a:r>
            <a:r>
              <a:rPr lang="en-US" sz="3200" dirty="0" smtClean="0">
                <a:latin typeface="Trebuchet MS" pitchFamily="34" charset="0"/>
              </a:rPr>
              <a:t/>
            </a:r>
            <a:br>
              <a:rPr lang="en-US" sz="3200" dirty="0" smtClean="0">
                <a:latin typeface="Trebuchet MS" pitchFamily="34" charset="0"/>
              </a:rPr>
            </a:br>
            <a:r>
              <a:rPr lang="en-US" sz="3200" dirty="0" smtClean="0">
                <a:solidFill>
                  <a:srgbClr val="FFFF00"/>
                </a:solidFill>
                <a:latin typeface="Trebuchet MS" pitchFamily="34" charset="0"/>
              </a:rPr>
              <a:t> http://bit.ly/Poster_creation_help </a:t>
            </a:r>
            <a:r>
              <a:rPr lang="en-US" sz="3200" dirty="0" smtClean="0">
                <a:latin typeface="Trebuchet MS" pitchFamily="34" charset="0"/>
              </a:rPr>
              <a:t/>
            </a:r>
            <a:br>
              <a:rPr lang="en-US" sz="3200" dirty="0" smtClean="0">
                <a:latin typeface="Trebuchet MS" pitchFamily="34" charset="0"/>
              </a:rPr>
            </a:br>
            <a:r>
              <a:rPr lang="en-US" sz="3200" dirty="0" smtClean="0">
                <a:latin typeface="Trebuchet MS" pitchFamily="34" charset="0"/>
              </a:rPr>
              <a:t>(copy</a:t>
            </a:r>
            <a:r>
              <a:rPr lang="en-US" sz="3200" baseline="0" dirty="0" smtClean="0">
                <a:latin typeface="Trebuchet MS" pitchFamily="34" charset="0"/>
              </a:rPr>
              <a:t> and paste the link into your web browser).</a:t>
            </a:r>
          </a:p>
          <a:p>
            <a:pPr defTabSz="4389219"/>
            <a:endParaRPr lang="en-US" sz="3200" dirty="0" smtClean="0">
              <a:latin typeface="Trebuchet MS" pitchFamily="34" charset="0"/>
            </a:endParaRPr>
          </a:p>
          <a:p>
            <a:pPr defTabSz="4389219"/>
            <a:r>
              <a:rPr lang="en-US" sz="3200" dirty="0" smtClean="0">
                <a:latin typeface="Trebuchet MS" pitchFamily="34" charset="0"/>
              </a:rPr>
              <a:t>For assistance and to order your printed poster</a:t>
            </a:r>
            <a:r>
              <a:rPr lang="en-US" sz="3200" dirty="0" smtClean="0">
                <a:solidFill>
                  <a:schemeClr val="bg1"/>
                </a:solidFill>
                <a:latin typeface="Trebuchet MS" pitchFamily="34" charset="0"/>
              </a:rPr>
              <a:t> call </a:t>
            </a:r>
            <a:r>
              <a:rPr lang="en-US" sz="3200" b="1" dirty="0" smtClean="0">
                <a:solidFill>
                  <a:srgbClr val="FFFF00"/>
                </a:solidFill>
                <a:latin typeface="Trebuchet MS" pitchFamily="34" charset="0"/>
              </a:rPr>
              <a:t>PosterPresentations.com</a:t>
            </a:r>
            <a:r>
              <a:rPr lang="en-US" sz="3200" dirty="0" smtClean="0">
                <a:solidFill>
                  <a:srgbClr val="FFFF00"/>
                </a:solidFill>
                <a:latin typeface="Trebuchet MS" pitchFamily="34" charset="0"/>
              </a:rPr>
              <a:t> </a:t>
            </a:r>
            <a:r>
              <a:rPr lang="en-US" sz="3200" dirty="0" smtClean="0">
                <a:latin typeface="Trebuchet MS" pitchFamily="34" charset="0"/>
              </a:rPr>
              <a:t>at </a:t>
            </a:r>
            <a:r>
              <a:rPr lang="en-US" sz="4000" b="1" dirty="0" smtClean="0">
                <a:solidFill>
                  <a:srgbClr val="FFFF00"/>
                </a:solidFill>
                <a:latin typeface="Trebuchet MS" pitchFamily="34" charset="0"/>
              </a:rPr>
              <a:t>1.866.649.3004</a:t>
            </a:r>
          </a:p>
          <a:p>
            <a:pPr defTabSz="4389219"/>
            <a:endParaRPr lang="en-US" sz="4000" b="1" dirty="0" smtClean="0">
              <a:solidFill>
                <a:srgbClr val="FFFF00"/>
              </a:solidFill>
              <a:latin typeface="Trebuchet MS" pitchFamily="34" charset="0"/>
            </a:endParaRPr>
          </a:p>
          <a:p>
            <a:pPr defTabSz="4389219"/>
            <a:endParaRPr lang="en-US" sz="4000" b="1" dirty="0" smtClean="0">
              <a:solidFill>
                <a:srgbClr val="FFFF00"/>
              </a:solidFill>
              <a:latin typeface="Trebuchet MS" pitchFamily="34" charset="0"/>
            </a:endParaRPr>
          </a:p>
          <a:p>
            <a:pPr algn="ctr"/>
            <a:r>
              <a:rPr lang="en-US" sz="4400" b="1" dirty="0" smtClean="0">
                <a:solidFill>
                  <a:schemeClr val="bg1"/>
                </a:solidFill>
                <a:latin typeface="Trebuchet MS" pitchFamily="34" charset="0"/>
              </a:rPr>
              <a:t>Object Placeholders</a:t>
            </a:r>
          </a:p>
          <a:p>
            <a:pPr algn="ctr"/>
            <a:endParaRPr lang="en-US" sz="4400" b="1" dirty="0" smtClean="0">
              <a:solidFill>
                <a:schemeClr val="bg1"/>
              </a:solidFill>
              <a:latin typeface="Trebuchet MS" pitchFamily="34" charset="0"/>
            </a:endParaRPr>
          </a:p>
          <a:p>
            <a:pPr defTabSz="4389219"/>
            <a:r>
              <a:rPr lang="en-US" sz="3200" dirty="0" smtClean="0">
                <a:latin typeface="Trebuchet MS" pitchFamily="34" charset="0"/>
              </a:rPr>
              <a:t>Use the placeholders provided below to add new elements to your poster:</a:t>
            </a:r>
            <a:r>
              <a:rPr lang="en-US" sz="3200" baseline="0" dirty="0" smtClean="0">
                <a:latin typeface="Trebuchet MS" pitchFamily="34" charset="0"/>
              </a:rPr>
              <a:t> </a:t>
            </a:r>
            <a:r>
              <a:rPr lang="en-US" sz="3200" dirty="0" smtClean="0">
                <a:latin typeface="Trebuchet MS" pitchFamily="34" charset="0"/>
              </a:rPr>
              <a:t>Drag a placeholder onto the</a:t>
            </a:r>
            <a:r>
              <a:rPr lang="en-US" sz="3200" baseline="0" dirty="0" smtClean="0">
                <a:latin typeface="Trebuchet MS" pitchFamily="34" charset="0"/>
              </a:rPr>
              <a:t> poster area,</a:t>
            </a:r>
            <a:r>
              <a:rPr lang="en-US" sz="3200" dirty="0" smtClean="0">
                <a:latin typeface="Trebuchet MS" pitchFamily="34" charset="0"/>
              </a:rPr>
              <a:t> size it, and click it to edit.</a:t>
            </a:r>
          </a:p>
          <a:p>
            <a:pPr defTabSz="4389219"/>
            <a:endParaRPr lang="en-US" sz="3200" dirty="0" smtClean="0">
              <a:latin typeface="Trebuchet MS" pitchFamily="34" charset="0"/>
            </a:endParaRPr>
          </a:p>
          <a:p>
            <a:pPr defTabSz="4389219"/>
            <a:r>
              <a:rPr lang="en-US" sz="3200" b="1" dirty="0" smtClean="0">
                <a:solidFill>
                  <a:srgbClr val="FFFF00"/>
                </a:solidFill>
                <a:latin typeface="Trebuchet MS" pitchFamily="34" charset="0"/>
              </a:rPr>
              <a:t>Section Header placeholder</a:t>
            </a:r>
          </a:p>
          <a:p>
            <a:pPr defTabSz="4389219"/>
            <a:r>
              <a:rPr lang="en-US" sz="3200" dirty="0" smtClean="0">
                <a:latin typeface="Trebuchet MS" pitchFamily="34" charset="0"/>
              </a:rPr>
              <a:t>Move</a:t>
            </a:r>
            <a:r>
              <a:rPr lang="en-US" sz="3200" baseline="0" dirty="0" smtClean="0">
                <a:latin typeface="Trebuchet MS" pitchFamily="34" charset="0"/>
              </a:rPr>
              <a:t> this preformatted section header placeholder to the poster area to add another section header. Use section headers to separate topics or concepts within your presentation. </a:t>
            </a:r>
          </a:p>
          <a:p>
            <a:pPr defTabSz="4389219"/>
            <a:endParaRPr lang="en-US" sz="3200" baseline="0" dirty="0" smtClean="0">
              <a:latin typeface="Trebuchet MS" pitchFamily="34" charset="0"/>
            </a:endParaRPr>
          </a:p>
          <a:p>
            <a:pPr defTabSz="4389219"/>
            <a:endParaRPr lang="en-US" sz="3200" dirty="0" smtClean="0">
              <a:latin typeface="Trebuchet MS" pitchFamily="34" charset="0"/>
            </a:endParaRPr>
          </a:p>
          <a:p>
            <a:pPr defTabSz="4389219"/>
            <a:endParaRPr lang="en-US" sz="3200" b="1" dirty="0" smtClean="0">
              <a:solidFill>
                <a:srgbClr val="FFFF00"/>
              </a:solidFill>
              <a:latin typeface="Trebuchet MS" pitchFamily="34" charset="0"/>
            </a:endParaRPr>
          </a:p>
          <a:p>
            <a:pPr defTabSz="4389219"/>
            <a:r>
              <a:rPr lang="en-US" sz="3200" b="1" dirty="0" smtClean="0">
                <a:solidFill>
                  <a:srgbClr val="FFFF00"/>
                </a:solidFill>
                <a:latin typeface="Trebuchet MS" pitchFamily="34" charset="0"/>
              </a:rPr>
              <a:t>Text placeholder</a:t>
            </a:r>
          </a:p>
          <a:p>
            <a:pPr defTabSz="4389219"/>
            <a:r>
              <a:rPr lang="en-US" sz="3200" baseline="0" dirty="0" smtClean="0">
                <a:latin typeface="Trebuchet MS" pitchFamily="34" charset="0"/>
              </a:rPr>
              <a:t>Move this preformatted text placeholder to the poster to add a new body of text.</a:t>
            </a: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1" baseline="0" dirty="0" smtClean="0">
              <a:solidFill>
                <a:srgbClr val="FFFF00"/>
              </a:solidFill>
              <a:latin typeface="Trebuchet MS" pitchFamily="34" charset="0"/>
            </a:endParaRPr>
          </a:p>
          <a:p>
            <a:pPr defTabSz="4389219"/>
            <a:r>
              <a:rPr lang="en-US" sz="3200" b="1" baseline="0" dirty="0" smtClean="0">
                <a:solidFill>
                  <a:srgbClr val="FFFF00"/>
                </a:solidFill>
                <a:latin typeface="Trebuchet MS" pitchFamily="34" charset="0"/>
              </a:rPr>
              <a:t>Picture placeholder</a:t>
            </a:r>
          </a:p>
          <a:p>
            <a:pPr defTabSz="4389219"/>
            <a:r>
              <a:rPr lang="en-US" sz="3200" baseline="0" dirty="0" smtClean="0">
                <a:latin typeface="Trebuchet MS" pitchFamily="34" charset="0"/>
              </a:rPr>
              <a:t>Move this graphic placeholder onto your poster, size it first, and then click it to add a picture to the poster.</a:t>
            </a: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defTabSz="4389219"/>
            <a:endParaRPr lang="en-US" sz="3200" dirty="0" smtClean="0">
              <a:latin typeface="Trebuchet MS" pitchFamily="34" charset="0"/>
            </a:endParaRPr>
          </a:p>
          <a:p>
            <a:pPr algn="ctr"/>
            <a:endParaRPr lang="en-US" sz="3200" b="1" dirty="0" smtClean="0">
              <a:solidFill>
                <a:schemeClr val="bg1"/>
              </a:solidFill>
              <a:latin typeface="Trebuchet MS" pitchFamily="34" charset="0"/>
            </a:endParaRPr>
          </a:p>
          <a:p>
            <a:pPr defTabSz="4389219"/>
            <a:endParaRPr lang="en-US" sz="3200" b="1" dirty="0" smtClean="0">
              <a:solidFill>
                <a:srgbClr val="FFFF00"/>
              </a:solidFill>
              <a:latin typeface="Trebuchet MS" pitchFamily="34" charset="0"/>
            </a:endParaRPr>
          </a:p>
          <a:p>
            <a:pPr algn="ctr"/>
            <a:endParaRPr lang="en-US" sz="4400" b="1" dirty="0">
              <a:latin typeface="Trebuchet MS" pitchFamily="34" charset="0"/>
            </a:endParaRPr>
          </a:p>
        </p:txBody>
      </p:sp>
      <p:sp>
        <p:nvSpPr>
          <p:cNvPr id="29" name="Rectangle 28"/>
          <p:cNvSpPr/>
          <p:nvPr/>
        </p:nvSpPr>
        <p:spPr>
          <a:xfrm>
            <a:off x="-10370486" y="21297014"/>
            <a:ext cx="1001856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en-US" dirty="0"/>
          </a:p>
        </p:txBody>
      </p:sp>
      <p:pic>
        <p:nvPicPr>
          <p:cNvPr id="30" name="Picture 2"/>
          <p:cNvPicPr>
            <a:picLocks noChangeAspect="1" noChangeArrowheads="1"/>
          </p:cNvPicPr>
          <p:nvPr/>
        </p:nvPicPr>
        <p:blipFill>
          <a:blip r:embed="rId3" cstate="print"/>
          <a:srcRect/>
          <a:stretch>
            <a:fillRect/>
          </a:stretch>
        </p:blipFill>
        <p:spPr bwMode="auto">
          <a:xfrm>
            <a:off x="49098247" y="15525143"/>
            <a:ext cx="4741366" cy="3058182"/>
          </a:xfrm>
          <a:prstGeom prst="rect">
            <a:avLst/>
          </a:prstGeom>
          <a:noFill/>
          <a:ln w="9525">
            <a:noFill/>
            <a:miter lim="800000"/>
            <a:headEnd/>
            <a:tailEnd/>
          </a:ln>
          <a:effectLst/>
        </p:spPr>
      </p:pic>
      <p:pic>
        <p:nvPicPr>
          <p:cNvPr id="31" name="Picture 2"/>
          <p:cNvPicPr>
            <a:picLocks noChangeAspect="1" noChangeArrowheads="1"/>
          </p:cNvPicPr>
          <p:nvPr/>
        </p:nvPicPr>
        <p:blipFill>
          <a:blip r:embed="rId4" cstate="print"/>
          <a:srcRect/>
          <a:stretch>
            <a:fillRect/>
          </a:stretch>
        </p:blipFill>
        <p:spPr bwMode="auto">
          <a:xfrm>
            <a:off x="47342926" y="13118821"/>
            <a:ext cx="590550" cy="438150"/>
          </a:xfrm>
          <a:prstGeom prst="rect">
            <a:avLst/>
          </a:prstGeom>
          <a:noFill/>
          <a:ln w="9525">
            <a:solidFill>
              <a:schemeClr val="tx1"/>
            </a:solidFill>
            <a:miter lim="800000"/>
            <a:headEnd/>
            <a:tailEnd/>
          </a:ln>
          <a:effectLst/>
        </p:spPr>
      </p:pic>
      <p:sp>
        <p:nvSpPr>
          <p:cNvPr id="32" name="TextBox 31"/>
          <p:cNvSpPr txBox="1"/>
          <p:nvPr/>
        </p:nvSpPr>
        <p:spPr>
          <a:xfrm>
            <a:off x="44487740" y="30588807"/>
            <a:ext cx="9160286" cy="2185208"/>
          </a:xfrm>
          <a:prstGeom prst="rect">
            <a:avLst/>
          </a:prstGeom>
          <a:noFill/>
        </p:spPr>
        <p:txBody>
          <a:bodyPr wrap="square" lIns="91436" tIns="45717" rIns="91436" bIns="45717" rtlCol="0">
            <a:spAutoFit/>
          </a:bodyPr>
          <a:lstStyle/>
          <a:p>
            <a:r>
              <a:rPr lang="en-US" sz="3600" dirty="0" smtClean="0">
                <a:solidFill>
                  <a:schemeClr val="bg1"/>
                </a:solidFill>
              </a:rPr>
              <a:t>© 2011 PosterPresentations.com</a:t>
            </a:r>
            <a:br>
              <a:rPr lang="en-US" sz="3600" dirty="0" smtClean="0">
                <a:solidFill>
                  <a:schemeClr val="bg1"/>
                </a:solidFill>
              </a:rPr>
            </a:br>
            <a:r>
              <a:rPr lang="en-US" sz="3600" dirty="0" smtClean="0">
                <a:solidFill>
                  <a:schemeClr val="bg1"/>
                </a:solidFill>
              </a:rPr>
              <a:t>    </a:t>
            </a:r>
            <a:r>
              <a:rPr lang="en-US" sz="3200" dirty="0" smtClean="0">
                <a:solidFill>
                  <a:schemeClr val="bg1"/>
                </a:solidFill>
              </a:rPr>
              <a:t>2117 Fourth Street ,</a:t>
            </a:r>
            <a:r>
              <a:rPr lang="en-US" sz="3200" baseline="0" dirty="0" smtClean="0">
                <a:solidFill>
                  <a:schemeClr val="bg1"/>
                </a:solidFill>
              </a:rPr>
              <a:t> Unit C</a:t>
            </a:r>
            <a:br>
              <a:rPr lang="en-US" sz="3200" baseline="0" dirty="0" smtClean="0">
                <a:solidFill>
                  <a:schemeClr val="bg1"/>
                </a:solidFill>
              </a:rPr>
            </a:br>
            <a:r>
              <a:rPr lang="en-US" sz="3200" baseline="0" dirty="0" smtClean="0">
                <a:solidFill>
                  <a:schemeClr val="bg1"/>
                </a:solidFill>
              </a:rPr>
              <a:t>    Berkeley CA 94710</a:t>
            </a:r>
            <a:br>
              <a:rPr lang="en-US" sz="3200" baseline="0" dirty="0" smtClean="0">
                <a:solidFill>
                  <a:schemeClr val="bg1"/>
                </a:solidFill>
              </a:rPr>
            </a:br>
            <a:r>
              <a:rPr lang="en-US" sz="3200" baseline="0" dirty="0" smtClean="0">
                <a:solidFill>
                  <a:schemeClr val="bg1"/>
                </a:solidFill>
              </a:rPr>
              <a:t>    </a:t>
            </a:r>
            <a:r>
              <a:rPr lang="en-US" sz="3200" b="1" baseline="0" dirty="0" smtClean="0">
                <a:solidFill>
                  <a:srgbClr val="FFFF00"/>
                </a:solidFill>
              </a:rPr>
              <a:t>posterpresenter@gmail.com</a:t>
            </a:r>
            <a:endParaRPr lang="en-US" sz="3600" b="1" dirty="0">
              <a:solidFill>
                <a:srgbClr val="FFFF00"/>
              </a:solidFill>
            </a:endParaRPr>
          </a:p>
        </p:txBody>
      </p:sp>
      <p:grpSp>
        <p:nvGrpSpPr>
          <p:cNvPr id="33" name="Group 32"/>
          <p:cNvGrpSpPr/>
          <p:nvPr/>
        </p:nvGrpSpPr>
        <p:grpSpPr>
          <a:xfrm>
            <a:off x="-10239857" y="31696514"/>
            <a:ext cx="9771398" cy="1090621"/>
            <a:chOff x="44242388" y="28054064"/>
            <a:chExt cx="9771398" cy="1090621"/>
          </a:xfrm>
        </p:grpSpPr>
        <p:sp>
          <p:nvSpPr>
            <p:cNvPr id="34" name="Rounded Rectangle 33"/>
            <p:cNvSpPr/>
            <p:nvPr userDrawn="1"/>
          </p:nvSpPr>
          <p:spPr>
            <a:xfrm>
              <a:off x="44242388" y="28054064"/>
              <a:ext cx="9771397" cy="109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7" descr="http://t2.gstatic.com/images?q=tbn:ANd9GcR4APHC6TT9w54M2zn_pvCiBxUNcspYPoVxirLRphBoJabfSvu7zw">
              <a:hlinkClick r:id="rId5"/>
            </p:cNvPr>
            <p:cNvPicPr>
              <a:picLocks noChangeAspect="1" noChangeArrowheads="1"/>
            </p:cNvPicPr>
            <p:nvPr userDrawn="1"/>
          </p:nvPicPr>
          <p:blipFill>
            <a:blip r:embed="rId6" cstate="print"/>
            <a:srcRect/>
            <a:stretch>
              <a:fillRect/>
            </a:stretch>
          </p:blipFill>
          <p:spPr bwMode="auto">
            <a:xfrm>
              <a:off x="44341112" y="28126635"/>
              <a:ext cx="914400" cy="914400"/>
            </a:xfrm>
            <a:prstGeom prst="rect">
              <a:avLst/>
            </a:prstGeom>
            <a:noFill/>
          </p:spPr>
        </p:pic>
        <p:sp>
          <p:nvSpPr>
            <p:cNvPr id="36" name="TextBox 35"/>
            <p:cNvSpPr txBox="1"/>
            <p:nvPr userDrawn="1"/>
          </p:nvSpPr>
          <p:spPr>
            <a:xfrm>
              <a:off x="45342598" y="28154090"/>
              <a:ext cx="8671188" cy="892552"/>
            </a:xfrm>
            <a:prstGeom prst="rect">
              <a:avLst/>
            </a:prstGeom>
            <a:noFill/>
          </p:spPr>
          <p:txBody>
            <a:bodyPr wrap="square" rtlCol="0">
              <a:spAutoFit/>
            </a:bodyPr>
            <a:lstStyle/>
            <a:p>
              <a:r>
                <a:rPr lang="en-US" sz="2600" dirty="0" smtClean="0">
                  <a:solidFill>
                    <a:schemeClr val="tx2"/>
                  </a:solidFill>
                  <a:latin typeface="Trebuchet MS" pitchFamily="34" charset="0"/>
                </a:rPr>
                <a:t>Student</a:t>
              </a:r>
              <a:r>
                <a:rPr lang="en-US" sz="2600" baseline="0" dirty="0" smtClean="0">
                  <a:solidFill>
                    <a:schemeClr val="tx2"/>
                  </a:solidFill>
                  <a:latin typeface="Trebuchet MS" pitchFamily="34" charset="0"/>
                </a:rPr>
                <a:t> discounts are available on our Facebook page.</a:t>
              </a:r>
              <a:br>
                <a:rPr lang="en-US" sz="2600" baseline="0" dirty="0" smtClean="0">
                  <a:solidFill>
                    <a:schemeClr val="tx2"/>
                  </a:solidFill>
                  <a:latin typeface="Trebuchet MS" pitchFamily="34" charset="0"/>
                </a:rPr>
              </a:br>
              <a:r>
                <a:rPr lang="en-US" sz="2600" baseline="0" dirty="0" smtClean="0">
                  <a:solidFill>
                    <a:schemeClr val="tx2"/>
                  </a:solidFill>
                  <a:latin typeface="Trebuchet MS" pitchFamily="34" charset="0"/>
                </a:rPr>
                <a:t>Go to </a:t>
              </a:r>
              <a:r>
                <a:rPr lang="en-US" sz="2600" u="sng" baseline="0" dirty="0" smtClean="0">
                  <a:solidFill>
                    <a:schemeClr val="tx2"/>
                  </a:solidFill>
                  <a:latin typeface="Trebuchet MS" pitchFamily="34" charset="0"/>
                </a:rPr>
                <a:t>PosterPresentations.com</a:t>
              </a:r>
              <a:r>
                <a:rPr lang="en-US" sz="2600" baseline="0" dirty="0" smtClean="0">
                  <a:solidFill>
                    <a:schemeClr val="tx2"/>
                  </a:solidFill>
                  <a:latin typeface="Trebuchet MS" pitchFamily="34" charset="0"/>
                </a:rPr>
                <a:t> and click on the FB icon. </a:t>
              </a:r>
              <a:endParaRPr lang="en-US" sz="2600" dirty="0">
                <a:solidFill>
                  <a:schemeClr val="tx2"/>
                </a:solidFill>
                <a:latin typeface="Trebuchet MS" pitchFamily="34" charset="0"/>
              </a:endParaRPr>
            </a:p>
          </p:txBody>
        </p:sp>
      </p:grpSp>
      <p:cxnSp>
        <p:nvCxnSpPr>
          <p:cNvPr id="37" name="Straight Connector 36"/>
          <p:cNvCxnSpPr/>
          <p:nvPr/>
        </p:nvCxnSpPr>
        <p:spPr>
          <a:xfrm>
            <a:off x="44222126" y="30500133"/>
            <a:ext cx="10050462"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0370486" y="11582400"/>
            <a:ext cx="10018560" cy="160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4254028" y="4841856"/>
            <a:ext cx="10018560" cy="160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800600"/>
          </a:xfrm>
          <a:prstGeom prst="rect">
            <a:avLst/>
          </a:prstGeom>
          <a:solidFill>
            <a:srgbClr val="C00000"/>
          </a:solidFill>
          <a:ln w="9525">
            <a:solidFill>
              <a:srgbClr val="C00000"/>
            </a:solidFill>
            <a:miter lim="800000"/>
            <a:headEnd/>
            <a:tailEnd/>
          </a:ln>
          <a:effectLst/>
        </p:spPr>
        <p:txBody>
          <a:bodyPr wrap="none" lIns="91436" tIns="45717" rIns="91436" bIns="45717" anchor="ctr"/>
          <a:lstStyle/>
          <a:p>
            <a:pPr>
              <a:defRPr/>
            </a:pPr>
            <a:endParaRPr lang="en-US" dirty="0"/>
          </a:p>
        </p:txBody>
      </p:sp>
      <p:sp>
        <p:nvSpPr>
          <p:cNvPr id="8" name="Rectangle 33"/>
          <p:cNvSpPr>
            <a:spLocks noChangeArrowheads="1"/>
          </p:cNvSpPr>
          <p:nvPr/>
        </p:nvSpPr>
        <p:spPr bwMode="auto">
          <a:xfrm>
            <a:off x="914400" y="5257800"/>
            <a:ext cx="10058400" cy="26746200"/>
          </a:xfrm>
          <a:prstGeom prst="rect">
            <a:avLst/>
          </a:prstGeom>
          <a:solidFill>
            <a:schemeClr val="bg1"/>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805363"/>
            <a:ext cx="43891200" cy="152400"/>
          </a:xfrm>
          <a:prstGeom prst="rect">
            <a:avLst/>
          </a:prstGeom>
          <a:solidFill>
            <a:schemeClr val="accent5">
              <a:lumMod val="50000"/>
            </a:schemeClr>
          </a:solidFill>
          <a:ln w="152400">
            <a:solidFill>
              <a:srgbClr val="C00000"/>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819153" y="32232601"/>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smtClean="0">
                <a:solidFill>
                  <a:schemeClr val="bg1">
                    <a:lumMod val="75000"/>
                  </a:schemeClr>
                </a:solidFill>
                <a:latin typeface="Arial" charset="0"/>
              </a:rPr>
              <a:t>RESEARCH POSTER PRESENTATION </a:t>
            </a:r>
            <a:r>
              <a:rPr lang="en-US" sz="500" b="1" dirty="0">
                <a:solidFill>
                  <a:schemeClr val="bg1">
                    <a:lumMod val="75000"/>
                  </a:schemeClr>
                </a:solidFill>
                <a:latin typeface="Arial" charset="0"/>
              </a:rPr>
              <a:t>DESIGN © </a:t>
            </a:r>
            <a:r>
              <a:rPr lang="en-US" sz="500" b="1" dirty="0" smtClean="0">
                <a:solidFill>
                  <a:schemeClr val="bg1">
                    <a:lumMod val="75000"/>
                  </a:schemeClr>
                </a:solidFill>
                <a:latin typeface="Arial" charset="0"/>
              </a:rPr>
              <a:t>2011</a:t>
            </a:r>
            <a:endParaRPr lang="en-US" sz="500" b="1" dirty="0">
              <a:solidFill>
                <a:schemeClr val="bg1">
                  <a:lumMod val="75000"/>
                </a:schemeClr>
              </a:solidFill>
              <a:latin typeface="Arial" charset="0"/>
            </a:endParaRP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15" name="Rectangle 35"/>
          <p:cNvSpPr>
            <a:spLocks noChangeArrowheads="1"/>
          </p:cNvSpPr>
          <p:nvPr/>
        </p:nvSpPr>
        <p:spPr bwMode="auto">
          <a:xfrm>
            <a:off x="32918400" y="5257800"/>
            <a:ext cx="10058400" cy="26746200"/>
          </a:xfrm>
          <a:prstGeom prst="rect">
            <a:avLst/>
          </a:prstGeom>
          <a:solidFill>
            <a:schemeClr val="bg1"/>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16" name="Rectangle 33"/>
          <p:cNvSpPr>
            <a:spLocks noChangeArrowheads="1"/>
          </p:cNvSpPr>
          <p:nvPr/>
        </p:nvSpPr>
        <p:spPr bwMode="auto">
          <a:xfrm>
            <a:off x="11582402" y="5257800"/>
            <a:ext cx="20724813" cy="26746200"/>
          </a:xfrm>
          <a:prstGeom prst="rect">
            <a:avLst/>
          </a:prstGeom>
          <a:solidFill>
            <a:schemeClr val="bg1"/>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27" name="Rectangle 26"/>
          <p:cNvSpPr/>
          <p:nvPr/>
        </p:nvSpPr>
        <p:spPr>
          <a:xfrm>
            <a:off x="44222126" y="0"/>
            <a:ext cx="10050462" cy="329184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82872" tIns="365741" rIns="182872" bIns="182872" rtlCol="0" anchor="t" anchorCtr="0"/>
          <a:lstStyle/>
          <a:p>
            <a:pPr algn="ctr"/>
            <a:r>
              <a:rPr lang="en-US" sz="4000" b="1" dirty="0" smtClean="0">
                <a:solidFill>
                  <a:schemeClr val="bg1"/>
                </a:solidFill>
                <a:latin typeface="Trebuchet MS" pitchFamily="34" charset="0"/>
              </a:rPr>
              <a:t>QUICK</a:t>
            </a:r>
            <a:r>
              <a:rPr lang="en-US" sz="4000" b="1" baseline="0" dirty="0" smtClean="0">
                <a:solidFill>
                  <a:schemeClr val="bg1"/>
                </a:solidFill>
                <a:latin typeface="Trebuchet MS" pitchFamily="34" charset="0"/>
              </a:rPr>
              <a:t> TIPS</a:t>
            </a:r>
            <a:endParaRPr lang="en-US" sz="4000" b="1" dirty="0" smtClean="0">
              <a:solidFill>
                <a:schemeClr val="bg1"/>
              </a:solidFill>
              <a:latin typeface="Trebuchet MS" pitchFamily="34" charset="0"/>
            </a:endParaRPr>
          </a:p>
          <a:p>
            <a:pPr algn="ctr"/>
            <a:r>
              <a:rPr lang="en-US" sz="4000" b="1" dirty="0" smtClean="0">
                <a:solidFill>
                  <a:srgbClr val="FFFF00"/>
                </a:solidFill>
                <a:latin typeface="Trebuchet MS" pitchFamily="34" charset="0"/>
              </a:rPr>
              <a:t>(--THIS SECTION DOES NOT PRINT--)</a:t>
            </a:r>
          </a:p>
          <a:p>
            <a:pPr algn="ctr"/>
            <a:endParaRPr lang="en-US" sz="3200" b="1" dirty="0" smtClean="0">
              <a:latin typeface="Trebuchet MS" pitchFamily="34" charset="0"/>
            </a:endParaRPr>
          </a:p>
          <a:p>
            <a:pPr defTabSz="3134780"/>
            <a:r>
              <a:rPr lang="en-US" sz="3200" dirty="0" smtClean="0">
                <a:latin typeface="Trebuchet MS" pitchFamily="34" charset="0"/>
              </a:rPr>
              <a:t>This PowerPoint</a:t>
            </a:r>
            <a:r>
              <a:rPr lang="en-US" sz="3200" baseline="0" dirty="0" smtClean="0">
                <a:latin typeface="Trebuchet MS" pitchFamily="34" charset="0"/>
              </a:rPr>
              <a:t> template requires basic PowerPoint (version 2007 or newer) skills. Below is a list of commonly asked questions specific to this template. </a:t>
            </a:r>
            <a:br>
              <a:rPr lang="en-US" sz="3200" baseline="0" dirty="0" smtClean="0">
                <a:latin typeface="Trebuchet MS" pitchFamily="34" charset="0"/>
              </a:rPr>
            </a:br>
            <a:r>
              <a:rPr lang="en-US" sz="3200" baseline="0" dirty="0" smtClean="0">
                <a:latin typeface="Trebuchet MS" pitchFamily="34" charset="0"/>
              </a:rPr>
              <a:t>If you are using an older version of PowerPoint some template features may not work properly.</a:t>
            </a:r>
            <a:endParaRPr lang="en-US" sz="4000" b="1" dirty="0" smtClean="0">
              <a:solidFill>
                <a:srgbClr val="FFFF00"/>
              </a:solidFill>
              <a:latin typeface="Trebuchet MS" pitchFamily="34" charset="0"/>
            </a:endParaRPr>
          </a:p>
          <a:p>
            <a:pPr defTabSz="3134780"/>
            <a:endParaRPr lang="en-US" sz="4000" b="1" dirty="0" smtClean="0">
              <a:solidFill>
                <a:srgbClr val="FFFF00"/>
              </a:solidFill>
              <a:latin typeface="Trebuchet MS" pitchFamily="34" charset="0"/>
            </a:endParaRPr>
          </a:p>
          <a:p>
            <a:pPr algn="ctr"/>
            <a:r>
              <a:rPr lang="en-US" sz="4000" b="1" dirty="0" smtClean="0">
                <a:solidFill>
                  <a:schemeClr val="bg1"/>
                </a:solidFill>
                <a:latin typeface="Trebuchet MS" pitchFamily="34" charset="0"/>
              </a:rPr>
              <a:t>Using the template</a:t>
            </a:r>
            <a:endParaRPr lang="en-US" sz="4000" b="1" baseline="0" dirty="0" smtClean="0">
              <a:solidFill>
                <a:schemeClr val="bg1"/>
              </a:solidFill>
              <a:latin typeface="Trebuchet MS" pitchFamily="34" charset="0"/>
            </a:endParaRPr>
          </a:p>
          <a:p>
            <a:pPr algn="ctr"/>
            <a:endParaRPr lang="en-US" sz="3200" b="1" dirty="0" smtClean="0">
              <a:solidFill>
                <a:srgbClr val="FFFF00"/>
              </a:solidFill>
              <a:latin typeface="Trebuchet MS" pitchFamily="34" charset="0"/>
            </a:endParaRPr>
          </a:p>
          <a:p>
            <a:pPr marL="0" marR="0" indent="0" algn="l" defTabSz="3134780" rtl="0" eaLnBrk="1" fontAlgn="auto" latinLnBrk="0" hangingPunct="1">
              <a:lnSpc>
                <a:spcPct val="100000"/>
              </a:lnSpc>
              <a:spcBef>
                <a:spcPts val="0"/>
              </a:spcBef>
              <a:spcAft>
                <a:spcPts val="0"/>
              </a:spcAft>
              <a:buClrTx/>
              <a:buSzTx/>
              <a:buFontTx/>
              <a:buNone/>
              <a:tabLst/>
              <a:defRPr/>
            </a:pPr>
            <a:r>
              <a:rPr lang="en-US" sz="3200" b="1" dirty="0" smtClean="0">
                <a:solidFill>
                  <a:srgbClr val="FFFF00"/>
                </a:solidFill>
                <a:latin typeface="Trebuchet MS" pitchFamily="34" charset="0"/>
              </a:rPr>
              <a:t>Verifying the quality of your graphics</a:t>
            </a:r>
          </a:p>
          <a:p>
            <a:pPr defTabSz="3134780"/>
            <a:r>
              <a:rPr lang="en-US" sz="3200" dirty="0" smtClean="0">
                <a:latin typeface="Trebuchet MS" pitchFamily="34" charset="0"/>
              </a:rPr>
              <a:t>Go to the </a:t>
            </a:r>
            <a:r>
              <a:rPr lang="en-US" sz="3200" baseline="0" dirty="0" smtClean="0">
                <a:latin typeface="Trebuchet MS" pitchFamily="34" charset="0"/>
              </a:rPr>
              <a:t>VIEW menu and click on ZOOM to set your preferred magnification. This template is at 100% the size of the final poster. All text and graphics will be printed at 100% their size. To see what your poster will look like when printed, set the zoom to 100% and evaluate the quality of all your graphics before you submit your poster for printing.</a:t>
            </a:r>
            <a:br>
              <a:rPr lang="en-US" sz="3200" baseline="0" dirty="0" smtClean="0">
                <a:latin typeface="Trebuchet MS" pitchFamily="34" charset="0"/>
              </a:rPr>
            </a:br>
            <a:endParaRPr lang="en-US" sz="3200" baseline="0" dirty="0" smtClean="0">
              <a:latin typeface="Trebuchet MS" pitchFamily="34" charset="0"/>
            </a:endParaRPr>
          </a:p>
          <a:p>
            <a:pPr defTabSz="3134780"/>
            <a:r>
              <a:rPr lang="en-US" sz="3200" b="1" dirty="0" smtClean="0">
                <a:solidFill>
                  <a:srgbClr val="FFFF00"/>
                </a:solidFill>
                <a:latin typeface="Trebuchet MS" pitchFamily="34" charset="0"/>
              </a:rPr>
              <a:t>Using the placeholders</a:t>
            </a:r>
          </a:p>
          <a:p>
            <a:pPr defTabSz="3134780"/>
            <a:r>
              <a:rPr lang="en-US" sz="3200" baseline="0" dirty="0" smtClean="0">
                <a:latin typeface="Trebuchet MS" pitchFamily="34" charset="0"/>
              </a:rPr>
              <a:t>To add text to this template click inside a placeholder and type in or paste your text. To move a placeholder, click on it </a:t>
            </a:r>
            <a:r>
              <a:rPr lang="en-US" sz="3200" u="sng" baseline="0" dirty="0" smtClean="0">
                <a:latin typeface="Trebuchet MS" pitchFamily="34" charset="0"/>
              </a:rPr>
              <a:t>once</a:t>
            </a:r>
            <a:r>
              <a:rPr lang="en-US" sz="3200" baseline="0" dirty="0" smtClean="0">
                <a:latin typeface="Trebuchet MS" pitchFamily="34" charset="0"/>
              </a:rPr>
              <a:t> (to select it), place your cursor on its frame and your cursor will change to this symbol:         Then, click </a:t>
            </a:r>
            <a:r>
              <a:rPr lang="en-US" sz="3200" u="sng" baseline="0" dirty="0" smtClean="0">
                <a:latin typeface="Trebuchet MS" pitchFamily="34" charset="0"/>
              </a:rPr>
              <a:t>once</a:t>
            </a:r>
            <a:r>
              <a:rPr lang="en-US" sz="3200" baseline="0" dirty="0" smtClean="0">
                <a:latin typeface="Trebuchet MS" pitchFamily="34" charset="0"/>
              </a:rPr>
              <a:t> and drag it to its new location where you can resize it as needed. Additional placeholders can be found on the left side of this template.</a:t>
            </a:r>
          </a:p>
          <a:p>
            <a:pPr defTabSz="3134780"/>
            <a:endParaRPr lang="en-US" sz="3200" b="1" baseline="0" dirty="0" smtClean="0">
              <a:solidFill>
                <a:srgbClr val="FFFF00"/>
              </a:solidFill>
              <a:latin typeface="Trebuchet MS" pitchFamily="34" charset="0"/>
            </a:endParaRPr>
          </a:p>
          <a:p>
            <a:pPr defTabSz="3134780"/>
            <a:r>
              <a:rPr lang="en-US" sz="3200" b="1" baseline="0" dirty="0" smtClean="0">
                <a:solidFill>
                  <a:srgbClr val="FFFF00"/>
                </a:solidFill>
                <a:latin typeface="Trebuchet MS" pitchFamily="34" charset="0"/>
              </a:rPr>
              <a:t>Modifying the layout</a:t>
            </a:r>
          </a:p>
          <a:p>
            <a:pPr defTabSz="3134780"/>
            <a:r>
              <a:rPr lang="en-US" sz="3200" dirty="0" smtClean="0">
                <a:latin typeface="Trebuchet MS" pitchFamily="34" charset="0"/>
              </a:rPr>
              <a:t>This template has four</a:t>
            </a:r>
            <a:endParaRPr lang="en-US" sz="3200" baseline="0" dirty="0" smtClean="0">
              <a:latin typeface="Trebuchet MS" pitchFamily="34" charset="0"/>
            </a:endParaRPr>
          </a:p>
          <a:p>
            <a:pPr defTabSz="3134780"/>
            <a:r>
              <a:rPr lang="en-US" sz="3200" baseline="0" dirty="0" smtClean="0">
                <a:latin typeface="Trebuchet MS" pitchFamily="34" charset="0"/>
              </a:rPr>
              <a:t>different column layouts. </a:t>
            </a:r>
          </a:p>
          <a:p>
            <a:pPr defTabSz="3134780"/>
            <a:r>
              <a:rPr lang="en-US" sz="3200" u="sng" baseline="0" dirty="0" smtClean="0">
                <a:latin typeface="Trebuchet MS" pitchFamily="34" charset="0"/>
              </a:rPr>
              <a:t>Right-click</a:t>
            </a:r>
            <a:r>
              <a:rPr lang="en-US" sz="3200" baseline="0" dirty="0" smtClean="0">
                <a:latin typeface="Trebuchet MS" pitchFamily="34" charset="0"/>
              </a:rPr>
              <a:t> your mouse</a:t>
            </a:r>
          </a:p>
          <a:p>
            <a:pPr defTabSz="3134780"/>
            <a:r>
              <a:rPr lang="en-US" sz="3200" baseline="0" dirty="0" smtClean="0">
                <a:latin typeface="Trebuchet MS" pitchFamily="34" charset="0"/>
              </a:rPr>
              <a:t>on the background and </a:t>
            </a:r>
          </a:p>
          <a:p>
            <a:pPr defTabSz="3134780"/>
            <a:r>
              <a:rPr lang="en-US" sz="3200" baseline="0" dirty="0" smtClean="0">
                <a:latin typeface="Trebuchet MS" pitchFamily="34" charset="0"/>
              </a:rPr>
              <a:t>click on “Layout” to see </a:t>
            </a:r>
          </a:p>
          <a:p>
            <a:pPr defTabSz="3134780"/>
            <a:r>
              <a:rPr lang="en-US" sz="3200" baseline="0" dirty="0" smtClean="0">
                <a:latin typeface="Trebuchet MS" pitchFamily="34" charset="0"/>
              </a:rPr>
              <a:t>the layout options.</a:t>
            </a:r>
            <a:endParaRPr lang="en-US" sz="3200" dirty="0" smtClean="0">
              <a:latin typeface="Trebuchet MS" pitchFamily="34" charset="0"/>
            </a:endParaRPr>
          </a:p>
          <a:p>
            <a:pPr marL="0" marR="0" indent="0" algn="l" defTabSz="3134780" rtl="0" eaLnBrk="1" fontAlgn="auto" latinLnBrk="0" hangingPunct="1">
              <a:lnSpc>
                <a:spcPct val="100000"/>
              </a:lnSpc>
              <a:spcBef>
                <a:spcPts val="0"/>
              </a:spcBef>
              <a:spcAft>
                <a:spcPts val="0"/>
              </a:spcAft>
              <a:buClrTx/>
              <a:buSzTx/>
              <a:buFontTx/>
              <a:buNone/>
              <a:tabLst/>
              <a:defRPr/>
            </a:pPr>
            <a:r>
              <a:rPr lang="en-US" sz="3200" baseline="0" dirty="0" smtClean="0">
                <a:latin typeface="Trebuchet MS" pitchFamily="34" charset="0"/>
              </a:rPr>
              <a:t>The columns in the provided layouts are fixed and cannot be moved but advanced users can modify any layout by going to VIEW and then SLIDE MASTER.</a:t>
            </a:r>
          </a:p>
          <a:p>
            <a:pPr marL="0" marR="0" indent="0" algn="l" defTabSz="3134780" rtl="0" eaLnBrk="1" fontAlgn="auto" latinLnBrk="0" hangingPunct="1">
              <a:lnSpc>
                <a:spcPct val="100000"/>
              </a:lnSpc>
              <a:spcBef>
                <a:spcPts val="0"/>
              </a:spcBef>
              <a:spcAft>
                <a:spcPts val="0"/>
              </a:spcAft>
              <a:buClrTx/>
              <a:buSzTx/>
              <a:buFontTx/>
              <a:buNone/>
              <a:tabLst/>
              <a:defRPr/>
            </a:pPr>
            <a:endParaRPr lang="en-US" sz="3200" baseline="0" dirty="0" smtClean="0">
              <a:latin typeface="Trebuchet MS" pitchFamily="34" charset="0"/>
            </a:endParaRPr>
          </a:p>
          <a:p>
            <a:pPr defTabSz="3134780"/>
            <a:r>
              <a:rPr lang="en-US" sz="3200" b="1" baseline="0" dirty="0" smtClean="0">
                <a:solidFill>
                  <a:srgbClr val="FFFF00"/>
                </a:solidFill>
                <a:latin typeface="Trebuchet MS" pitchFamily="34" charset="0"/>
              </a:rPr>
              <a:t>Importing text and graphics from external sources</a:t>
            </a:r>
          </a:p>
          <a:p>
            <a:pPr defTabSz="3134780"/>
            <a:r>
              <a:rPr lang="en-US" sz="3200" b="1" u="sng" baseline="0" dirty="0" smtClean="0">
                <a:latin typeface="Trebuchet MS" pitchFamily="34" charset="0"/>
              </a:rPr>
              <a:t>TEXT: </a:t>
            </a:r>
            <a:r>
              <a:rPr lang="en-US" sz="3200" baseline="0" dirty="0" smtClean="0">
                <a:latin typeface="Trebuchet MS" pitchFamily="34" charset="0"/>
              </a:rPr>
              <a:t>Paste or type your text into a pre-existing placeholder or drag in a new placeholder from the left side of the template. Move it anywhere as needed.</a:t>
            </a:r>
          </a:p>
          <a:p>
            <a:pPr defTabSz="3134780"/>
            <a:r>
              <a:rPr lang="en-US" sz="3200" b="1" u="sng" baseline="0" dirty="0" smtClean="0">
                <a:latin typeface="Trebuchet MS" pitchFamily="34" charset="0"/>
              </a:rPr>
              <a:t>PHOTOS: </a:t>
            </a:r>
            <a:r>
              <a:rPr lang="en-US" sz="3200" baseline="0" dirty="0" smtClean="0">
                <a:latin typeface="Trebuchet MS" pitchFamily="34" charset="0"/>
              </a:rPr>
              <a:t>Drag in a picture placeholder, size it </a:t>
            </a:r>
            <a:r>
              <a:rPr lang="en-US" sz="3200" u="sng" baseline="0" dirty="0" smtClean="0">
                <a:latin typeface="Trebuchet MS" pitchFamily="34" charset="0"/>
              </a:rPr>
              <a:t>first</a:t>
            </a:r>
            <a:r>
              <a:rPr lang="en-US" sz="3200" baseline="0" dirty="0" smtClean="0">
                <a:latin typeface="Trebuchet MS" pitchFamily="34" charset="0"/>
              </a:rPr>
              <a:t>, click in it and insert a photo from the menu.</a:t>
            </a:r>
          </a:p>
          <a:p>
            <a:pPr defTabSz="3134780"/>
            <a:r>
              <a:rPr lang="en-US" sz="3200" b="1" u="sng" baseline="0" dirty="0" smtClean="0">
                <a:latin typeface="Trebuchet MS" pitchFamily="34" charset="0"/>
              </a:rPr>
              <a:t>TABLES: </a:t>
            </a:r>
            <a:r>
              <a:rPr lang="en-US" sz="3200" baseline="0" dirty="0" smtClean="0">
                <a:latin typeface="Trebuchet MS" pitchFamily="34" charset="0"/>
              </a:rPr>
              <a:t>You can copy and paste a table from an external document onto this poster template. To adjust  the way the text fits within the cells of a table that has been pasted, </a:t>
            </a:r>
            <a:r>
              <a:rPr lang="en-US" sz="3200" u="sng" baseline="0" dirty="0" smtClean="0">
                <a:latin typeface="Trebuchet MS" pitchFamily="34" charset="0"/>
              </a:rPr>
              <a:t>right-click</a:t>
            </a:r>
            <a:r>
              <a:rPr lang="en-US" sz="3200" baseline="0" dirty="0" smtClean="0">
                <a:latin typeface="Trebuchet MS" pitchFamily="34" charset="0"/>
              </a:rPr>
              <a:t> on the table, click FORMAT SHAPE  then click on TEXT BOX and change the INTERNAL MARGIN values to 0.25</a:t>
            </a:r>
          </a:p>
          <a:p>
            <a:pPr defTabSz="3134780"/>
            <a:endParaRPr lang="en-US" sz="3200" baseline="0" dirty="0" smtClean="0">
              <a:latin typeface="Trebuchet MS" pitchFamily="34" charset="0"/>
            </a:endParaRPr>
          </a:p>
          <a:p>
            <a:pPr defTabSz="3134780"/>
            <a:r>
              <a:rPr lang="en-US" sz="3200" b="1" baseline="0" dirty="0" smtClean="0">
                <a:solidFill>
                  <a:srgbClr val="FFFF00"/>
                </a:solidFill>
                <a:latin typeface="Trebuchet MS" pitchFamily="34" charset="0"/>
              </a:rPr>
              <a:t>Modifying the color scheme</a:t>
            </a:r>
          </a:p>
          <a:p>
            <a:pPr defTabSz="3134780"/>
            <a:r>
              <a:rPr lang="en-US" sz="3200" baseline="0" dirty="0" smtClean="0">
                <a:latin typeface="Trebuchet MS" pitchFamily="34" charset="0"/>
              </a:rPr>
              <a:t>To change the color scheme of this template go to the “Design” menu and click on “Colors”. You can choose from the provide color combinations or you can create your own.</a:t>
            </a:r>
          </a:p>
          <a:p>
            <a:pPr defTabSz="3134780"/>
            <a:endParaRPr lang="en-US" sz="3200" baseline="0" dirty="0" smtClean="0">
              <a:latin typeface="Trebuchet MS" pitchFamily="34" charset="0"/>
            </a:endParaRPr>
          </a:p>
          <a:p>
            <a:pPr defTabSz="3134780"/>
            <a:endParaRPr lang="en-US" sz="3200" baseline="0" dirty="0" smtClean="0">
              <a:latin typeface="Trebuchet MS" pitchFamily="34" charset="0"/>
            </a:endParaRPr>
          </a:p>
          <a:p>
            <a:pPr defTabSz="4389219"/>
            <a:endParaRPr lang="en-US" sz="2000" baseline="0" dirty="0" smtClean="0">
              <a:latin typeface="Trebuchet MS" pitchFamily="34" charset="0"/>
            </a:endParaRPr>
          </a:p>
          <a:p>
            <a:pPr defTabSz="4389219"/>
            <a:endParaRPr lang="en-US" sz="2000" dirty="0" smtClean="0">
              <a:latin typeface="Trebuchet MS" pitchFamily="34" charset="0"/>
            </a:endParaRPr>
          </a:p>
          <a:p>
            <a:pPr algn="ctr"/>
            <a:endParaRPr lang="en-US" sz="2000" b="1" dirty="0" smtClean="0">
              <a:solidFill>
                <a:schemeClr val="bg1"/>
              </a:solidFill>
              <a:latin typeface="Trebuchet MS" pitchFamily="34" charset="0"/>
            </a:endParaRPr>
          </a:p>
          <a:p>
            <a:pPr defTabSz="4389219"/>
            <a:endParaRPr lang="en-US" sz="2000" b="1" dirty="0" smtClean="0">
              <a:solidFill>
                <a:srgbClr val="FFFF00"/>
              </a:solidFill>
              <a:latin typeface="Trebuchet MS" pitchFamily="34" charset="0"/>
            </a:endParaRPr>
          </a:p>
          <a:p>
            <a:pPr algn="ctr"/>
            <a:endParaRPr lang="en-US" sz="3200" b="1" dirty="0">
              <a:latin typeface="Trebuchet MS" pitchFamily="34" charset="0"/>
            </a:endParaRPr>
          </a:p>
        </p:txBody>
      </p:sp>
      <p:sp>
        <p:nvSpPr>
          <p:cNvPr id="28" name="Rectangle 27"/>
          <p:cNvSpPr/>
          <p:nvPr/>
        </p:nvSpPr>
        <p:spPr>
          <a:xfrm>
            <a:off x="-10402388" y="-19596"/>
            <a:ext cx="10050462" cy="329184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82872" tIns="365741" rIns="182872" bIns="182872" rtlCol="0" anchor="t" anchorCtr="0"/>
          <a:lstStyle/>
          <a:p>
            <a:pPr algn="ctr"/>
            <a:r>
              <a:rPr lang="en-US" sz="4400" b="1" dirty="0" smtClean="0">
                <a:solidFill>
                  <a:schemeClr val="bg1"/>
                </a:solidFill>
                <a:latin typeface="Trebuchet MS" pitchFamily="34" charset="0"/>
              </a:rPr>
              <a:t>QUICK DESIGN</a:t>
            </a:r>
            <a:r>
              <a:rPr lang="en-US" sz="4400" b="1" baseline="0" dirty="0" smtClean="0">
                <a:solidFill>
                  <a:schemeClr val="bg1"/>
                </a:solidFill>
                <a:latin typeface="Trebuchet MS" pitchFamily="34" charset="0"/>
              </a:rPr>
              <a:t> </a:t>
            </a:r>
            <a:r>
              <a:rPr lang="en-US" sz="4400" b="1" dirty="0" smtClean="0">
                <a:solidFill>
                  <a:schemeClr val="bg1"/>
                </a:solidFill>
                <a:latin typeface="Trebuchet MS" pitchFamily="34" charset="0"/>
              </a:rPr>
              <a:t>GUIDE</a:t>
            </a:r>
          </a:p>
          <a:p>
            <a:pPr algn="ctr"/>
            <a:r>
              <a:rPr lang="en-US" sz="4000" b="1" dirty="0" smtClean="0">
                <a:solidFill>
                  <a:srgbClr val="FFFF00"/>
                </a:solidFill>
                <a:latin typeface="Trebuchet MS" pitchFamily="34" charset="0"/>
              </a:rPr>
              <a:t>(--THIS SECTION DOES NOT PRINT--)</a:t>
            </a:r>
          </a:p>
          <a:p>
            <a:pPr algn="ctr"/>
            <a:endParaRPr lang="en-US" sz="3200" b="1" dirty="0" smtClean="0">
              <a:latin typeface="Trebuchet MS" pitchFamily="34" charset="0"/>
            </a:endParaRPr>
          </a:p>
          <a:p>
            <a:pPr defTabSz="4389219"/>
            <a:r>
              <a:rPr lang="en-US" sz="3200" dirty="0" smtClean="0">
                <a:latin typeface="Trebuchet MS" pitchFamily="34" charset="0"/>
              </a:rPr>
              <a:t>This PowerPoint</a:t>
            </a:r>
            <a:r>
              <a:rPr lang="en-US" sz="3200" baseline="0" dirty="0" smtClean="0">
                <a:latin typeface="Trebuchet MS" pitchFamily="34" charset="0"/>
              </a:rPr>
              <a:t> </a:t>
            </a:r>
            <a:r>
              <a:rPr lang="en-US" sz="3200" dirty="0" smtClean="0">
                <a:latin typeface="Trebuchet MS" pitchFamily="34" charset="0"/>
              </a:rPr>
              <a:t>2007 template produces</a:t>
            </a:r>
            <a:r>
              <a:rPr lang="en-US" sz="3200" baseline="0" dirty="0" smtClean="0">
                <a:latin typeface="Trebuchet MS" pitchFamily="34" charset="0"/>
              </a:rPr>
              <a:t> </a:t>
            </a:r>
            <a:r>
              <a:rPr lang="en-US" sz="3200" dirty="0" smtClean="0">
                <a:latin typeface="Trebuchet MS" pitchFamily="34" charset="0"/>
              </a:rPr>
              <a:t>a 36”x48” professional  poster. It</a:t>
            </a:r>
            <a:r>
              <a:rPr lang="en-US" sz="3200" baseline="0" dirty="0" smtClean="0">
                <a:latin typeface="Trebuchet MS" pitchFamily="34" charset="0"/>
              </a:rPr>
              <a:t> </a:t>
            </a:r>
            <a:r>
              <a:rPr lang="en-US" sz="3200" dirty="0" smtClean="0">
                <a:latin typeface="Trebuchet MS" pitchFamily="34" charset="0"/>
              </a:rPr>
              <a:t>will save you valuable time placing titles, subtitles,</a:t>
            </a:r>
            <a:r>
              <a:rPr lang="en-US" sz="3200" baseline="0" dirty="0" smtClean="0">
                <a:latin typeface="Trebuchet MS" pitchFamily="34" charset="0"/>
              </a:rPr>
              <a:t> text, and graphics</a:t>
            </a:r>
            <a:r>
              <a:rPr lang="en-US" sz="3200" dirty="0" smtClean="0">
                <a:latin typeface="Trebuchet MS" pitchFamily="34" charset="0"/>
              </a:rPr>
              <a:t>. </a:t>
            </a:r>
          </a:p>
          <a:p>
            <a:pPr defTabSz="4389219"/>
            <a:endParaRPr lang="en-US" sz="3200" dirty="0" smtClean="0">
              <a:latin typeface="Trebuchet MS" pitchFamily="34" charset="0"/>
            </a:endParaRPr>
          </a:p>
          <a:p>
            <a:pPr defTabSz="4389219"/>
            <a:r>
              <a:rPr lang="en-US" sz="3200" dirty="0" smtClean="0">
                <a:latin typeface="Trebuchet MS" pitchFamily="34" charset="0"/>
              </a:rPr>
              <a:t>Use it to create your presentation. Then send</a:t>
            </a:r>
            <a:r>
              <a:rPr lang="en-US" sz="3200" baseline="0" dirty="0" smtClean="0">
                <a:latin typeface="Trebuchet MS" pitchFamily="34" charset="0"/>
              </a:rPr>
              <a:t> it </a:t>
            </a:r>
            <a:r>
              <a:rPr lang="en-US" sz="3200" dirty="0" smtClean="0">
                <a:latin typeface="Trebuchet MS" pitchFamily="34" charset="0"/>
              </a:rPr>
              <a:t>to </a:t>
            </a:r>
            <a:r>
              <a:rPr lang="en-US" sz="3200" b="1" dirty="0" smtClean="0">
                <a:latin typeface="Trebuchet MS" pitchFamily="34" charset="0"/>
              </a:rPr>
              <a:t>PosterPresentations.com</a:t>
            </a:r>
            <a:r>
              <a:rPr lang="en-US" sz="3200" dirty="0" smtClean="0">
                <a:latin typeface="Trebuchet MS" pitchFamily="34" charset="0"/>
              </a:rPr>
              <a:t> for premium quality, same day affordable printing.</a:t>
            </a:r>
            <a:br>
              <a:rPr lang="en-US" sz="3200" dirty="0" smtClean="0">
                <a:latin typeface="Trebuchet MS" pitchFamily="34" charset="0"/>
              </a:rPr>
            </a:br>
            <a:endParaRPr lang="en-US" sz="3200" dirty="0" smtClean="0">
              <a:latin typeface="Trebuchet MS" pitchFamily="34" charset="0"/>
            </a:endParaRPr>
          </a:p>
          <a:p>
            <a:pPr defTabSz="4389219"/>
            <a:r>
              <a:rPr lang="en-US" sz="3200" dirty="0" smtClean="0">
                <a:latin typeface="Trebuchet MS" pitchFamily="34" charset="0"/>
              </a:rPr>
              <a:t>We provide a series of </a:t>
            </a:r>
            <a:r>
              <a:rPr lang="en-US" sz="3200" b="1" dirty="0" smtClean="0">
                <a:latin typeface="Trebuchet MS" pitchFamily="34" charset="0"/>
              </a:rPr>
              <a:t>online tutorials</a:t>
            </a:r>
            <a:r>
              <a:rPr lang="en-US" sz="3200" dirty="0" smtClean="0">
                <a:latin typeface="Trebuchet MS" pitchFamily="34" charset="0"/>
              </a:rPr>
              <a:t> that will guide you through the poster design process and answer your poster production questions. </a:t>
            </a:r>
          </a:p>
          <a:p>
            <a:pPr defTabSz="4389219"/>
            <a:endParaRPr lang="en-US" sz="3200" dirty="0" smtClean="0">
              <a:latin typeface="Trebuchet MS" pitchFamily="34" charset="0"/>
            </a:endParaRPr>
          </a:p>
          <a:p>
            <a:pPr defTabSz="4389219"/>
            <a:r>
              <a:rPr lang="en-US" sz="3200" dirty="0" smtClean="0">
                <a:latin typeface="Trebuchet MS" pitchFamily="34" charset="0"/>
              </a:rPr>
              <a:t>View our online</a:t>
            </a:r>
            <a:r>
              <a:rPr lang="en-US" sz="3200" baseline="0" dirty="0" smtClean="0">
                <a:latin typeface="Trebuchet MS" pitchFamily="34" charset="0"/>
              </a:rPr>
              <a:t> tutorials at:</a:t>
            </a:r>
            <a:r>
              <a:rPr lang="en-US" sz="3200" dirty="0" smtClean="0">
                <a:latin typeface="Trebuchet MS" pitchFamily="34" charset="0"/>
              </a:rPr>
              <a:t/>
            </a:r>
            <a:br>
              <a:rPr lang="en-US" sz="3200" dirty="0" smtClean="0">
                <a:latin typeface="Trebuchet MS" pitchFamily="34" charset="0"/>
              </a:rPr>
            </a:br>
            <a:r>
              <a:rPr lang="en-US" sz="3200" dirty="0" smtClean="0">
                <a:solidFill>
                  <a:srgbClr val="FFFF00"/>
                </a:solidFill>
                <a:latin typeface="Trebuchet MS" pitchFamily="34" charset="0"/>
              </a:rPr>
              <a:t> http://bit.ly/Poster_creation_help </a:t>
            </a:r>
            <a:r>
              <a:rPr lang="en-US" sz="3200" dirty="0" smtClean="0">
                <a:latin typeface="Trebuchet MS" pitchFamily="34" charset="0"/>
              </a:rPr>
              <a:t/>
            </a:r>
            <a:br>
              <a:rPr lang="en-US" sz="3200" dirty="0" smtClean="0">
                <a:latin typeface="Trebuchet MS" pitchFamily="34" charset="0"/>
              </a:rPr>
            </a:br>
            <a:r>
              <a:rPr lang="en-US" sz="3200" dirty="0" smtClean="0">
                <a:latin typeface="Trebuchet MS" pitchFamily="34" charset="0"/>
              </a:rPr>
              <a:t>(copy</a:t>
            </a:r>
            <a:r>
              <a:rPr lang="en-US" sz="3200" baseline="0" dirty="0" smtClean="0">
                <a:latin typeface="Trebuchet MS" pitchFamily="34" charset="0"/>
              </a:rPr>
              <a:t> and paste the link into your web browser).</a:t>
            </a:r>
          </a:p>
          <a:p>
            <a:pPr defTabSz="4389219"/>
            <a:endParaRPr lang="en-US" sz="3200" dirty="0" smtClean="0">
              <a:latin typeface="Trebuchet MS" pitchFamily="34" charset="0"/>
            </a:endParaRPr>
          </a:p>
          <a:p>
            <a:pPr defTabSz="4389219"/>
            <a:r>
              <a:rPr lang="en-US" sz="3200" dirty="0" smtClean="0">
                <a:latin typeface="Trebuchet MS" pitchFamily="34" charset="0"/>
              </a:rPr>
              <a:t>For assistance and to order your printed poster</a:t>
            </a:r>
            <a:r>
              <a:rPr lang="en-US" sz="3200" dirty="0" smtClean="0">
                <a:solidFill>
                  <a:schemeClr val="bg1"/>
                </a:solidFill>
                <a:latin typeface="Trebuchet MS" pitchFamily="34" charset="0"/>
              </a:rPr>
              <a:t> call </a:t>
            </a:r>
            <a:r>
              <a:rPr lang="en-US" sz="3200" b="1" dirty="0" smtClean="0">
                <a:solidFill>
                  <a:srgbClr val="FFFF00"/>
                </a:solidFill>
                <a:latin typeface="Trebuchet MS" pitchFamily="34" charset="0"/>
              </a:rPr>
              <a:t>PosterPresentations.com</a:t>
            </a:r>
            <a:r>
              <a:rPr lang="en-US" sz="3200" dirty="0" smtClean="0">
                <a:solidFill>
                  <a:srgbClr val="FFFF00"/>
                </a:solidFill>
                <a:latin typeface="Trebuchet MS" pitchFamily="34" charset="0"/>
              </a:rPr>
              <a:t> </a:t>
            </a:r>
            <a:r>
              <a:rPr lang="en-US" sz="3200" dirty="0" smtClean="0">
                <a:latin typeface="Trebuchet MS" pitchFamily="34" charset="0"/>
              </a:rPr>
              <a:t>at </a:t>
            </a:r>
            <a:r>
              <a:rPr lang="en-US" sz="4000" b="1" dirty="0" smtClean="0">
                <a:solidFill>
                  <a:srgbClr val="FFFF00"/>
                </a:solidFill>
                <a:latin typeface="Trebuchet MS" pitchFamily="34" charset="0"/>
              </a:rPr>
              <a:t>1.866.649.3004</a:t>
            </a:r>
          </a:p>
          <a:p>
            <a:pPr defTabSz="4389219"/>
            <a:endParaRPr lang="en-US" sz="4000" b="1" dirty="0" smtClean="0">
              <a:solidFill>
                <a:srgbClr val="FFFF00"/>
              </a:solidFill>
              <a:latin typeface="Trebuchet MS" pitchFamily="34" charset="0"/>
            </a:endParaRPr>
          </a:p>
          <a:p>
            <a:pPr defTabSz="4389219"/>
            <a:endParaRPr lang="en-US" sz="4000" b="1" dirty="0" smtClean="0">
              <a:solidFill>
                <a:srgbClr val="FFFF00"/>
              </a:solidFill>
              <a:latin typeface="Trebuchet MS" pitchFamily="34" charset="0"/>
            </a:endParaRPr>
          </a:p>
          <a:p>
            <a:pPr algn="ctr"/>
            <a:r>
              <a:rPr lang="en-US" sz="4400" b="1" dirty="0" smtClean="0">
                <a:solidFill>
                  <a:schemeClr val="bg1"/>
                </a:solidFill>
                <a:latin typeface="Trebuchet MS" pitchFamily="34" charset="0"/>
              </a:rPr>
              <a:t>Object Placeholders</a:t>
            </a:r>
          </a:p>
          <a:p>
            <a:pPr algn="ctr"/>
            <a:endParaRPr lang="en-US" sz="4400" b="1" dirty="0" smtClean="0">
              <a:solidFill>
                <a:schemeClr val="bg1"/>
              </a:solidFill>
              <a:latin typeface="Trebuchet MS" pitchFamily="34" charset="0"/>
            </a:endParaRPr>
          </a:p>
          <a:p>
            <a:pPr defTabSz="4389219"/>
            <a:r>
              <a:rPr lang="en-US" sz="3200" dirty="0" smtClean="0">
                <a:latin typeface="Trebuchet MS" pitchFamily="34" charset="0"/>
              </a:rPr>
              <a:t>Use the placeholders provided below to add new elements to your poster:</a:t>
            </a:r>
            <a:r>
              <a:rPr lang="en-US" sz="3200" baseline="0" dirty="0" smtClean="0">
                <a:latin typeface="Trebuchet MS" pitchFamily="34" charset="0"/>
              </a:rPr>
              <a:t> </a:t>
            </a:r>
            <a:r>
              <a:rPr lang="en-US" sz="3200" dirty="0" smtClean="0">
                <a:latin typeface="Trebuchet MS" pitchFamily="34" charset="0"/>
              </a:rPr>
              <a:t>Drag a placeholder onto the</a:t>
            </a:r>
            <a:r>
              <a:rPr lang="en-US" sz="3200" baseline="0" dirty="0" smtClean="0">
                <a:latin typeface="Trebuchet MS" pitchFamily="34" charset="0"/>
              </a:rPr>
              <a:t> poster area,</a:t>
            </a:r>
            <a:r>
              <a:rPr lang="en-US" sz="3200" dirty="0" smtClean="0">
                <a:latin typeface="Trebuchet MS" pitchFamily="34" charset="0"/>
              </a:rPr>
              <a:t> size it, and click it to edit.</a:t>
            </a:r>
          </a:p>
          <a:p>
            <a:pPr defTabSz="4389219"/>
            <a:endParaRPr lang="en-US" sz="3200" dirty="0" smtClean="0">
              <a:latin typeface="Trebuchet MS" pitchFamily="34" charset="0"/>
            </a:endParaRPr>
          </a:p>
          <a:p>
            <a:pPr defTabSz="4389219"/>
            <a:r>
              <a:rPr lang="en-US" sz="3200" b="1" dirty="0" smtClean="0">
                <a:solidFill>
                  <a:srgbClr val="FFFF00"/>
                </a:solidFill>
                <a:latin typeface="Trebuchet MS" pitchFamily="34" charset="0"/>
              </a:rPr>
              <a:t>Section Header placeholder</a:t>
            </a:r>
          </a:p>
          <a:p>
            <a:pPr defTabSz="4389219"/>
            <a:r>
              <a:rPr lang="en-US" sz="3200" dirty="0" smtClean="0">
                <a:latin typeface="Trebuchet MS" pitchFamily="34" charset="0"/>
              </a:rPr>
              <a:t>Move</a:t>
            </a:r>
            <a:r>
              <a:rPr lang="en-US" sz="3200" baseline="0" dirty="0" smtClean="0">
                <a:latin typeface="Trebuchet MS" pitchFamily="34" charset="0"/>
              </a:rPr>
              <a:t> this preformatted section header placeholder to the poster area to add another section header. Use section headers to separate topics or concepts within your presentation. </a:t>
            </a:r>
          </a:p>
          <a:p>
            <a:pPr defTabSz="4389219"/>
            <a:endParaRPr lang="en-US" sz="3200" baseline="0" dirty="0" smtClean="0">
              <a:latin typeface="Trebuchet MS" pitchFamily="34" charset="0"/>
            </a:endParaRPr>
          </a:p>
          <a:p>
            <a:pPr defTabSz="4389219"/>
            <a:endParaRPr lang="en-US" sz="3200" dirty="0" smtClean="0">
              <a:latin typeface="Trebuchet MS" pitchFamily="34" charset="0"/>
            </a:endParaRPr>
          </a:p>
          <a:p>
            <a:pPr defTabSz="4389219"/>
            <a:endParaRPr lang="en-US" sz="3200" b="1" dirty="0" smtClean="0">
              <a:solidFill>
                <a:srgbClr val="FFFF00"/>
              </a:solidFill>
              <a:latin typeface="Trebuchet MS" pitchFamily="34" charset="0"/>
            </a:endParaRPr>
          </a:p>
          <a:p>
            <a:pPr defTabSz="4389219"/>
            <a:r>
              <a:rPr lang="en-US" sz="3200" b="1" dirty="0" smtClean="0">
                <a:solidFill>
                  <a:srgbClr val="FFFF00"/>
                </a:solidFill>
                <a:latin typeface="Trebuchet MS" pitchFamily="34" charset="0"/>
              </a:rPr>
              <a:t>Text placeholder</a:t>
            </a:r>
          </a:p>
          <a:p>
            <a:pPr defTabSz="4389219"/>
            <a:r>
              <a:rPr lang="en-US" sz="3200" baseline="0" dirty="0" smtClean="0">
                <a:latin typeface="Trebuchet MS" pitchFamily="34" charset="0"/>
              </a:rPr>
              <a:t>Move this preformatted text placeholder to the poster to add a new body of text.</a:t>
            </a: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1" baseline="0" dirty="0" smtClean="0">
              <a:solidFill>
                <a:srgbClr val="FFFF00"/>
              </a:solidFill>
              <a:latin typeface="Trebuchet MS" pitchFamily="34" charset="0"/>
            </a:endParaRPr>
          </a:p>
          <a:p>
            <a:pPr defTabSz="4389219"/>
            <a:r>
              <a:rPr lang="en-US" sz="3200" b="1" baseline="0" dirty="0" smtClean="0">
                <a:solidFill>
                  <a:srgbClr val="FFFF00"/>
                </a:solidFill>
                <a:latin typeface="Trebuchet MS" pitchFamily="34" charset="0"/>
              </a:rPr>
              <a:t>Picture placeholder</a:t>
            </a:r>
          </a:p>
          <a:p>
            <a:pPr defTabSz="4389219"/>
            <a:r>
              <a:rPr lang="en-US" sz="3200" baseline="0" dirty="0" smtClean="0">
                <a:latin typeface="Trebuchet MS" pitchFamily="34" charset="0"/>
              </a:rPr>
              <a:t>Move this graphic placeholder onto your poster, size it first, and then click it to add a picture to the poster.</a:t>
            </a: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defTabSz="4389219"/>
            <a:endParaRPr lang="en-US" sz="3200" dirty="0" smtClean="0">
              <a:latin typeface="Trebuchet MS" pitchFamily="34" charset="0"/>
            </a:endParaRPr>
          </a:p>
          <a:p>
            <a:pPr algn="ctr"/>
            <a:endParaRPr lang="en-US" sz="3200" b="1" dirty="0" smtClean="0">
              <a:solidFill>
                <a:schemeClr val="bg1"/>
              </a:solidFill>
              <a:latin typeface="Trebuchet MS" pitchFamily="34" charset="0"/>
            </a:endParaRPr>
          </a:p>
          <a:p>
            <a:pPr defTabSz="4389219"/>
            <a:endParaRPr lang="en-US" sz="3200" b="1" dirty="0" smtClean="0">
              <a:solidFill>
                <a:srgbClr val="FFFF00"/>
              </a:solidFill>
              <a:latin typeface="Trebuchet MS" pitchFamily="34" charset="0"/>
            </a:endParaRPr>
          </a:p>
          <a:p>
            <a:pPr algn="ctr"/>
            <a:endParaRPr lang="en-US" sz="4400" b="1" dirty="0">
              <a:latin typeface="Trebuchet MS" pitchFamily="34" charset="0"/>
            </a:endParaRPr>
          </a:p>
        </p:txBody>
      </p:sp>
      <p:sp>
        <p:nvSpPr>
          <p:cNvPr id="29" name="Rectangle 28"/>
          <p:cNvSpPr/>
          <p:nvPr/>
        </p:nvSpPr>
        <p:spPr>
          <a:xfrm>
            <a:off x="-10370486" y="21297014"/>
            <a:ext cx="1001856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en-US" dirty="0"/>
          </a:p>
        </p:txBody>
      </p:sp>
      <p:pic>
        <p:nvPicPr>
          <p:cNvPr id="30" name="Picture 2"/>
          <p:cNvPicPr>
            <a:picLocks noChangeAspect="1" noChangeArrowheads="1"/>
          </p:cNvPicPr>
          <p:nvPr/>
        </p:nvPicPr>
        <p:blipFill>
          <a:blip r:embed="rId3" cstate="print"/>
          <a:srcRect/>
          <a:stretch>
            <a:fillRect/>
          </a:stretch>
        </p:blipFill>
        <p:spPr bwMode="auto">
          <a:xfrm>
            <a:off x="49098247" y="15525143"/>
            <a:ext cx="4741366" cy="3058182"/>
          </a:xfrm>
          <a:prstGeom prst="rect">
            <a:avLst/>
          </a:prstGeom>
          <a:noFill/>
          <a:ln w="9525">
            <a:noFill/>
            <a:miter lim="800000"/>
            <a:headEnd/>
            <a:tailEnd/>
          </a:ln>
          <a:effectLst/>
        </p:spPr>
      </p:pic>
      <p:pic>
        <p:nvPicPr>
          <p:cNvPr id="31" name="Picture 2"/>
          <p:cNvPicPr>
            <a:picLocks noChangeAspect="1" noChangeArrowheads="1"/>
          </p:cNvPicPr>
          <p:nvPr/>
        </p:nvPicPr>
        <p:blipFill>
          <a:blip r:embed="rId4" cstate="print"/>
          <a:srcRect/>
          <a:stretch>
            <a:fillRect/>
          </a:stretch>
        </p:blipFill>
        <p:spPr bwMode="auto">
          <a:xfrm>
            <a:off x="47342926" y="13118821"/>
            <a:ext cx="590550" cy="438150"/>
          </a:xfrm>
          <a:prstGeom prst="rect">
            <a:avLst/>
          </a:prstGeom>
          <a:noFill/>
          <a:ln w="9525">
            <a:solidFill>
              <a:schemeClr val="tx1"/>
            </a:solidFill>
            <a:miter lim="800000"/>
            <a:headEnd/>
            <a:tailEnd/>
          </a:ln>
          <a:effectLst/>
        </p:spPr>
      </p:pic>
      <p:sp>
        <p:nvSpPr>
          <p:cNvPr id="32" name="TextBox 31"/>
          <p:cNvSpPr txBox="1"/>
          <p:nvPr/>
        </p:nvSpPr>
        <p:spPr>
          <a:xfrm>
            <a:off x="44487740" y="30588807"/>
            <a:ext cx="9160286" cy="2185208"/>
          </a:xfrm>
          <a:prstGeom prst="rect">
            <a:avLst/>
          </a:prstGeom>
          <a:noFill/>
        </p:spPr>
        <p:txBody>
          <a:bodyPr wrap="square" lIns="91436" tIns="45717" rIns="91436" bIns="45717" rtlCol="0">
            <a:spAutoFit/>
          </a:bodyPr>
          <a:lstStyle/>
          <a:p>
            <a:r>
              <a:rPr lang="en-US" sz="3600" dirty="0" smtClean="0">
                <a:solidFill>
                  <a:schemeClr val="bg1"/>
                </a:solidFill>
              </a:rPr>
              <a:t>© 2011 PosterPresentations.com</a:t>
            </a:r>
            <a:br>
              <a:rPr lang="en-US" sz="3600" dirty="0" smtClean="0">
                <a:solidFill>
                  <a:schemeClr val="bg1"/>
                </a:solidFill>
              </a:rPr>
            </a:br>
            <a:r>
              <a:rPr lang="en-US" sz="3600" dirty="0" smtClean="0">
                <a:solidFill>
                  <a:schemeClr val="bg1"/>
                </a:solidFill>
              </a:rPr>
              <a:t>    </a:t>
            </a:r>
            <a:r>
              <a:rPr lang="en-US" sz="3200" dirty="0" smtClean="0">
                <a:solidFill>
                  <a:schemeClr val="bg1"/>
                </a:solidFill>
              </a:rPr>
              <a:t>2117 Fourth Street ,</a:t>
            </a:r>
            <a:r>
              <a:rPr lang="en-US" sz="3200" baseline="0" dirty="0" smtClean="0">
                <a:solidFill>
                  <a:schemeClr val="bg1"/>
                </a:solidFill>
              </a:rPr>
              <a:t> Unit C</a:t>
            </a:r>
            <a:br>
              <a:rPr lang="en-US" sz="3200" baseline="0" dirty="0" smtClean="0">
                <a:solidFill>
                  <a:schemeClr val="bg1"/>
                </a:solidFill>
              </a:rPr>
            </a:br>
            <a:r>
              <a:rPr lang="en-US" sz="3200" baseline="0" dirty="0" smtClean="0">
                <a:solidFill>
                  <a:schemeClr val="bg1"/>
                </a:solidFill>
              </a:rPr>
              <a:t>    Berkeley CA 94710</a:t>
            </a:r>
            <a:br>
              <a:rPr lang="en-US" sz="3200" baseline="0" dirty="0" smtClean="0">
                <a:solidFill>
                  <a:schemeClr val="bg1"/>
                </a:solidFill>
              </a:rPr>
            </a:br>
            <a:r>
              <a:rPr lang="en-US" sz="3200" baseline="0" dirty="0" smtClean="0">
                <a:solidFill>
                  <a:schemeClr val="bg1"/>
                </a:solidFill>
              </a:rPr>
              <a:t>    </a:t>
            </a:r>
            <a:r>
              <a:rPr lang="en-US" sz="3200" b="1" baseline="0" dirty="0" smtClean="0">
                <a:solidFill>
                  <a:srgbClr val="FFFF00"/>
                </a:solidFill>
              </a:rPr>
              <a:t>posterpresenter@gmail.com</a:t>
            </a:r>
            <a:endParaRPr lang="en-US" sz="3600" b="1" dirty="0">
              <a:solidFill>
                <a:srgbClr val="FFFF00"/>
              </a:solidFill>
            </a:endParaRPr>
          </a:p>
        </p:txBody>
      </p:sp>
      <p:grpSp>
        <p:nvGrpSpPr>
          <p:cNvPr id="33" name="Group 32"/>
          <p:cNvGrpSpPr/>
          <p:nvPr/>
        </p:nvGrpSpPr>
        <p:grpSpPr>
          <a:xfrm>
            <a:off x="-10239857" y="31696514"/>
            <a:ext cx="9771398" cy="1090621"/>
            <a:chOff x="44242388" y="28054064"/>
            <a:chExt cx="9771398" cy="1090621"/>
          </a:xfrm>
        </p:grpSpPr>
        <p:sp>
          <p:nvSpPr>
            <p:cNvPr id="34" name="Rounded Rectangle 33"/>
            <p:cNvSpPr/>
            <p:nvPr userDrawn="1"/>
          </p:nvSpPr>
          <p:spPr>
            <a:xfrm>
              <a:off x="44242388" y="28054064"/>
              <a:ext cx="9771397" cy="109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7" descr="http://t2.gstatic.com/images?q=tbn:ANd9GcR4APHC6TT9w54M2zn_pvCiBxUNcspYPoVxirLRphBoJabfSvu7zw">
              <a:hlinkClick r:id="rId5"/>
            </p:cNvPr>
            <p:cNvPicPr>
              <a:picLocks noChangeAspect="1" noChangeArrowheads="1"/>
            </p:cNvPicPr>
            <p:nvPr userDrawn="1"/>
          </p:nvPicPr>
          <p:blipFill>
            <a:blip r:embed="rId6" cstate="print"/>
            <a:srcRect/>
            <a:stretch>
              <a:fillRect/>
            </a:stretch>
          </p:blipFill>
          <p:spPr bwMode="auto">
            <a:xfrm>
              <a:off x="44341112" y="28126635"/>
              <a:ext cx="914400" cy="914400"/>
            </a:xfrm>
            <a:prstGeom prst="rect">
              <a:avLst/>
            </a:prstGeom>
            <a:noFill/>
          </p:spPr>
        </p:pic>
        <p:sp>
          <p:nvSpPr>
            <p:cNvPr id="36" name="TextBox 35"/>
            <p:cNvSpPr txBox="1"/>
            <p:nvPr userDrawn="1"/>
          </p:nvSpPr>
          <p:spPr>
            <a:xfrm>
              <a:off x="45342598" y="28154090"/>
              <a:ext cx="8671188" cy="892552"/>
            </a:xfrm>
            <a:prstGeom prst="rect">
              <a:avLst/>
            </a:prstGeom>
            <a:noFill/>
          </p:spPr>
          <p:txBody>
            <a:bodyPr wrap="square" rtlCol="0">
              <a:spAutoFit/>
            </a:bodyPr>
            <a:lstStyle/>
            <a:p>
              <a:r>
                <a:rPr lang="en-US" sz="2600" dirty="0" smtClean="0">
                  <a:solidFill>
                    <a:schemeClr val="tx2"/>
                  </a:solidFill>
                  <a:latin typeface="Trebuchet MS" pitchFamily="34" charset="0"/>
                </a:rPr>
                <a:t>Student</a:t>
              </a:r>
              <a:r>
                <a:rPr lang="en-US" sz="2600" baseline="0" dirty="0" smtClean="0">
                  <a:solidFill>
                    <a:schemeClr val="tx2"/>
                  </a:solidFill>
                  <a:latin typeface="Trebuchet MS" pitchFamily="34" charset="0"/>
                </a:rPr>
                <a:t> discounts are available on our Facebook page.</a:t>
              </a:r>
              <a:br>
                <a:rPr lang="en-US" sz="2600" baseline="0" dirty="0" smtClean="0">
                  <a:solidFill>
                    <a:schemeClr val="tx2"/>
                  </a:solidFill>
                  <a:latin typeface="Trebuchet MS" pitchFamily="34" charset="0"/>
                </a:rPr>
              </a:br>
              <a:r>
                <a:rPr lang="en-US" sz="2600" baseline="0" dirty="0" smtClean="0">
                  <a:solidFill>
                    <a:schemeClr val="tx2"/>
                  </a:solidFill>
                  <a:latin typeface="Trebuchet MS" pitchFamily="34" charset="0"/>
                </a:rPr>
                <a:t>Go to </a:t>
              </a:r>
              <a:r>
                <a:rPr lang="en-US" sz="2600" u="sng" baseline="0" dirty="0" smtClean="0">
                  <a:solidFill>
                    <a:schemeClr val="tx2"/>
                  </a:solidFill>
                  <a:latin typeface="Trebuchet MS" pitchFamily="34" charset="0"/>
                </a:rPr>
                <a:t>PosterPresentations.com</a:t>
              </a:r>
              <a:r>
                <a:rPr lang="en-US" sz="2600" baseline="0" dirty="0" smtClean="0">
                  <a:solidFill>
                    <a:schemeClr val="tx2"/>
                  </a:solidFill>
                  <a:latin typeface="Trebuchet MS" pitchFamily="34" charset="0"/>
                </a:rPr>
                <a:t> and click on the FB icon. </a:t>
              </a:r>
              <a:endParaRPr lang="en-US" sz="2600" dirty="0">
                <a:solidFill>
                  <a:schemeClr val="tx2"/>
                </a:solidFill>
                <a:latin typeface="Trebuchet MS" pitchFamily="34" charset="0"/>
              </a:endParaRPr>
            </a:p>
          </p:txBody>
        </p:sp>
      </p:grpSp>
      <p:cxnSp>
        <p:nvCxnSpPr>
          <p:cNvPr id="37" name="Straight Connector 36"/>
          <p:cNvCxnSpPr/>
          <p:nvPr/>
        </p:nvCxnSpPr>
        <p:spPr>
          <a:xfrm>
            <a:off x="44222126" y="30500133"/>
            <a:ext cx="10050462"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0370486" y="11582400"/>
            <a:ext cx="10018560" cy="160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4254028" y="4841856"/>
            <a:ext cx="10018560" cy="160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800600"/>
          </a:xfrm>
          <a:prstGeom prst="rect">
            <a:avLst/>
          </a:prstGeom>
          <a:solidFill>
            <a:srgbClr val="C00000"/>
          </a:solidFill>
          <a:ln w="9525">
            <a:solidFill>
              <a:srgbClr val="C00000"/>
            </a:solidFill>
            <a:miter lim="800000"/>
            <a:headEnd/>
            <a:tailEnd/>
          </a:ln>
          <a:effectLst/>
        </p:spPr>
        <p:txBody>
          <a:bodyPr wrap="none" lIns="91436" tIns="45717" rIns="91436" bIns="45717" anchor="ctr"/>
          <a:lstStyle/>
          <a:p>
            <a:pPr>
              <a:defRPr/>
            </a:pPr>
            <a:endParaRPr lang="en-US" baseline="-25000" dirty="0"/>
          </a:p>
        </p:txBody>
      </p:sp>
      <p:sp>
        <p:nvSpPr>
          <p:cNvPr id="8" name="Rectangle 33"/>
          <p:cNvSpPr>
            <a:spLocks noChangeArrowheads="1"/>
          </p:cNvSpPr>
          <p:nvPr/>
        </p:nvSpPr>
        <p:spPr bwMode="auto">
          <a:xfrm>
            <a:off x="914400" y="5257800"/>
            <a:ext cx="42057638" cy="26746200"/>
          </a:xfrm>
          <a:prstGeom prst="rect">
            <a:avLst/>
          </a:prstGeom>
          <a:solidFill>
            <a:schemeClr val="bg1"/>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805363"/>
            <a:ext cx="43891200" cy="152400"/>
          </a:xfrm>
          <a:prstGeom prst="rect">
            <a:avLst/>
          </a:prstGeom>
          <a:solidFill>
            <a:schemeClr val="accent5">
              <a:lumMod val="50000"/>
            </a:schemeClr>
          </a:solidFill>
          <a:ln w="152400">
            <a:solidFill>
              <a:srgbClr val="C00000"/>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819153" y="32232601"/>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smtClean="0">
                <a:solidFill>
                  <a:schemeClr val="bg1">
                    <a:lumMod val="75000"/>
                  </a:schemeClr>
                </a:solidFill>
                <a:latin typeface="Arial" charset="0"/>
              </a:rPr>
              <a:t>RESEARCH POSTER PRESENTATION </a:t>
            </a:r>
            <a:r>
              <a:rPr lang="en-US" sz="500" b="1" dirty="0">
                <a:solidFill>
                  <a:schemeClr val="bg1">
                    <a:lumMod val="75000"/>
                  </a:schemeClr>
                </a:solidFill>
                <a:latin typeface="Arial" charset="0"/>
              </a:rPr>
              <a:t>DESIGN © </a:t>
            </a:r>
            <a:r>
              <a:rPr lang="en-US" sz="500" b="1" dirty="0" smtClean="0">
                <a:solidFill>
                  <a:schemeClr val="bg1">
                    <a:lumMod val="75000"/>
                  </a:schemeClr>
                </a:solidFill>
                <a:latin typeface="Arial" charset="0"/>
              </a:rPr>
              <a:t>2011</a:t>
            </a:r>
            <a:endParaRPr lang="en-US" sz="500" b="1" dirty="0">
              <a:solidFill>
                <a:schemeClr val="bg1">
                  <a:lumMod val="75000"/>
                </a:schemeClr>
              </a:solidFill>
              <a:latin typeface="Arial" charset="0"/>
            </a:endParaRP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15" name="Rectangle 35"/>
          <p:cNvSpPr>
            <a:spLocks noChangeArrowheads="1"/>
          </p:cNvSpPr>
          <p:nvPr/>
        </p:nvSpPr>
        <p:spPr bwMode="auto">
          <a:xfrm>
            <a:off x="922338" y="5257800"/>
            <a:ext cx="10058400" cy="26746200"/>
          </a:xfrm>
          <a:prstGeom prst="rect">
            <a:avLst/>
          </a:prstGeom>
          <a:solidFill>
            <a:schemeClr val="bg1">
              <a:lumMod val="95000"/>
            </a:schemeClr>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26" name="Rectangle 25"/>
          <p:cNvSpPr/>
          <p:nvPr/>
        </p:nvSpPr>
        <p:spPr>
          <a:xfrm>
            <a:off x="44222126" y="0"/>
            <a:ext cx="10050462" cy="329184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82872" tIns="365741" rIns="182872" bIns="182872" rtlCol="0" anchor="t" anchorCtr="0"/>
          <a:lstStyle/>
          <a:p>
            <a:pPr algn="ctr"/>
            <a:r>
              <a:rPr lang="en-US" sz="4000" b="1" dirty="0" smtClean="0">
                <a:solidFill>
                  <a:schemeClr val="bg1"/>
                </a:solidFill>
                <a:latin typeface="Trebuchet MS" pitchFamily="34" charset="0"/>
              </a:rPr>
              <a:t>QUICK</a:t>
            </a:r>
            <a:r>
              <a:rPr lang="en-US" sz="4000" b="1" baseline="0" dirty="0" smtClean="0">
                <a:solidFill>
                  <a:schemeClr val="bg1"/>
                </a:solidFill>
                <a:latin typeface="Trebuchet MS" pitchFamily="34" charset="0"/>
              </a:rPr>
              <a:t> TIPS</a:t>
            </a:r>
            <a:endParaRPr lang="en-US" sz="4000" b="1" dirty="0" smtClean="0">
              <a:solidFill>
                <a:schemeClr val="bg1"/>
              </a:solidFill>
              <a:latin typeface="Trebuchet MS" pitchFamily="34" charset="0"/>
            </a:endParaRPr>
          </a:p>
          <a:p>
            <a:pPr algn="ctr"/>
            <a:r>
              <a:rPr lang="en-US" sz="4000" b="1" dirty="0" smtClean="0">
                <a:solidFill>
                  <a:srgbClr val="FFFF00"/>
                </a:solidFill>
                <a:latin typeface="Trebuchet MS" pitchFamily="34" charset="0"/>
              </a:rPr>
              <a:t>(--THIS SECTION DOES NOT PRINT--)</a:t>
            </a:r>
          </a:p>
          <a:p>
            <a:pPr algn="ctr"/>
            <a:endParaRPr lang="en-US" sz="3200" b="1" dirty="0" smtClean="0">
              <a:latin typeface="Trebuchet MS" pitchFamily="34" charset="0"/>
            </a:endParaRPr>
          </a:p>
          <a:p>
            <a:pPr defTabSz="3134780"/>
            <a:r>
              <a:rPr lang="en-US" sz="3200" dirty="0" smtClean="0">
                <a:latin typeface="Trebuchet MS" pitchFamily="34" charset="0"/>
              </a:rPr>
              <a:t>This PowerPoint</a:t>
            </a:r>
            <a:r>
              <a:rPr lang="en-US" sz="3200" baseline="0" dirty="0" smtClean="0">
                <a:latin typeface="Trebuchet MS" pitchFamily="34" charset="0"/>
              </a:rPr>
              <a:t> template requires basic PowerPoint (version 2007 or newer) skills. Below is a list of commonly asked questions specific to this template. </a:t>
            </a:r>
            <a:br>
              <a:rPr lang="en-US" sz="3200" baseline="0" dirty="0" smtClean="0">
                <a:latin typeface="Trebuchet MS" pitchFamily="34" charset="0"/>
              </a:rPr>
            </a:br>
            <a:r>
              <a:rPr lang="en-US" sz="3200" baseline="0" dirty="0" smtClean="0">
                <a:latin typeface="Trebuchet MS" pitchFamily="34" charset="0"/>
              </a:rPr>
              <a:t>If you are using an older version of PowerPoint some template features may not work properly.</a:t>
            </a:r>
            <a:endParaRPr lang="en-US" sz="4000" b="1" dirty="0" smtClean="0">
              <a:solidFill>
                <a:srgbClr val="FFFF00"/>
              </a:solidFill>
              <a:latin typeface="Trebuchet MS" pitchFamily="34" charset="0"/>
            </a:endParaRPr>
          </a:p>
          <a:p>
            <a:pPr defTabSz="3134780"/>
            <a:endParaRPr lang="en-US" sz="4000" b="1" dirty="0" smtClean="0">
              <a:solidFill>
                <a:srgbClr val="FFFF00"/>
              </a:solidFill>
              <a:latin typeface="Trebuchet MS" pitchFamily="34" charset="0"/>
            </a:endParaRPr>
          </a:p>
          <a:p>
            <a:pPr algn="ctr"/>
            <a:r>
              <a:rPr lang="en-US" sz="4000" b="1" dirty="0" smtClean="0">
                <a:solidFill>
                  <a:schemeClr val="bg1"/>
                </a:solidFill>
                <a:latin typeface="Trebuchet MS" pitchFamily="34" charset="0"/>
              </a:rPr>
              <a:t>Using the template</a:t>
            </a:r>
            <a:endParaRPr lang="en-US" sz="4000" b="1" baseline="0" dirty="0" smtClean="0">
              <a:solidFill>
                <a:schemeClr val="bg1"/>
              </a:solidFill>
              <a:latin typeface="Trebuchet MS" pitchFamily="34" charset="0"/>
            </a:endParaRPr>
          </a:p>
          <a:p>
            <a:pPr algn="ctr"/>
            <a:endParaRPr lang="en-US" sz="3200" b="1" dirty="0" smtClean="0">
              <a:solidFill>
                <a:srgbClr val="FFFF00"/>
              </a:solidFill>
              <a:latin typeface="Trebuchet MS" pitchFamily="34" charset="0"/>
            </a:endParaRPr>
          </a:p>
          <a:p>
            <a:pPr marL="0" marR="0" indent="0" algn="l" defTabSz="3134780" rtl="0" eaLnBrk="1" fontAlgn="auto" latinLnBrk="0" hangingPunct="1">
              <a:lnSpc>
                <a:spcPct val="100000"/>
              </a:lnSpc>
              <a:spcBef>
                <a:spcPts val="0"/>
              </a:spcBef>
              <a:spcAft>
                <a:spcPts val="0"/>
              </a:spcAft>
              <a:buClrTx/>
              <a:buSzTx/>
              <a:buFontTx/>
              <a:buNone/>
              <a:tabLst/>
              <a:defRPr/>
            </a:pPr>
            <a:r>
              <a:rPr lang="en-US" sz="3200" b="1" dirty="0" smtClean="0">
                <a:solidFill>
                  <a:srgbClr val="FFFF00"/>
                </a:solidFill>
                <a:latin typeface="Trebuchet MS" pitchFamily="34" charset="0"/>
              </a:rPr>
              <a:t>Verifying the quality of your graphics</a:t>
            </a:r>
          </a:p>
          <a:p>
            <a:pPr defTabSz="3134780"/>
            <a:r>
              <a:rPr lang="en-US" sz="3200" dirty="0" smtClean="0">
                <a:latin typeface="Trebuchet MS" pitchFamily="34" charset="0"/>
              </a:rPr>
              <a:t>Go to the </a:t>
            </a:r>
            <a:r>
              <a:rPr lang="en-US" sz="3200" baseline="0" dirty="0" smtClean="0">
                <a:latin typeface="Trebuchet MS" pitchFamily="34" charset="0"/>
              </a:rPr>
              <a:t>VIEW menu and click on ZOOM to set your preferred magnification. This template is at 100% the size of the final poster. All text and graphics will be printed at 100% their size. To see what your poster will look like when printed, set the zoom to 100% and evaluate the quality of all your graphics before you submit your poster for printing.</a:t>
            </a:r>
            <a:br>
              <a:rPr lang="en-US" sz="3200" baseline="0" dirty="0" smtClean="0">
                <a:latin typeface="Trebuchet MS" pitchFamily="34" charset="0"/>
              </a:rPr>
            </a:br>
            <a:endParaRPr lang="en-US" sz="3200" baseline="0" dirty="0" smtClean="0">
              <a:latin typeface="Trebuchet MS" pitchFamily="34" charset="0"/>
            </a:endParaRPr>
          </a:p>
          <a:p>
            <a:pPr defTabSz="3134780"/>
            <a:r>
              <a:rPr lang="en-US" sz="3200" b="1" dirty="0" smtClean="0">
                <a:solidFill>
                  <a:srgbClr val="FFFF00"/>
                </a:solidFill>
                <a:latin typeface="Trebuchet MS" pitchFamily="34" charset="0"/>
              </a:rPr>
              <a:t>Using the placeholders</a:t>
            </a:r>
          </a:p>
          <a:p>
            <a:pPr defTabSz="3134780"/>
            <a:r>
              <a:rPr lang="en-US" sz="3200" baseline="0" dirty="0" smtClean="0">
                <a:latin typeface="Trebuchet MS" pitchFamily="34" charset="0"/>
              </a:rPr>
              <a:t>To add text to this template click inside a placeholder and type in or paste your text. To move a placeholder, click on it </a:t>
            </a:r>
            <a:r>
              <a:rPr lang="en-US" sz="3200" u="sng" baseline="0" dirty="0" smtClean="0">
                <a:latin typeface="Trebuchet MS" pitchFamily="34" charset="0"/>
              </a:rPr>
              <a:t>once</a:t>
            </a:r>
            <a:r>
              <a:rPr lang="en-US" sz="3200" baseline="0" dirty="0" smtClean="0">
                <a:latin typeface="Trebuchet MS" pitchFamily="34" charset="0"/>
              </a:rPr>
              <a:t> (to select it), place your cursor on its frame and your cursor will change to this symbol:         Then, click </a:t>
            </a:r>
            <a:r>
              <a:rPr lang="en-US" sz="3200" u="sng" baseline="0" dirty="0" smtClean="0">
                <a:latin typeface="Trebuchet MS" pitchFamily="34" charset="0"/>
              </a:rPr>
              <a:t>once</a:t>
            </a:r>
            <a:r>
              <a:rPr lang="en-US" sz="3200" baseline="0" dirty="0" smtClean="0">
                <a:latin typeface="Trebuchet MS" pitchFamily="34" charset="0"/>
              </a:rPr>
              <a:t> and drag it to its new location where you can resize it as needed. Additional placeholders can be found on the left side of this template.</a:t>
            </a:r>
          </a:p>
          <a:p>
            <a:pPr defTabSz="3134780"/>
            <a:endParaRPr lang="en-US" sz="3200" b="1" baseline="0" dirty="0" smtClean="0">
              <a:solidFill>
                <a:srgbClr val="FFFF00"/>
              </a:solidFill>
              <a:latin typeface="Trebuchet MS" pitchFamily="34" charset="0"/>
            </a:endParaRPr>
          </a:p>
          <a:p>
            <a:pPr defTabSz="3134780"/>
            <a:r>
              <a:rPr lang="en-US" sz="3200" b="1" baseline="0" dirty="0" smtClean="0">
                <a:solidFill>
                  <a:srgbClr val="FFFF00"/>
                </a:solidFill>
                <a:latin typeface="Trebuchet MS" pitchFamily="34" charset="0"/>
              </a:rPr>
              <a:t>Modifying the layout</a:t>
            </a:r>
          </a:p>
          <a:p>
            <a:pPr defTabSz="3134780"/>
            <a:r>
              <a:rPr lang="en-US" sz="3200" dirty="0" smtClean="0">
                <a:latin typeface="Trebuchet MS" pitchFamily="34" charset="0"/>
              </a:rPr>
              <a:t>This template has four</a:t>
            </a:r>
            <a:endParaRPr lang="en-US" sz="3200" baseline="0" dirty="0" smtClean="0">
              <a:latin typeface="Trebuchet MS" pitchFamily="34" charset="0"/>
            </a:endParaRPr>
          </a:p>
          <a:p>
            <a:pPr defTabSz="3134780"/>
            <a:r>
              <a:rPr lang="en-US" sz="3200" baseline="0" dirty="0" smtClean="0">
                <a:latin typeface="Trebuchet MS" pitchFamily="34" charset="0"/>
              </a:rPr>
              <a:t>different column layouts. </a:t>
            </a:r>
          </a:p>
          <a:p>
            <a:pPr defTabSz="3134780"/>
            <a:r>
              <a:rPr lang="en-US" sz="3200" u="sng" baseline="0" dirty="0" smtClean="0">
                <a:latin typeface="Trebuchet MS" pitchFamily="34" charset="0"/>
              </a:rPr>
              <a:t>Right-click</a:t>
            </a:r>
            <a:r>
              <a:rPr lang="en-US" sz="3200" baseline="0" dirty="0" smtClean="0">
                <a:latin typeface="Trebuchet MS" pitchFamily="34" charset="0"/>
              </a:rPr>
              <a:t> your mouse</a:t>
            </a:r>
          </a:p>
          <a:p>
            <a:pPr defTabSz="3134780"/>
            <a:r>
              <a:rPr lang="en-US" sz="3200" baseline="0" dirty="0" smtClean="0">
                <a:latin typeface="Trebuchet MS" pitchFamily="34" charset="0"/>
              </a:rPr>
              <a:t>on the background and </a:t>
            </a:r>
          </a:p>
          <a:p>
            <a:pPr defTabSz="3134780"/>
            <a:r>
              <a:rPr lang="en-US" sz="3200" baseline="0" dirty="0" smtClean="0">
                <a:latin typeface="Trebuchet MS" pitchFamily="34" charset="0"/>
              </a:rPr>
              <a:t>click on “Layout” to see </a:t>
            </a:r>
          </a:p>
          <a:p>
            <a:pPr defTabSz="3134780"/>
            <a:r>
              <a:rPr lang="en-US" sz="3200" baseline="0" dirty="0" smtClean="0">
                <a:latin typeface="Trebuchet MS" pitchFamily="34" charset="0"/>
              </a:rPr>
              <a:t>the layout options.</a:t>
            </a:r>
            <a:endParaRPr lang="en-US" sz="3200" dirty="0" smtClean="0">
              <a:latin typeface="Trebuchet MS" pitchFamily="34" charset="0"/>
            </a:endParaRPr>
          </a:p>
          <a:p>
            <a:pPr marL="0" marR="0" indent="0" algn="l" defTabSz="3134780" rtl="0" eaLnBrk="1" fontAlgn="auto" latinLnBrk="0" hangingPunct="1">
              <a:lnSpc>
                <a:spcPct val="100000"/>
              </a:lnSpc>
              <a:spcBef>
                <a:spcPts val="0"/>
              </a:spcBef>
              <a:spcAft>
                <a:spcPts val="0"/>
              </a:spcAft>
              <a:buClrTx/>
              <a:buSzTx/>
              <a:buFontTx/>
              <a:buNone/>
              <a:tabLst/>
              <a:defRPr/>
            </a:pPr>
            <a:r>
              <a:rPr lang="en-US" sz="3200" baseline="0" dirty="0" smtClean="0">
                <a:latin typeface="Trebuchet MS" pitchFamily="34" charset="0"/>
              </a:rPr>
              <a:t>The columns in the provided layouts are fixed and cannot be moved but advanced users can modify any layout by going to VIEW and then SLIDE MASTER.</a:t>
            </a:r>
          </a:p>
          <a:p>
            <a:pPr marL="0" marR="0" indent="0" algn="l" defTabSz="3134780" rtl="0" eaLnBrk="1" fontAlgn="auto" latinLnBrk="0" hangingPunct="1">
              <a:lnSpc>
                <a:spcPct val="100000"/>
              </a:lnSpc>
              <a:spcBef>
                <a:spcPts val="0"/>
              </a:spcBef>
              <a:spcAft>
                <a:spcPts val="0"/>
              </a:spcAft>
              <a:buClrTx/>
              <a:buSzTx/>
              <a:buFontTx/>
              <a:buNone/>
              <a:tabLst/>
              <a:defRPr/>
            </a:pPr>
            <a:endParaRPr lang="en-US" sz="3200" baseline="0" dirty="0" smtClean="0">
              <a:latin typeface="Trebuchet MS" pitchFamily="34" charset="0"/>
            </a:endParaRPr>
          </a:p>
          <a:p>
            <a:pPr defTabSz="3134780"/>
            <a:r>
              <a:rPr lang="en-US" sz="3200" b="1" baseline="0" dirty="0" smtClean="0">
                <a:solidFill>
                  <a:srgbClr val="FFFF00"/>
                </a:solidFill>
                <a:latin typeface="Trebuchet MS" pitchFamily="34" charset="0"/>
              </a:rPr>
              <a:t>Importing text and graphics from external sources</a:t>
            </a:r>
          </a:p>
          <a:p>
            <a:pPr defTabSz="3134780"/>
            <a:r>
              <a:rPr lang="en-US" sz="3200" b="1" u="sng" baseline="0" dirty="0" smtClean="0">
                <a:latin typeface="Trebuchet MS" pitchFamily="34" charset="0"/>
              </a:rPr>
              <a:t>TEXT: </a:t>
            </a:r>
            <a:r>
              <a:rPr lang="en-US" sz="3200" baseline="0" dirty="0" smtClean="0">
                <a:latin typeface="Trebuchet MS" pitchFamily="34" charset="0"/>
              </a:rPr>
              <a:t>Paste or type your text into a pre-existing placeholder or drag in a new placeholder from the left side of the template. Move it anywhere as needed.</a:t>
            </a:r>
          </a:p>
          <a:p>
            <a:pPr defTabSz="3134780"/>
            <a:r>
              <a:rPr lang="en-US" sz="3200" b="1" u="sng" baseline="0" dirty="0" smtClean="0">
                <a:latin typeface="Trebuchet MS" pitchFamily="34" charset="0"/>
              </a:rPr>
              <a:t>PHOTOS: </a:t>
            </a:r>
            <a:r>
              <a:rPr lang="en-US" sz="3200" baseline="0" dirty="0" smtClean="0">
                <a:latin typeface="Trebuchet MS" pitchFamily="34" charset="0"/>
              </a:rPr>
              <a:t>Drag in a picture placeholder, size it </a:t>
            </a:r>
            <a:r>
              <a:rPr lang="en-US" sz="3200" u="sng" baseline="0" dirty="0" smtClean="0">
                <a:latin typeface="Trebuchet MS" pitchFamily="34" charset="0"/>
              </a:rPr>
              <a:t>first</a:t>
            </a:r>
            <a:r>
              <a:rPr lang="en-US" sz="3200" baseline="0" dirty="0" smtClean="0">
                <a:latin typeface="Trebuchet MS" pitchFamily="34" charset="0"/>
              </a:rPr>
              <a:t>, click in it and insert a photo from the menu.</a:t>
            </a:r>
          </a:p>
          <a:p>
            <a:pPr defTabSz="3134780"/>
            <a:r>
              <a:rPr lang="en-US" sz="3200" b="1" u="sng" baseline="0" dirty="0" smtClean="0">
                <a:latin typeface="Trebuchet MS" pitchFamily="34" charset="0"/>
              </a:rPr>
              <a:t>TABLES: </a:t>
            </a:r>
            <a:r>
              <a:rPr lang="en-US" sz="3200" baseline="0" dirty="0" smtClean="0">
                <a:latin typeface="Trebuchet MS" pitchFamily="34" charset="0"/>
              </a:rPr>
              <a:t>You can copy and paste a table from an external document onto this poster template. To adjust  the way the text fits within the cells of a table that has been pasted, </a:t>
            </a:r>
            <a:r>
              <a:rPr lang="en-US" sz="3200" u="sng" baseline="0" dirty="0" smtClean="0">
                <a:latin typeface="Trebuchet MS" pitchFamily="34" charset="0"/>
              </a:rPr>
              <a:t>right-click</a:t>
            </a:r>
            <a:r>
              <a:rPr lang="en-US" sz="3200" baseline="0" dirty="0" smtClean="0">
                <a:latin typeface="Trebuchet MS" pitchFamily="34" charset="0"/>
              </a:rPr>
              <a:t> on the table, click FORMAT SHAPE  then click on TEXT BOX and change the INTERNAL MARGIN values to 0.25</a:t>
            </a:r>
          </a:p>
          <a:p>
            <a:pPr defTabSz="3134780"/>
            <a:endParaRPr lang="en-US" sz="3200" baseline="0" dirty="0" smtClean="0">
              <a:latin typeface="Trebuchet MS" pitchFamily="34" charset="0"/>
            </a:endParaRPr>
          </a:p>
          <a:p>
            <a:pPr defTabSz="3134780"/>
            <a:r>
              <a:rPr lang="en-US" sz="3200" b="1" baseline="0" dirty="0" smtClean="0">
                <a:solidFill>
                  <a:srgbClr val="FFFF00"/>
                </a:solidFill>
                <a:latin typeface="Trebuchet MS" pitchFamily="34" charset="0"/>
              </a:rPr>
              <a:t>Modifying the color scheme</a:t>
            </a:r>
          </a:p>
          <a:p>
            <a:pPr defTabSz="3134780"/>
            <a:r>
              <a:rPr lang="en-US" sz="3200" baseline="0" dirty="0" smtClean="0">
                <a:latin typeface="Trebuchet MS" pitchFamily="34" charset="0"/>
              </a:rPr>
              <a:t>To change the color scheme of this template go to the “Design” menu and click on “Colors”. You can choose from the provide color combinations or you can create your own.</a:t>
            </a:r>
          </a:p>
          <a:p>
            <a:pPr defTabSz="3134780"/>
            <a:endParaRPr lang="en-US" sz="3200" baseline="0" dirty="0" smtClean="0">
              <a:latin typeface="Trebuchet MS" pitchFamily="34" charset="0"/>
            </a:endParaRPr>
          </a:p>
          <a:p>
            <a:pPr defTabSz="3134780"/>
            <a:endParaRPr lang="en-US" sz="3200" baseline="0" dirty="0" smtClean="0">
              <a:latin typeface="Trebuchet MS" pitchFamily="34" charset="0"/>
            </a:endParaRPr>
          </a:p>
          <a:p>
            <a:pPr defTabSz="4389219"/>
            <a:endParaRPr lang="en-US" sz="2000" baseline="0" dirty="0" smtClean="0">
              <a:latin typeface="Trebuchet MS" pitchFamily="34" charset="0"/>
            </a:endParaRPr>
          </a:p>
          <a:p>
            <a:pPr defTabSz="4389219"/>
            <a:endParaRPr lang="en-US" sz="2000" dirty="0" smtClean="0">
              <a:latin typeface="Trebuchet MS" pitchFamily="34" charset="0"/>
            </a:endParaRPr>
          </a:p>
          <a:p>
            <a:pPr algn="ctr"/>
            <a:endParaRPr lang="en-US" sz="2000" b="1" dirty="0" smtClean="0">
              <a:solidFill>
                <a:schemeClr val="bg1"/>
              </a:solidFill>
              <a:latin typeface="Trebuchet MS" pitchFamily="34" charset="0"/>
            </a:endParaRPr>
          </a:p>
          <a:p>
            <a:pPr defTabSz="4389219"/>
            <a:endParaRPr lang="en-US" sz="2000" b="1" dirty="0" smtClean="0">
              <a:solidFill>
                <a:srgbClr val="FFFF00"/>
              </a:solidFill>
              <a:latin typeface="Trebuchet MS" pitchFamily="34" charset="0"/>
            </a:endParaRPr>
          </a:p>
          <a:p>
            <a:pPr algn="ctr"/>
            <a:endParaRPr lang="en-US" sz="3200" b="1" dirty="0">
              <a:latin typeface="Trebuchet MS" pitchFamily="34" charset="0"/>
            </a:endParaRPr>
          </a:p>
        </p:txBody>
      </p:sp>
      <p:sp>
        <p:nvSpPr>
          <p:cNvPr id="27" name="Rectangle 26"/>
          <p:cNvSpPr/>
          <p:nvPr/>
        </p:nvSpPr>
        <p:spPr>
          <a:xfrm>
            <a:off x="-10402388" y="-19596"/>
            <a:ext cx="10050462" cy="329184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82872" tIns="365741" rIns="182872" bIns="182872" rtlCol="0" anchor="t" anchorCtr="0"/>
          <a:lstStyle/>
          <a:p>
            <a:pPr algn="ctr"/>
            <a:r>
              <a:rPr lang="en-US" sz="4400" b="1" dirty="0" smtClean="0">
                <a:solidFill>
                  <a:schemeClr val="bg1"/>
                </a:solidFill>
                <a:latin typeface="Trebuchet MS" pitchFamily="34" charset="0"/>
              </a:rPr>
              <a:t>QUICK DESIGN</a:t>
            </a:r>
            <a:r>
              <a:rPr lang="en-US" sz="4400" b="1" baseline="0" dirty="0" smtClean="0">
                <a:solidFill>
                  <a:schemeClr val="bg1"/>
                </a:solidFill>
                <a:latin typeface="Trebuchet MS" pitchFamily="34" charset="0"/>
              </a:rPr>
              <a:t> </a:t>
            </a:r>
            <a:r>
              <a:rPr lang="en-US" sz="4400" b="1" dirty="0" smtClean="0">
                <a:solidFill>
                  <a:schemeClr val="bg1"/>
                </a:solidFill>
                <a:latin typeface="Trebuchet MS" pitchFamily="34" charset="0"/>
              </a:rPr>
              <a:t>GUIDE</a:t>
            </a:r>
          </a:p>
          <a:p>
            <a:pPr algn="ctr"/>
            <a:r>
              <a:rPr lang="en-US" sz="4000" b="1" dirty="0" smtClean="0">
                <a:solidFill>
                  <a:srgbClr val="FFFF00"/>
                </a:solidFill>
                <a:latin typeface="Trebuchet MS" pitchFamily="34" charset="0"/>
              </a:rPr>
              <a:t>(--THIS SECTION DOES NOT PRINT--)</a:t>
            </a:r>
          </a:p>
          <a:p>
            <a:pPr algn="ctr"/>
            <a:endParaRPr lang="en-US" sz="3200" b="1" dirty="0" smtClean="0">
              <a:latin typeface="Trebuchet MS" pitchFamily="34" charset="0"/>
            </a:endParaRPr>
          </a:p>
          <a:p>
            <a:pPr defTabSz="4389219"/>
            <a:r>
              <a:rPr lang="en-US" sz="3200" dirty="0" smtClean="0">
                <a:latin typeface="Trebuchet MS" pitchFamily="34" charset="0"/>
              </a:rPr>
              <a:t>This PowerPoint</a:t>
            </a:r>
            <a:r>
              <a:rPr lang="en-US" sz="3200" baseline="0" dirty="0" smtClean="0">
                <a:latin typeface="Trebuchet MS" pitchFamily="34" charset="0"/>
              </a:rPr>
              <a:t> </a:t>
            </a:r>
            <a:r>
              <a:rPr lang="en-US" sz="3200" dirty="0" smtClean="0">
                <a:latin typeface="Trebuchet MS" pitchFamily="34" charset="0"/>
              </a:rPr>
              <a:t>2007 template produces</a:t>
            </a:r>
            <a:r>
              <a:rPr lang="en-US" sz="3200" baseline="0" dirty="0" smtClean="0">
                <a:latin typeface="Trebuchet MS" pitchFamily="34" charset="0"/>
              </a:rPr>
              <a:t> </a:t>
            </a:r>
            <a:r>
              <a:rPr lang="en-US" sz="3200" dirty="0" smtClean="0">
                <a:latin typeface="Trebuchet MS" pitchFamily="34" charset="0"/>
              </a:rPr>
              <a:t>a 36”x48” professional  poster. It</a:t>
            </a:r>
            <a:r>
              <a:rPr lang="en-US" sz="3200" baseline="0" dirty="0" smtClean="0">
                <a:latin typeface="Trebuchet MS" pitchFamily="34" charset="0"/>
              </a:rPr>
              <a:t> </a:t>
            </a:r>
            <a:r>
              <a:rPr lang="en-US" sz="3200" dirty="0" smtClean="0">
                <a:latin typeface="Trebuchet MS" pitchFamily="34" charset="0"/>
              </a:rPr>
              <a:t>will save you valuable time placing titles, subtitles,</a:t>
            </a:r>
            <a:r>
              <a:rPr lang="en-US" sz="3200" baseline="0" dirty="0" smtClean="0">
                <a:latin typeface="Trebuchet MS" pitchFamily="34" charset="0"/>
              </a:rPr>
              <a:t> text, and graphics</a:t>
            </a:r>
            <a:r>
              <a:rPr lang="en-US" sz="3200" dirty="0" smtClean="0">
                <a:latin typeface="Trebuchet MS" pitchFamily="34" charset="0"/>
              </a:rPr>
              <a:t>. </a:t>
            </a:r>
          </a:p>
          <a:p>
            <a:pPr defTabSz="4389219"/>
            <a:endParaRPr lang="en-US" sz="3200" dirty="0" smtClean="0">
              <a:latin typeface="Trebuchet MS" pitchFamily="34" charset="0"/>
            </a:endParaRPr>
          </a:p>
          <a:p>
            <a:pPr defTabSz="4389219"/>
            <a:r>
              <a:rPr lang="en-US" sz="3200" dirty="0" smtClean="0">
                <a:latin typeface="Trebuchet MS" pitchFamily="34" charset="0"/>
              </a:rPr>
              <a:t>Use it to create your presentation. Then send</a:t>
            </a:r>
            <a:r>
              <a:rPr lang="en-US" sz="3200" baseline="0" dirty="0" smtClean="0">
                <a:latin typeface="Trebuchet MS" pitchFamily="34" charset="0"/>
              </a:rPr>
              <a:t> it </a:t>
            </a:r>
            <a:r>
              <a:rPr lang="en-US" sz="3200" dirty="0" smtClean="0">
                <a:latin typeface="Trebuchet MS" pitchFamily="34" charset="0"/>
              </a:rPr>
              <a:t>to </a:t>
            </a:r>
            <a:r>
              <a:rPr lang="en-US" sz="3200" b="1" dirty="0" smtClean="0">
                <a:latin typeface="Trebuchet MS" pitchFamily="34" charset="0"/>
              </a:rPr>
              <a:t>PosterPresentations.com</a:t>
            </a:r>
            <a:r>
              <a:rPr lang="en-US" sz="3200" dirty="0" smtClean="0">
                <a:latin typeface="Trebuchet MS" pitchFamily="34" charset="0"/>
              </a:rPr>
              <a:t> for premium quality, same day affordable printing.</a:t>
            </a:r>
            <a:br>
              <a:rPr lang="en-US" sz="3200" dirty="0" smtClean="0">
                <a:latin typeface="Trebuchet MS" pitchFamily="34" charset="0"/>
              </a:rPr>
            </a:br>
            <a:endParaRPr lang="en-US" sz="3200" dirty="0" smtClean="0">
              <a:latin typeface="Trebuchet MS" pitchFamily="34" charset="0"/>
            </a:endParaRPr>
          </a:p>
          <a:p>
            <a:pPr defTabSz="4389219"/>
            <a:r>
              <a:rPr lang="en-US" sz="3200" dirty="0" smtClean="0">
                <a:latin typeface="Trebuchet MS" pitchFamily="34" charset="0"/>
              </a:rPr>
              <a:t>We provide a series of </a:t>
            </a:r>
            <a:r>
              <a:rPr lang="en-US" sz="3200" b="1" dirty="0" smtClean="0">
                <a:latin typeface="Trebuchet MS" pitchFamily="34" charset="0"/>
              </a:rPr>
              <a:t>online tutorials</a:t>
            </a:r>
            <a:r>
              <a:rPr lang="en-US" sz="3200" dirty="0" smtClean="0">
                <a:latin typeface="Trebuchet MS" pitchFamily="34" charset="0"/>
              </a:rPr>
              <a:t> that will guide you through the poster design process and answer your poster production questions. </a:t>
            </a:r>
          </a:p>
          <a:p>
            <a:pPr defTabSz="4389219"/>
            <a:endParaRPr lang="en-US" sz="3200" dirty="0" smtClean="0">
              <a:latin typeface="Trebuchet MS" pitchFamily="34" charset="0"/>
            </a:endParaRPr>
          </a:p>
          <a:p>
            <a:pPr defTabSz="4389219"/>
            <a:r>
              <a:rPr lang="en-US" sz="3200" dirty="0" smtClean="0">
                <a:latin typeface="Trebuchet MS" pitchFamily="34" charset="0"/>
              </a:rPr>
              <a:t>View our online</a:t>
            </a:r>
            <a:r>
              <a:rPr lang="en-US" sz="3200" baseline="0" dirty="0" smtClean="0">
                <a:latin typeface="Trebuchet MS" pitchFamily="34" charset="0"/>
              </a:rPr>
              <a:t> tutorials at:</a:t>
            </a:r>
            <a:r>
              <a:rPr lang="en-US" sz="3200" dirty="0" smtClean="0">
                <a:latin typeface="Trebuchet MS" pitchFamily="34" charset="0"/>
              </a:rPr>
              <a:t/>
            </a:r>
            <a:br>
              <a:rPr lang="en-US" sz="3200" dirty="0" smtClean="0">
                <a:latin typeface="Trebuchet MS" pitchFamily="34" charset="0"/>
              </a:rPr>
            </a:br>
            <a:r>
              <a:rPr lang="en-US" sz="3200" dirty="0" smtClean="0">
                <a:solidFill>
                  <a:srgbClr val="FFFF00"/>
                </a:solidFill>
                <a:latin typeface="Trebuchet MS" pitchFamily="34" charset="0"/>
              </a:rPr>
              <a:t> http://bit.ly/Poster_creation_help </a:t>
            </a:r>
            <a:r>
              <a:rPr lang="en-US" sz="3200" dirty="0" smtClean="0">
                <a:latin typeface="Trebuchet MS" pitchFamily="34" charset="0"/>
              </a:rPr>
              <a:t/>
            </a:r>
            <a:br>
              <a:rPr lang="en-US" sz="3200" dirty="0" smtClean="0">
                <a:latin typeface="Trebuchet MS" pitchFamily="34" charset="0"/>
              </a:rPr>
            </a:br>
            <a:r>
              <a:rPr lang="en-US" sz="3200" dirty="0" smtClean="0">
                <a:latin typeface="Trebuchet MS" pitchFamily="34" charset="0"/>
              </a:rPr>
              <a:t>(copy</a:t>
            </a:r>
            <a:r>
              <a:rPr lang="en-US" sz="3200" baseline="0" dirty="0" smtClean="0">
                <a:latin typeface="Trebuchet MS" pitchFamily="34" charset="0"/>
              </a:rPr>
              <a:t> and paste the link into your web browser).</a:t>
            </a:r>
          </a:p>
          <a:p>
            <a:pPr defTabSz="4389219"/>
            <a:endParaRPr lang="en-US" sz="3200" dirty="0" smtClean="0">
              <a:latin typeface="Trebuchet MS" pitchFamily="34" charset="0"/>
            </a:endParaRPr>
          </a:p>
          <a:p>
            <a:pPr defTabSz="4389219"/>
            <a:r>
              <a:rPr lang="en-US" sz="3200" dirty="0" smtClean="0">
                <a:latin typeface="Trebuchet MS" pitchFamily="34" charset="0"/>
              </a:rPr>
              <a:t>For assistance and to order your printed poster</a:t>
            </a:r>
            <a:r>
              <a:rPr lang="en-US" sz="3200" dirty="0" smtClean="0">
                <a:solidFill>
                  <a:schemeClr val="bg1"/>
                </a:solidFill>
                <a:latin typeface="Trebuchet MS" pitchFamily="34" charset="0"/>
              </a:rPr>
              <a:t> call </a:t>
            </a:r>
            <a:r>
              <a:rPr lang="en-US" sz="3200" b="1" dirty="0" smtClean="0">
                <a:solidFill>
                  <a:srgbClr val="FFFF00"/>
                </a:solidFill>
                <a:latin typeface="Trebuchet MS" pitchFamily="34" charset="0"/>
              </a:rPr>
              <a:t>PosterPresentations.com</a:t>
            </a:r>
            <a:r>
              <a:rPr lang="en-US" sz="3200" dirty="0" smtClean="0">
                <a:solidFill>
                  <a:srgbClr val="FFFF00"/>
                </a:solidFill>
                <a:latin typeface="Trebuchet MS" pitchFamily="34" charset="0"/>
              </a:rPr>
              <a:t> </a:t>
            </a:r>
            <a:r>
              <a:rPr lang="en-US" sz="3200" dirty="0" smtClean="0">
                <a:latin typeface="Trebuchet MS" pitchFamily="34" charset="0"/>
              </a:rPr>
              <a:t>at </a:t>
            </a:r>
            <a:r>
              <a:rPr lang="en-US" sz="4000" b="1" dirty="0" smtClean="0">
                <a:solidFill>
                  <a:srgbClr val="FFFF00"/>
                </a:solidFill>
                <a:latin typeface="Trebuchet MS" pitchFamily="34" charset="0"/>
              </a:rPr>
              <a:t>1.866.649.3004</a:t>
            </a:r>
          </a:p>
          <a:p>
            <a:pPr defTabSz="4389219"/>
            <a:endParaRPr lang="en-US" sz="4000" b="1" dirty="0" smtClean="0">
              <a:solidFill>
                <a:srgbClr val="FFFF00"/>
              </a:solidFill>
              <a:latin typeface="Trebuchet MS" pitchFamily="34" charset="0"/>
            </a:endParaRPr>
          </a:p>
          <a:p>
            <a:pPr defTabSz="4389219"/>
            <a:endParaRPr lang="en-US" sz="4000" b="1" dirty="0" smtClean="0">
              <a:solidFill>
                <a:srgbClr val="FFFF00"/>
              </a:solidFill>
              <a:latin typeface="Trebuchet MS" pitchFamily="34" charset="0"/>
            </a:endParaRPr>
          </a:p>
          <a:p>
            <a:pPr algn="ctr"/>
            <a:r>
              <a:rPr lang="en-US" sz="4400" b="1" dirty="0" smtClean="0">
                <a:solidFill>
                  <a:schemeClr val="bg1"/>
                </a:solidFill>
                <a:latin typeface="Trebuchet MS" pitchFamily="34" charset="0"/>
              </a:rPr>
              <a:t>Object Placeholders</a:t>
            </a:r>
          </a:p>
          <a:p>
            <a:pPr algn="ctr"/>
            <a:endParaRPr lang="en-US" sz="4400" b="1" dirty="0" smtClean="0">
              <a:solidFill>
                <a:schemeClr val="bg1"/>
              </a:solidFill>
              <a:latin typeface="Trebuchet MS" pitchFamily="34" charset="0"/>
            </a:endParaRPr>
          </a:p>
          <a:p>
            <a:pPr defTabSz="4389219"/>
            <a:r>
              <a:rPr lang="en-US" sz="3200" dirty="0" smtClean="0">
                <a:latin typeface="Trebuchet MS" pitchFamily="34" charset="0"/>
              </a:rPr>
              <a:t>Use the placeholders provided below to add new elements to your poster:</a:t>
            </a:r>
            <a:r>
              <a:rPr lang="en-US" sz="3200" baseline="0" dirty="0" smtClean="0">
                <a:latin typeface="Trebuchet MS" pitchFamily="34" charset="0"/>
              </a:rPr>
              <a:t> </a:t>
            </a:r>
            <a:r>
              <a:rPr lang="en-US" sz="3200" dirty="0" smtClean="0">
                <a:latin typeface="Trebuchet MS" pitchFamily="34" charset="0"/>
              </a:rPr>
              <a:t>Drag a placeholder onto the</a:t>
            </a:r>
            <a:r>
              <a:rPr lang="en-US" sz="3200" baseline="0" dirty="0" smtClean="0">
                <a:latin typeface="Trebuchet MS" pitchFamily="34" charset="0"/>
              </a:rPr>
              <a:t> poster area,</a:t>
            </a:r>
            <a:r>
              <a:rPr lang="en-US" sz="3200" dirty="0" smtClean="0">
                <a:latin typeface="Trebuchet MS" pitchFamily="34" charset="0"/>
              </a:rPr>
              <a:t> size it, and click it to edit.</a:t>
            </a:r>
          </a:p>
          <a:p>
            <a:pPr defTabSz="4389219"/>
            <a:endParaRPr lang="en-US" sz="3200" dirty="0" smtClean="0">
              <a:latin typeface="Trebuchet MS" pitchFamily="34" charset="0"/>
            </a:endParaRPr>
          </a:p>
          <a:p>
            <a:pPr defTabSz="4389219"/>
            <a:r>
              <a:rPr lang="en-US" sz="3200" b="1" dirty="0" smtClean="0">
                <a:solidFill>
                  <a:srgbClr val="FFFF00"/>
                </a:solidFill>
                <a:latin typeface="Trebuchet MS" pitchFamily="34" charset="0"/>
              </a:rPr>
              <a:t>Section Header placeholder</a:t>
            </a:r>
          </a:p>
          <a:p>
            <a:pPr defTabSz="4389219"/>
            <a:r>
              <a:rPr lang="en-US" sz="3200" dirty="0" smtClean="0">
                <a:latin typeface="Trebuchet MS" pitchFamily="34" charset="0"/>
              </a:rPr>
              <a:t>Move</a:t>
            </a:r>
            <a:r>
              <a:rPr lang="en-US" sz="3200" baseline="0" dirty="0" smtClean="0">
                <a:latin typeface="Trebuchet MS" pitchFamily="34" charset="0"/>
              </a:rPr>
              <a:t> this preformatted section header placeholder to the poster area to add another section header. Use section headers to separate topics or concepts within your presentation. </a:t>
            </a:r>
          </a:p>
          <a:p>
            <a:pPr defTabSz="4389219"/>
            <a:endParaRPr lang="en-US" sz="3200" baseline="0" dirty="0" smtClean="0">
              <a:latin typeface="Trebuchet MS" pitchFamily="34" charset="0"/>
            </a:endParaRPr>
          </a:p>
          <a:p>
            <a:pPr defTabSz="4389219"/>
            <a:endParaRPr lang="en-US" sz="3200" dirty="0" smtClean="0">
              <a:latin typeface="Trebuchet MS" pitchFamily="34" charset="0"/>
            </a:endParaRPr>
          </a:p>
          <a:p>
            <a:pPr defTabSz="4389219"/>
            <a:endParaRPr lang="en-US" sz="3200" b="1" dirty="0" smtClean="0">
              <a:solidFill>
                <a:srgbClr val="FFFF00"/>
              </a:solidFill>
              <a:latin typeface="Trebuchet MS" pitchFamily="34" charset="0"/>
            </a:endParaRPr>
          </a:p>
          <a:p>
            <a:pPr defTabSz="4389219"/>
            <a:r>
              <a:rPr lang="en-US" sz="3200" b="1" dirty="0" smtClean="0">
                <a:solidFill>
                  <a:srgbClr val="FFFF00"/>
                </a:solidFill>
                <a:latin typeface="Trebuchet MS" pitchFamily="34" charset="0"/>
              </a:rPr>
              <a:t>Text placeholder</a:t>
            </a:r>
          </a:p>
          <a:p>
            <a:pPr defTabSz="4389219"/>
            <a:r>
              <a:rPr lang="en-US" sz="3200" baseline="0" dirty="0" smtClean="0">
                <a:latin typeface="Trebuchet MS" pitchFamily="34" charset="0"/>
              </a:rPr>
              <a:t>Move this preformatted text placeholder to the poster to add a new body of text.</a:t>
            </a: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1" baseline="0" dirty="0" smtClean="0">
              <a:solidFill>
                <a:srgbClr val="FFFF00"/>
              </a:solidFill>
              <a:latin typeface="Trebuchet MS" pitchFamily="34" charset="0"/>
            </a:endParaRPr>
          </a:p>
          <a:p>
            <a:pPr defTabSz="4389219"/>
            <a:r>
              <a:rPr lang="en-US" sz="3200" b="1" baseline="0" dirty="0" smtClean="0">
                <a:solidFill>
                  <a:srgbClr val="FFFF00"/>
                </a:solidFill>
                <a:latin typeface="Trebuchet MS" pitchFamily="34" charset="0"/>
              </a:rPr>
              <a:t>Picture placeholder</a:t>
            </a:r>
          </a:p>
          <a:p>
            <a:pPr defTabSz="4389219"/>
            <a:r>
              <a:rPr lang="en-US" sz="3200" baseline="0" dirty="0" smtClean="0">
                <a:latin typeface="Trebuchet MS" pitchFamily="34" charset="0"/>
              </a:rPr>
              <a:t>Move this graphic placeholder onto your poster, size it first, and then click it to add a picture to the poster.</a:t>
            </a: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defTabSz="4389219"/>
            <a:endParaRPr lang="en-US" sz="3200" dirty="0" smtClean="0">
              <a:latin typeface="Trebuchet MS" pitchFamily="34" charset="0"/>
            </a:endParaRPr>
          </a:p>
          <a:p>
            <a:pPr algn="ctr"/>
            <a:endParaRPr lang="en-US" sz="3200" b="1" dirty="0" smtClean="0">
              <a:solidFill>
                <a:schemeClr val="bg1"/>
              </a:solidFill>
              <a:latin typeface="Trebuchet MS" pitchFamily="34" charset="0"/>
            </a:endParaRPr>
          </a:p>
          <a:p>
            <a:pPr defTabSz="4389219"/>
            <a:endParaRPr lang="en-US" sz="3200" b="1" dirty="0" smtClean="0">
              <a:solidFill>
                <a:srgbClr val="FFFF00"/>
              </a:solidFill>
              <a:latin typeface="Trebuchet MS" pitchFamily="34" charset="0"/>
            </a:endParaRPr>
          </a:p>
          <a:p>
            <a:pPr algn="ctr"/>
            <a:endParaRPr lang="en-US" sz="4400" b="1" dirty="0">
              <a:latin typeface="Trebuchet MS" pitchFamily="34" charset="0"/>
            </a:endParaRPr>
          </a:p>
        </p:txBody>
      </p:sp>
      <p:sp>
        <p:nvSpPr>
          <p:cNvPr id="28" name="Rectangle 27"/>
          <p:cNvSpPr/>
          <p:nvPr/>
        </p:nvSpPr>
        <p:spPr>
          <a:xfrm>
            <a:off x="-10370486" y="21297014"/>
            <a:ext cx="1001856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en-US" dirty="0"/>
          </a:p>
        </p:txBody>
      </p:sp>
      <p:pic>
        <p:nvPicPr>
          <p:cNvPr id="29" name="Picture 2"/>
          <p:cNvPicPr>
            <a:picLocks noChangeAspect="1" noChangeArrowheads="1"/>
          </p:cNvPicPr>
          <p:nvPr/>
        </p:nvPicPr>
        <p:blipFill>
          <a:blip r:embed="rId3" cstate="print"/>
          <a:srcRect/>
          <a:stretch>
            <a:fillRect/>
          </a:stretch>
        </p:blipFill>
        <p:spPr bwMode="auto">
          <a:xfrm>
            <a:off x="49098247" y="15525143"/>
            <a:ext cx="4741366" cy="3058182"/>
          </a:xfrm>
          <a:prstGeom prst="rect">
            <a:avLst/>
          </a:prstGeom>
          <a:noFill/>
          <a:ln w="9525">
            <a:noFill/>
            <a:miter lim="800000"/>
            <a:headEnd/>
            <a:tailEnd/>
          </a:ln>
          <a:effectLst/>
        </p:spPr>
      </p:pic>
      <p:pic>
        <p:nvPicPr>
          <p:cNvPr id="30" name="Picture 2"/>
          <p:cNvPicPr>
            <a:picLocks noChangeAspect="1" noChangeArrowheads="1"/>
          </p:cNvPicPr>
          <p:nvPr/>
        </p:nvPicPr>
        <p:blipFill>
          <a:blip r:embed="rId4" cstate="print"/>
          <a:srcRect/>
          <a:stretch>
            <a:fillRect/>
          </a:stretch>
        </p:blipFill>
        <p:spPr bwMode="auto">
          <a:xfrm>
            <a:off x="47342926" y="13118821"/>
            <a:ext cx="590550" cy="438150"/>
          </a:xfrm>
          <a:prstGeom prst="rect">
            <a:avLst/>
          </a:prstGeom>
          <a:noFill/>
          <a:ln w="9525">
            <a:solidFill>
              <a:schemeClr val="tx1"/>
            </a:solidFill>
            <a:miter lim="800000"/>
            <a:headEnd/>
            <a:tailEnd/>
          </a:ln>
          <a:effectLst/>
        </p:spPr>
      </p:pic>
      <p:sp>
        <p:nvSpPr>
          <p:cNvPr id="31" name="TextBox 30"/>
          <p:cNvSpPr txBox="1"/>
          <p:nvPr/>
        </p:nvSpPr>
        <p:spPr>
          <a:xfrm>
            <a:off x="44487740" y="30588807"/>
            <a:ext cx="9160286" cy="2185208"/>
          </a:xfrm>
          <a:prstGeom prst="rect">
            <a:avLst/>
          </a:prstGeom>
          <a:noFill/>
        </p:spPr>
        <p:txBody>
          <a:bodyPr wrap="square" lIns="91436" tIns="45717" rIns="91436" bIns="45717" rtlCol="0">
            <a:spAutoFit/>
          </a:bodyPr>
          <a:lstStyle/>
          <a:p>
            <a:r>
              <a:rPr lang="en-US" sz="3600" dirty="0" smtClean="0">
                <a:solidFill>
                  <a:schemeClr val="bg1"/>
                </a:solidFill>
              </a:rPr>
              <a:t>© 2011 PosterPresentations.com</a:t>
            </a:r>
            <a:br>
              <a:rPr lang="en-US" sz="3600" dirty="0" smtClean="0">
                <a:solidFill>
                  <a:schemeClr val="bg1"/>
                </a:solidFill>
              </a:rPr>
            </a:br>
            <a:r>
              <a:rPr lang="en-US" sz="3600" dirty="0" smtClean="0">
                <a:solidFill>
                  <a:schemeClr val="bg1"/>
                </a:solidFill>
              </a:rPr>
              <a:t>    </a:t>
            </a:r>
            <a:r>
              <a:rPr lang="en-US" sz="3200" dirty="0" smtClean="0">
                <a:solidFill>
                  <a:schemeClr val="bg1"/>
                </a:solidFill>
              </a:rPr>
              <a:t>2117 Fourth Street ,</a:t>
            </a:r>
            <a:r>
              <a:rPr lang="en-US" sz="3200" baseline="0" dirty="0" smtClean="0">
                <a:solidFill>
                  <a:schemeClr val="bg1"/>
                </a:solidFill>
              </a:rPr>
              <a:t> Unit C</a:t>
            </a:r>
            <a:br>
              <a:rPr lang="en-US" sz="3200" baseline="0" dirty="0" smtClean="0">
                <a:solidFill>
                  <a:schemeClr val="bg1"/>
                </a:solidFill>
              </a:rPr>
            </a:br>
            <a:r>
              <a:rPr lang="en-US" sz="3200" baseline="0" dirty="0" smtClean="0">
                <a:solidFill>
                  <a:schemeClr val="bg1"/>
                </a:solidFill>
              </a:rPr>
              <a:t>    Berkeley CA 94710</a:t>
            </a:r>
            <a:br>
              <a:rPr lang="en-US" sz="3200" baseline="0" dirty="0" smtClean="0">
                <a:solidFill>
                  <a:schemeClr val="bg1"/>
                </a:solidFill>
              </a:rPr>
            </a:br>
            <a:r>
              <a:rPr lang="en-US" sz="3200" baseline="0" dirty="0" smtClean="0">
                <a:solidFill>
                  <a:schemeClr val="bg1"/>
                </a:solidFill>
              </a:rPr>
              <a:t>    </a:t>
            </a:r>
            <a:r>
              <a:rPr lang="en-US" sz="3200" b="1" baseline="0" dirty="0" smtClean="0">
                <a:solidFill>
                  <a:srgbClr val="FFFF00"/>
                </a:solidFill>
              </a:rPr>
              <a:t>posterpresenter@gmail.com</a:t>
            </a:r>
            <a:endParaRPr lang="en-US" sz="3600" b="1" dirty="0">
              <a:solidFill>
                <a:srgbClr val="FFFF00"/>
              </a:solidFill>
            </a:endParaRPr>
          </a:p>
        </p:txBody>
      </p:sp>
      <p:grpSp>
        <p:nvGrpSpPr>
          <p:cNvPr id="32" name="Group 31"/>
          <p:cNvGrpSpPr/>
          <p:nvPr/>
        </p:nvGrpSpPr>
        <p:grpSpPr>
          <a:xfrm>
            <a:off x="-10239857" y="31696514"/>
            <a:ext cx="9771398" cy="1090621"/>
            <a:chOff x="44242388" y="28054064"/>
            <a:chExt cx="9771398" cy="1090621"/>
          </a:xfrm>
        </p:grpSpPr>
        <p:sp>
          <p:nvSpPr>
            <p:cNvPr id="33" name="Rounded Rectangle 32"/>
            <p:cNvSpPr/>
            <p:nvPr userDrawn="1"/>
          </p:nvSpPr>
          <p:spPr>
            <a:xfrm>
              <a:off x="44242388" y="28054064"/>
              <a:ext cx="9771397" cy="109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7" descr="http://t2.gstatic.com/images?q=tbn:ANd9GcR4APHC6TT9w54M2zn_pvCiBxUNcspYPoVxirLRphBoJabfSvu7zw">
              <a:hlinkClick r:id="rId5"/>
            </p:cNvPr>
            <p:cNvPicPr>
              <a:picLocks noChangeAspect="1" noChangeArrowheads="1"/>
            </p:cNvPicPr>
            <p:nvPr userDrawn="1"/>
          </p:nvPicPr>
          <p:blipFill>
            <a:blip r:embed="rId6" cstate="print"/>
            <a:srcRect/>
            <a:stretch>
              <a:fillRect/>
            </a:stretch>
          </p:blipFill>
          <p:spPr bwMode="auto">
            <a:xfrm>
              <a:off x="44341112" y="28126635"/>
              <a:ext cx="914400" cy="914400"/>
            </a:xfrm>
            <a:prstGeom prst="rect">
              <a:avLst/>
            </a:prstGeom>
            <a:noFill/>
          </p:spPr>
        </p:pic>
        <p:sp>
          <p:nvSpPr>
            <p:cNvPr id="35" name="TextBox 34"/>
            <p:cNvSpPr txBox="1"/>
            <p:nvPr userDrawn="1"/>
          </p:nvSpPr>
          <p:spPr>
            <a:xfrm>
              <a:off x="45342598" y="28154090"/>
              <a:ext cx="8671188" cy="892552"/>
            </a:xfrm>
            <a:prstGeom prst="rect">
              <a:avLst/>
            </a:prstGeom>
            <a:noFill/>
          </p:spPr>
          <p:txBody>
            <a:bodyPr wrap="square" rtlCol="0">
              <a:spAutoFit/>
            </a:bodyPr>
            <a:lstStyle/>
            <a:p>
              <a:r>
                <a:rPr lang="en-US" sz="2600" dirty="0" smtClean="0">
                  <a:solidFill>
                    <a:schemeClr val="tx2"/>
                  </a:solidFill>
                  <a:latin typeface="Trebuchet MS" pitchFamily="34" charset="0"/>
                </a:rPr>
                <a:t>Student</a:t>
              </a:r>
              <a:r>
                <a:rPr lang="en-US" sz="2600" baseline="0" dirty="0" smtClean="0">
                  <a:solidFill>
                    <a:schemeClr val="tx2"/>
                  </a:solidFill>
                  <a:latin typeface="Trebuchet MS" pitchFamily="34" charset="0"/>
                </a:rPr>
                <a:t> discounts are available on our Facebook page.</a:t>
              </a:r>
              <a:br>
                <a:rPr lang="en-US" sz="2600" baseline="0" dirty="0" smtClean="0">
                  <a:solidFill>
                    <a:schemeClr val="tx2"/>
                  </a:solidFill>
                  <a:latin typeface="Trebuchet MS" pitchFamily="34" charset="0"/>
                </a:rPr>
              </a:br>
              <a:r>
                <a:rPr lang="en-US" sz="2600" baseline="0" dirty="0" smtClean="0">
                  <a:solidFill>
                    <a:schemeClr val="tx2"/>
                  </a:solidFill>
                  <a:latin typeface="Trebuchet MS" pitchFamily="34" charset="0"/>
                </a:rPr>
                <a:t>Go to </a:t>
              </a:r>
              <a:r>
                <a:rPr lang="en-US" sz="2600" u="sng" baseline="0" dirty="0" smtClean="0">
                  <a:solidFill>
                    <a:schemeClr val="tx2"/>
                  </a:solidFill>
                  <a:latin typeface="Trebuchet MS" pitchFamily="34" charset="0"/>
                </a:rPr>
                <a:t>PosterPresentations.com</a:t>
              </a:r>
              <a:r>
                <a:rPr lang="en-US" sz="2600" baseline="0" dirty="0" smtClean="0">
                  <a:solidFill>
                    <a:schemeClr val="tx2"/>
                  </a:solidFill>
                  <a:latin typeface="Trebuchet MS" pitchFamily="34" charset="0"/>
                </a:rPr>
                <a:t> and click on the FB icon. </a:t>
              </a:r>
              <a:endParaRPr lang="en-US" sz="2600" dirty="0">
                <a:solidFill>
                  <a:schemeClr val="tx2"/>
                </a:solidFill>
                <a:latin typeface="Trebuchet MS" pitchFamily="34" charset="0"/>
              </a:endParaRPr>
            </a:p>
          </p:txBody>
        </p:sp>
      </p:grpSp>
      <p:cxnSp>
        <p:nvCxnSpPr>
          <p:cNvPr id="36" name="Straight Connector 35"/>
          <p:cNvCxnSpPr/>
          <p:nvPr/>
        </p:nvCxnSpPr>
        <p:spPr>
          <a:xfrm>
            <a:off x="44222126" y="30500133"/>
            <a:ext cx="10050462"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0370486" y="11582400"/>
            <a:ext cx="10018560" cy="160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4254028" y="4841856"/>
            <a:ext cx="10018560" cy="160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6"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1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image" Target="../media/image5.png"/><Relationship Id="rId2" Type="http://schemas.openxmlformats.org/officeDocument/2006/relationships/audio" Target="../media/media1.m4a"/><Relationship Id="rId16" Type="http://schemas.openxmlformats.org/officeDocument/2006/relationships/hyperlink" Target="mailto:Fiona.cust@staffs.ac.uk" TargetMode="External"/><Relationship Id="rId20" Type="http://schemas.openxmlformats.org/officeDocument/2006/relationships/image" Target="../media/image8.png"/><Relationship Id="rId1" Type="http://schemas.microsoft.com/office/2007/relationships/media" Target="../media/media1.m4a"/><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4.jpeg"/><Relationship Id="rId10" Type="http://schemas.openxmlformats.org/officeDocument/2006/relationships/diagramData" Target="../diagrams/data2.xml"/><Relationship Id="rId19" Type="http://schemas.openxmlformats.org/officeDocument/2006/relationships/image" Target="../media/image7.png"/><Relationship Id="rId4" Type="http://schemas.openxmlformats.org/officeDocument/2006/relationships/notesSlide" Target="../notesSlides/notesSlide1.xml"/><Relationship Id="rId9" Type="http://schemas.microsoft.com/office/2007/relationships/diagramDrawing" Target="../diagrams/drawing1.xml"/><Relationship Id="rId14"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150" y="901876"/>
            <a:ext cx="40046377" cy="2246763"/>
          </a:xfrm>
        </p:spPr>
        <p:txBody>
          <a:bodyPr wrap="square">
            <a:spAutoFit/>
          </a:bodyPr>
          <a:lstStyle/>
          <a:p>
            <a:r>
              <a:rPr lang="en-US" sz="8000" dirty="0" smtClean="0"/>
              <a:t>Clickers</a:t>
            </a:r>
            <a:br>
              <a:rPr lang="en-US" sz="8000" dirty="0" smtClean="0"/>
            </a:br>
            <a:r>
              <a:rPr lang="en-US" sz="5400" dirty="0" smtClean="0"/>
              <a:t>Integrating technology into teaching and learning with interactive tools</a:t>
            </a:r>
            <a:r>
              <a:rPr lang="en-US" sz="6000" dirty="0" smtClean="0"/>
              <a:t>.</a:t>
            </a:r>
            <a:endParaRPr lang="en-US" sz="6000" dirty="0"/>
          </a:p>
        </p:txBody>
      </p:sp>
      <p:sp>
        <p:nvSpPr>
          <p:cNvPr id="3" name="Text Placeholder 2"/>
          <p:cNvSpPr>
            <a:spLocks noGrp="1"/>
          </p:cNvSpPr>
          <p:nvPr>
            <p:ph type="body" sz="quarter" idx="10"/>
          </p:nvPr>
        </p:nvSpPr>
        <p:spPr>
          <a:xfrm>
            <a:off x="904188" y="6004404"/>
            <a:ext cx="10056813" cy="15059485"/>
          </a:xfrm>
        </p:spPr>
        <p:txBody>
          <a:bodyPr/>
          <a:lstStyle/>
          <a:p>
            <a:pPr>
              <a:spcAft>
                <a:spcPts val="3000"/>
              </a:spcAft>
            </a:pPr>
            <a:r>
              <a:rPr lang="en-US" sz="2600" dirty="0" smtClean="0"/>
              <a:t>The </a:t>
            </a:r>
            <a:r>
              <a:rPr lang="en-US" sz="2600" dirty="0"/>
              <a:t>majority of students today are conversant with modern technology such as social media, the internet and emails – indeed, these are considered to be an integral part of daily life.  Integrating these technologies into teaching and learning should assist and enhance the student learning experience providing flexibility, accessibility, and a student </a:t>
            </a:r>
            <a:r>
              <a:rPr lang="en-US" sz="2600" dirty="0" smtClean="0"/>
              <a:t>focused </a:t>
            </a:r>
            <a:r>
              <a:rPr lang="en-US" sz="2600" dirty="0"/>
              <a:t>approach. </a:t>
            </a:r>
          </a:p>
          <a:p>
            <a:pPr>
              <a:spcAft>
                <a:spcPts val="3000"/>
              </a:spcAft>
            </a:pPr>
            <a:r>
              <a:rPr lang="en-US" sz="2600" dirty="0"/>
              <a:t>For learning to be an effective process there needs to be positive student engagement, constructive feedback and the focus of learning, as suggested by Biggs and Tang (2011), should be shifted from the lecturer to the student – the student ideally taking ownership of their learning.  Many methods and styles of facilitating this type of learning have been explored over a number of years (Goldstein and Wallis 2015), however, one relatively easy yet effective means for engaging students in active learning appears to be the use of classroom response systems (clickers). When used appropriately the clicker can improve student learning outcomes in a number of ways (Goldstein 2013). They elicit discussion and enhance collaboration amongst students, they have proven to foster more honest responses to discussion forums, there is an increase in both student engagement and satisfaction within the classroom environment and they provide an instantaneous method of formative assessment (Briggs and Keyek-Franssen 2010). All of these positive factors are associated with best practices in learning.</a:t>
            </a:r>
          </a:p>
          <a:p>
            <a:pPr>
              <a:spcAft>
                <a:spcPts val="3000"/>
              </a:spcAft>
            </a:pPr>
            <a:r>
              <a:rPr lang="en-US" sz="2600" dirty="0"/>
              <a:t>A clicker is, simply, a student held handset for electronic feedback, voting, participation in class discussion, debate, and instant feedback. The benefits for the student include the maintaining of anonymity (if preferred), clarification as to whether they have understood the points being raised/discussed, and the opportunity to have a ‘voice’ without feeling intimidated or the fear of being ‘wrong’  (Bruff 2009).</a:t>
            </a:r>
          </a:p>
          <a:p>
            <a:endParaRPr lang="en-US" sz="2600" dirty="0" smtClean="0"/>
          </a:p>
        </p:txBody>
      </p:sp>
      <p:sp>
        <p:nvSpPr>
          <p:cNvPr id="4" name="Text Placeholder 3"/>
          <p:cNvSpPr>
            <a:spLocks noGrp="1"/>
          </p:cNvSpPr>
          <p:nvPr>
            <p:ph type="body" sz="quarter" idx="11"/>
          </p:nvPr>
        </p:nvSpPr>
        <p:spPr>
          <a:solidFill>
            <a:srgbClr val="C00000"/>
          </a:solidFill>
        </p:spPr>
        <p:txBody>
          <a:bodyPr/>
          <a:lstStyle/>
          <a:p>
            <a:r>
              <a:rPr lang="en-US" dirty="0" smtClean="0"/>
              <a:t>INTRODUCTION</a:t>
            </a:r>
            <a:endParaRPr lang="en-US" dirty="0"/>
          </a:p>
        </p:txBody>
      </p:sp>
      <p:sp>
        <p:nvSpPr>
          <p:cNvPr id="7" name="Text Placeholder 6"/>
          <p:cNvSpPr>
            <a:spLocks noGrp="1"/>
          </p:cNvSpPr>
          <p:nvPr>
            <p:ph type="body" sz="quarter" idx="20"/>
          </p:nvPr>
        </p:nvSpPr>
        <p:spPr>
          <a:xfrm>
            <a:off x="936626" y="24751504"/>
            <a:ext cx="10050462" cy="754045"/>
          </a:xfrm>
          <a:solidFill>
            <a:srgbClr val="C00000"/>
          </a:solidFill>
        </p:spPr>
        <p:txBody>
          <a:bodyPr/>
          <a:lstStyle/>
          <a:p>
            <a:r>
              <a:rPr lang="en-US" dirty="0" smtClean="0"/>
              <a:t>STUDY</a:t>
            </a:r>
            <a:endParaRPr lang="en-US" dirty="0"/>
          </a:p>
        </p:txBody>
      </p:sp>
      <p:sp>
        <p:nvSpPr>
          <p:cNvPr id="8" name="Text Placeholder 7"/>
          <p:cNvSpPr>
            <a:spLocks noGrp="1"/>
          </p:cNvSpPr>
          <p:nvPr>
            <p:ph type="body" sz="quarter" idx="21"/>
          </p:nvPr>
        </p:nvSpPr>
        <p:spPr>
          <a:xfrm>
            <a:off x="11587165" y="5996467"/>
            <a:ext cx="10048874" cy="39050668"/>
          </a:xfrm>
        </p:spPr>
        <p:txBody>
          <a:bodyPr/>
          <a:lstStyle/>
          <a:p>
            <a:r>
              <a:rPr lang="en-GB" sz="2600" dirty="0" smtClean="0"/>
              <a:t>Clearly </a:t>
            </a:r>
            <a:r>
              <a:rPr lang="en-GB" sz="2600" dirty="0"/>
              <a:t>this was a very mixed response and it would be impossible to accommodate all of these learning styles within a single lecture – therefore could a compromise be reached that would enable the majority (at least) of the group to gain the most from their lecture? </a:t>
            </a:r>
          </a:p>
          <a:p>
            <a:endParaRPr lang="en-GB" sz="2600" dirty="0" smtClean="0"/>
          </a:p>
          <a:p>
            <a:r>
              <a:rPr lang="en-GB" sz="2600" dirty="0" smtClean="0"/>
              <a:t>The </a:t>
            </a:r>
            <a:r>
              <a:rPr lang="en-GB" sz="2600" dirty="0"/>
              <a:t>questionnaire asked relatively straightforward questions about the students understanding of clickers, had they any experience of the system, and would they feel that this could be a useful tool to utilise within lectures? Results were very mixed but the majority of students did not feel that they would be '</a:t>
            </a:r>
            <a:r>
              <a:rPr lang="en-GB" sz="2600" i="1" dirty="0"/>
              <a:t>comfortable using the system</a:t>
            </a:r>
            <a:r>
              <a:rPr lang="en-GB" sz="2600" dirty="0"/>
              <a:t>' and would worry about </a:t>
            </a:r>
            <a:r>
              <a:rPr lang="en-GB" sz="2600" dirty="0" smtClean="0"/>
              <a:t>getting </a:t>
            </a:r>
            <a:r>
              <a:rPr lang="en-GB" sz="2600" dirty="0"/>
              <a:t>it '</a:t>
            </a:r>
            <a:r>
              <a:rPr lang="en-GB" sz="2600" i="1" dirty="0"/>
              <a:t>all mixed up and incorrect</a:t>
            </a:r>
            <a:r>
              <a:rPr lang="en-GB" sz="2600" i="1" dirty="0" smtClean="0"/>
              <a:t>.‘</a:t>
            </a:r>
          </a:p>
          <a:p>
            <a:endParaRPr lang="en-GB" sz="2600" dirty="0"/>
          </a:p>
          <a:p>
            <a:r>
              <a:rPr lang="en-GB" sz="2600" dirty="0"/>
              <a:t>A very informative presentation was then delivered about clickers, what they were, and how they would be used.   The lecturer verified understanding by asking questions and using examples of academic institutions that were already utilising the system. Students were able to see a selection of clickers, hold them and be guided as to how to use them. They were encouraged to seek clarification about any areas they were unsure of. Written information about clickers was also given in handout form</a:t>
            </a:r>
            <a:r>
              <a:rPr lang="en-GB" sz="2600" dirty="0" smtClean="0"/>
              <a:t>.</a:t>
            </a:r>
          </a:p>
          <a:p>
            <a:endParaRPr lang="en-GB" sz="2600" dirty="0"/>
          </a:p>
          <a:p>
            <a:r>
              <a:rPr lang="en-GB" sz="2600" dirty="0"/>
              <a:t>Small groups of 5 students were asked, after the clicker presentation had been delivered, (this took 45 minutes as was purposely kept concise and relatively focussed to allow for the group work) to prepare and deliver feedback to their peers about their perceptions of clickers and any positive/negative aspects that they may perceive. Presentations, as suggested by Cho (2007), are an excellent way of assessing a students knowledge and level of understanding. It encourages the student to prepare and think about/focus upon the topic that they are presenting. It also actively involves both their peer group and their lecturer</a:t>
            </a:r>
            <a:r>
              <a:rPr lang="en-GB" sz="2600" dirty="0" smtClean="0"/>
              <a:t>.</a:t>
            </a:r>
          </a:p>
          <a:p>
            <a:endParaRPr lang="en-GB" sz="2600" dirty="0"/>
          </a:p>
          <a:p>
            <a:endParaRPr lang="en-GB" sz="2600" dirty="0" smtClean="0"/>
          </a:p>
          <a:p>
            <a:endParaRPr lang="en-GB" sz="2600" dirty="0"/>
          </a:p>
          <a:p>
            <a:endParaRPr lang="en-GB" sz="2600" dirty="0" smtClean="0"/>
          </a:p>
          <a:p>
            <a:endParaRPr lang="en-GB" sz="2600" dirty="0"/>
          </a:p>
          <a:p>
            <a:endParaRPr lang="en-GB" sz="2600" dirty="0" smtClean="0"/>
          </a:p>
          <a:p>
            <a:endParaRPr lang="en-GB" sz="2600" dirty="0"/>
          </a:p>
          <a:p>
            <a:endParaRPr lang="en-GB" sz="2600" dirty="0" smtClean="0"/>
          </a:p>
          <a:p>
            <a:endParaRPr lang="en-GB" sz="2600" dirty="0"/>
          </a:p>
          <a:p>
            <a:endParaRPr lang="en-GB" sz="2600" dirty="0" smtClean="0"/>
          </a:p>
          <a:p>
            <a:endParaRPr lang="en-GB" sz="2600" dirty="0"/>
          </a:p>
          <a:p>
            <a:r>
              <a:rPr lang="en-GB" sz="2600" dirty="0" smtClean="0"/>
              <a:t>Guidelines </a:t>
            </a:r>
            <a:r>
              <a:rPr lang="en-GB" sz="2600" dirty="0"/>
              <a:t>were provided about their feedback presentation as </a:t>
            </a:r>
            <a:r>
              <a:rPr lang="en-GB" sz="2600" dirty="0" smtClean="0"/>
              <a:t>follows-</a:t>
            </a:r>
          </a:p>
          <a:p>
            <a:endParaRPr lang="en-GB" sz="2600" dirty="0"/>
          </a:p>
          <a:p>
            <a:pPr>
              <a:spcBef>
                <a:spcPts val="0"/>
              </a:spcBef>
            </a:pPr>
            <a:r>
              <a:rPr lang="en-GB" sz="2600" dirty="0"/>
              <a:t>Following the presentation on the clicker system -</a:t>
            </a:r>
          </a:p>
          <a:p>
            <a:pPr>
              <a:spcBef>
                <a:spcPts val="0"/>
              </a:spcBef>
            </a:pPr>
            <a:endParaRPr lang="en-GB" sz="2600" dirty="0" smtClean="0"/>
          </a:p>
          <a:p>
            <a:pPr>
              <a:spcBef>
                <a:spcPts val="0"/>
              </a:spcBef>
            </a:pPr>
            <a:r>
              <a:rPr lang="en-GB" sz="2600" dirty="0" smtClean="0"/>
              <a:t>What </a:t>
            </a:r>
            <a:r>
              <a:rPr lang="en-GB" sz="2600" dirty="0"/>
              <a:t>is your understanding of a 'clicker'?</a:t>
            </a:r>
          </a:p>
          <a:p>
            <a:pPr>
              <a:spcBef>
                <a:spcPts val="0"/>
              </a:spcBef>
            </a:pPr>
            <a:endParaRPr lang="en-GB" sz="2600" dirty="0" smtClean="0"/>
          </a:p>
          <a:p>
            <a:pPr>
              <a:spcBef>
                <a:spcPts val="0"/>
              </a:spcBef>
            </a:pPr>
            <a:r>
              <a:rPr lang="en-GB" sz="2600" dirty="0" smtClean="0"/>
              <a:t>Would </a:t>
            </a:r>
            <a:r>
              <a:rPr lang="en-GB" sz="2600" dirty="0"/>
              <a:t>you feel confident to use this system?</a:t>
            </a:r>
          </a:p>
          <a:p>
            <a:pPr>
              <a:spcBef>
                <a:spcPts val="0"/>
              </a:spcBef>
            </a:pPr>
            <a:endParaRPr lang="en-GB" sz="2600" dirty="0" smtClean="0"/>
          </a:p>
          <a:p>
            <a:pPr>
              <a:spcBef>
                <a:spcPts val="0"/>
              </a:spcBef>
            </a:pPr>
            <a:r>
              <a:rPr lang="en-GB" sz="2600" dirty="0" smtClean="0"/>
              <a:t>What </a:t>
            </a:r>
            <a:r>
              <a:rPr lang="en-GB" sz="2600" dirty="0"/>
              <a:t>are the positive aspects?</a:t>
            </a:r>
          </a:p>
          <a:p>
            <a:pPr>
              <a:spcBef>
                <a:spcPts val="0"/>
              </a:spcBef>
            </a:pPr>
            <a:endParaRPr lang="en-GB" sz="2600" dirty="0" smtClean="0"/>
          </a:p>
          <a:p>
            <a:pPr>
              <a:spcBef>
                <a:spcPts val="0"/>
              </a:spcBef>
            </a:pPr>
            <a:r>
              <a:rPr lang="en-GB" sz="2600" dirty="0" smtClean="0"/>
              <a:t>What </a:t>
            </a:r>
            <a:r>
              <a:rPr lang="en-GB" sz="2600" dirty="0"/>
              <a:t>are the negative aspects?</a:t>
            </a:r>
          </a:p>
          <a:p>
            <a:pPr>
              <a:spcBef>
                <a:spcPts val="0"/>
              </a:spcBef>
            </a:pPr>
            <a:endParaRPr lang="en-GB" sz="2600" dirty="0" smtClean="0"/>
          </a:p>
          <a:p>
            <a:pPr>
              <a:spcBef>
                <a:spcPts val="0"/>
              </a:spcBef>
            </a:pPr>
            <a:r>
              <a:rPr lang="en-GB" sz="2600" dirty="0" smtClean="0"/>
              <a:t>Do </a:t>
            </a:r>
            <a:r>
              <a:rPr lang="en-GB" sz="2600" dirty="0"/>
              <a:t>you feel, as a group, that this would enhance your learning experience?</a:t>
            </a:r>
            <a:endParaRPr lang="en-US" sz="2600" dirty="0"/>
          </a:p>
          <a:p>
            <a:endParaRPr lang="en-US" sz="2600" dirty="0" smtClean="0"/>
          </a:p>
          <a:p>
            <a:endParaRPr lang="en-US" sz="2600" dirty="0"/>
          </a:p>
          <a:p>
            <a:endParaRPr lang="en-US" sz="2600" dirty="0"/>
          </a:p>
          <a:p>
            <a:endParaRPr lang="en-US" sz="2600" dirty="0" smtClean="0"/>
          </a:p>
          <a:p>
            <a:endParaRPr lang="en-US" sz="2600" dirty="0" smtClean="0"/>
          </a:p>
          <a:p>
            <a:endParaRPr lang="en-US" sz="2600" dirty="0"/>
          </a:p>
          <a:p>
            <a:endParaRPr lang="en-US" sz="2600" dirty="0" smtClean="0"/>
          </a:p>
          <a:p>
            <a:endParaRPr lang="en-US" sz="2600" dirty="0"/>
          </a:p>
          <a:p>
            <a:endParaRPr lang="en-US" sz="2600" dirty="0" smtClean="0"/>
          </a:p>
          <a:p>
            <a:endParaRPr lang="en-US" sz="2600" dirty="0"/>
          </a:p>
          <a:p>
            <a:endParaRPr lang="en-US" sz="2600" dirty="0" smtClean="0"/>
          </a:p>
          <a:p>
            <a:endParaRPr lang="en-US" sz="2600" dirty="0"/>
          </a:p>
          <a:p>
            <a:endParaRPr lang="en-US" sz="2600" dirty="0" smtClean="0"/>
          </a:p>
          <a:p>
            <a:endParaRPr lang="en-US" sz="2600"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9" name="Text Placeholder 8"/>
          <p:cNvSpPr>
            <a:spLocks noGrp="1"/>
          </p:cNvSpPr>
          <p:nvPr>
            <p:ph type="body" sz="quarter" idx="22"/>
          </p:nvPr>
        </p:nvSpPr>
        <p:spPr>
          <a:solidFill>
            <a:srgbClr val="C00000"/>
          </a:solidFill>
        </p:spPr>
        <p:txBody>
          <a:bodyPr/>
          <a:lstStyle/>
          <a:p>
            <a:r>
              <a:rPr lang="en-US" dirty="0" smtClean="0">
                <a:latin typeface="Trebuchet MS" panose="020B0603020202020204" pitchFamily="34" charset="0"/>
              </a:rPr>
              <a:t>QUESTIONAIRE</a:t>
            </a:r>
            <a:endParaRPr lang="en-US" dirty="0">
              <a:latin typeface="Trebuchet MS" panose="020B0603020202020204" pitchFamily="34" charset="0"/>
            </a:endParaRPr>
          </a:p>
        </p:txBody>
      </p:sp>
      <p:sp>
        <p:nvSpPr>
          <p:cNvPr id="10" name="Text Placeholder 9"/>
          <p:cNvSpPr>
            <a:spLocks noGrp="1"/>
          </p:cNvSpPr>
          <p:nvPr>
            <p:ph type="body" sz="quarter" idx="23"/>
          </p:nvPr>
        </p:nvSpPr>
        <p:spPr>
          <a:xfrm>
            <a:off x="22258339" y="6004405"/>
            <a:ext cx="10048874" cy="29663483"/>
          </a:xfrm>
        </p:spPr>
        <p:txBody>
          <a:bodyPr/>
          <a:lstStyle/>
          <a:p>
            <a:r>
              <a:rPr lang="en-GB" sz="2600" dirty="0" smtClean="0"/>
              <a:t>The </a:t>
            </a:r>
            <a:r>
              <a:rPr lang="en-GB" sz="2600" dirty="0"/>
              <a:t>presentations were delivered the following day - there were twenty students in the group and subsequently four presentations. Each presentation required each group member to present for three or four minutes on an individual basis to deliver their own perception of clickers and then the group concluded for the last two or three minutes. Presentations were, on average, twenty minutes long. Five minutes were allocated at the end of each presentation for questions from their peer group</a:t>
            </a:r>
            <a:r>
              <a:rPr lang="en-GB" sz="2600" dirty="0" smtClean="0"/>
              <a:t>.</a:t>
            </a:r>
          </a:p>
          <a:p>
            <a:endParaRPr lang="en-GB" sz="2600" dirty="0"/>
          </a:p>
          <a:p>
            <a:r>
              <a:rPr lang="en-GB" sz="2600" dirty="0"/>
              <a:t>Each presentation was well planned, answered the points raised coherently and objectively, and every group were very positive about the utilisation of clickers. </a:t>
            </a:r>
            <a:endParaRPr lang="en-GB" sz="2600" dirty="0" smtClean="0"/>
          </a:p>
          <a:p>
            <a:endParaRPr lang="en-GB" sz="2600" dirty="0"/>
          </a:p>
          <a:p>
            <a:r>
              <a:rPr lang="en-GB" sz="2600" dirty="0" smtClean="0"/>
              <a:t>Feedback </a:t>
            </a:r>
            <a:r>
              <a:rPr lang="en-GB" sz="2600" dirty="0"/>
              <a:t>included</a:t>
            </a:r>
            <a:r>
              <a:rPr lang="en-GB" sz="2600" dirty="0" smtClean="0"/>
              <a:t>,</a:t>
            </a:r>
          </a:p>
          <a:p>
            <a:endParaRPr lang="en-GB" sz="2600" dirty="0"/>
          </a:p>
          <a:p>
            <a:r>
              <a:rPr lang="en-GB" sz="2600" dirty="0" smtClean="0">
                <a:solidFill>
                  <a:srgbClr val="00B050"/>
                </a:solidFill>
              </a:rPr>
              <a:t>'</a:t>
            </a:r>
            <a:r>
              <a:rPr lang="en-GB" sz="2600" i="1" dirty="0" smtClean="0">
                <a:solidFill>
                  <a:srgbClr val="00B050"/>
                </a:solidFill>
              </a:rPr>
              <a:t>initial </a:t>
            </a:r>
            <a:r>
              <a:rPr lang="en-GB" sz="2600" i="1" dirty="0">
                <a:solidFill>
                  <a:srgbClr val="00B050"/>
                </a:solidFill>
              </a:rPr>
              <a:t>anxieties about technology stuff but seems pretty straightforward', </a:t>
            </a:r>
            <a:endParaRPr lang="en-GB" sz="2600" i="1" dirty="0" smtClean="0">
              <a:solidFill>
                <a:srgbClr val="00B050"/>
              </a:solidFill>
            </a:endParaRPr>
          </a:p>
          <a:p>
            <a:endParaRPr lang="en-GB" sz="2600" i="1" dirty="0">
              <a:solidFill>
                <a:srgbClr val="00B050"/>
              </a:solidFill>
            </a:endParaRPr>
          </a:p>
          <a:p>
            <a:r>
              <a:rPr lang="en-GB" sz="2600" i="1" dirty="0" smtClean="0">
                <a:solidFill>
                  <a:srgbClr val="00B050"/>
                </a:solidFill>
              </a:rPr>
              <a:t>'I </a:t>
            </a:r>
            <a:r>
              <a:rPr lang="en-GB" sz="2600" i="1" dirty="0">
                <a:solidFill>
                  <a:srgbClr val="00B050"/>
                </a:solidFill>
              </a:rPr>
              <a:t>would be encouraged to voice my opinions and wouldn't feel intimidated if my answer was incorrect</a:t>
            </a:r>
            <a:r>
              <a:rPr lang="en-GB" sz="2600" i="1" dirty="0" smtClean="0">
                <a:solidFill>
                  <a:srgbClr val="00B050"/>
                </a:solidFill>
              </a:rPr>
              <a:t>',</a:t>
            </a:r>
          </a:p>
          <a:p>
            <a:endParaRPr lang="en-GB" sz="2600" i="1" dirty="0">
              <a:solidFill>
                <a:srgbClr val="00B050"/>
              </a:solidFill>
            </a:endParaRPr>
          </a:p>
          <a:p>
            <a:r>
              <a:rPr lang="en-GB" sz="2600" i="1" dirty="0" smtClean="0">
                <a:solidFill>
                  <a:srgbClr val="00B050"/>
                </a:solidFill>
              </a:rPr>
              <a:t>'I </a:t>
            </a:r>
            <a:r>
              <a:rPr lang="en-GB" sz="2600" i="1" dirty="0">
                <a:solidFill>
                  <a:srgbClr val="00B050"/>
                </a:solidFill>
              </a:rPr>
              <a:t>would feel happier about taking part in group discussions as </a:t>
            </a:r>
            <a:r>
              <a:rPr lang="en-GB" sz="2600" i="1" dirty="0" smtClean="0">
                <a:solidFill>
                  <a:srgbClr val="00B050"/>
                </a:solidFill>
              </a:rPr>
              <a:t>no one </a:t>
            </a:r>
            <a:r>
              <a:rPr lang="en-GB" sz="2600" i="1" dirty="0">
                <a:solidFill>
                  <a:srgbClr val="00B050"/>
                </a:solidFill>
              </a:rPr>
              <a:t>would know whose input it was', </a:t>
            </a:r>
            <a:endParaRPr lang="en-GB" sz="2600" i="1" dirty="0" smtClean="0">
              <a:solidFill>
                <a:srgbClr val="00B050"/>
              </a:solidFill>
            </a:endParaRPr>
          </a:p>
          <a:p>
            <a:endParaRPr lang="en-GB" sz="2600" i="1" dirty="0">
              <a:solidFill>
                <a:srgbClr val="00B050"/>
              </a:solidFill>
            </a:endParaRPr>
          </a:p>
          <a:p>
            <a:r>
              <a:rPr lang="en-GB" sz="2600" i="1" dirty="0" smtClean="0">
                <a:solidFill>
                  <a:srgbClr val="00B050"/>
                </a:solidFill>
              </a:rPr>
              <a:t>'it </a:t>
            </a:r>
            <a:r>
              <a:rPr lang="en-GB" sz="2600" i="1" dirty="0">
                <a:solidFill>
                  <a:srgbClr val="00B050"/>
                </a:solidFill>
              </a:rPr>
              <a:t>would help me to clarify points within a lecture that I was uncertain about', 'I would probably be more honest about how I really felt about things' </a:t>
            </a:r>
          </a:p>
          <a:p>
            <a:endParaRPr lang="en-GB" sz="2600" i="1" dirty="0">
              <a:solidFill>
                <a:srgbClr val="00B050"/>
              </a:solidFill>
            </a:endParaRPr>
          </a:p>
          <a:p>
            <a:r>
              <a:rPr lang="en-GB" sz="2600" i="1" dirty="0" smtClean="0">
                <a:solidFill>
                  <a:srgbClr val="00B050"/>
                </a:solidFill>
              </a:rPr>
              <a:t>'I </a:t>
            </a:r>
            <a:r>
              <a:rPr lang="en-GB" sz="2600" i="1" dirty="0">
                <a:solidFill>
                  <a:srgbClr val="00B050"/>
                </a:solidFill>
              </a:rPr>
              <a:t>would feel able to ask the lecturer questions about things that I was uncertain of without the fear of looking as if I was stupid', </a:t>
            </a:r>
            <a:r>
              <a:rPr lang="en-GB" sz="2600" i="1" dirty="0" smtClean="0">
                <a:solidFill>
                  <a:srgbClr val="00B050"/>
                </a:solidFill>
              </a:rPr>
              <a:t>and</a:t>
            </a:r>
          </a:p>
          <a:p>
            <a:endParaRPr lang="en-GB" sz="2600" i="1" dirty="0">
              <a:solidFill>
                <a:srgbClr val="00B050"/>
              </a:solidFill>
            </a:endParaRPr>
          </a:p>
          <a:p>
            <a:r>
              <a:rPr lang="en-GB" sz="2600" i="1" dirty="0" smtClean="0">
                <a:solidFill>
                  <a:srgbClr val="00B050"/>
                </a:solidFill>
              </a:rPr>
              <a:t>'it </a:t>
            </a:r>
            <a:r>
              <a:rPr lang="en-GB" sz="2600" i="1" dirty="0">
                <a:solidFill>
                  <a:srgbClr val="00B050"/>
                </a:solidFill>
              </a:rPr>
              <a:t>was really good to be able to see and hold a clicker as I could not visualise it in my head, that made it more real to me and addressed many of my concerns just by seeing the item</a:t>
            </a:r>
            <a:r>
              <a:rPr lang="en-GB" sz="2600" i="1" dirty="0" smtClean="0">
                <a:solidFill>
                  <a:srgbClr val="00B050"/>
                </a:solidFill>
              </a:rPr>
              <a:t>.‘</a:t>
            </a:r>
          </a:p>
          <a:p>
            <a:endParaRPr lang="en-GB" sz="2600" dirty="0"/>
          </a:p>
          <a:p>
            <a:r>
              <a:rPr lang="en-GB" sz="2600" dirty="0"/>
              <a:t>There were very few negative aspects within the students presentations but the few that there were included</a:t>
            </a:r>
            <a:r>
              <a:rPr lang="en-GB" sz="2600" dirty="0" smtClean="0"/>
              <a:t>,</a:t>
            </a:r>
          </a:p>
          <a:p>
            <a:endParaRPr lang="en-GB" sz="2600" dirty="0"/>
          </a:p>
          <a:p>
            <a:r>
              <a:rPr lang="en-GB" sz="2600" dirty="0" smtClean="0">
                <a:solidFill>
                  <a:srgbClr val="C00000"/>
                </a:solidFill>
              </a:rPr>
              <a:t>'</a:t>
            </a:r>
            <a:r>
              <a:rPr lang="en-GB" sz="2600" i="1" dirty="0" smtClean="0">
                <a:solidFill>
                  <a:srgbClr val="C00000"/>
                </a:solidFill>
              </a:rPr>
              <a:t>what </a:t>
            </a:r>
            <a:r>
              <a:rPr lang="en-GB" sz="2600" i="1" dirty="0">
                <a:solidFill>
                  <a:srgbClr val="C00000"/>
                </a:solidFill>
              </a:rPr>
              <a:t>if you really could not work out how to use it, you may feel very silly' </a:t>
            </a:r>
            <a:endParaRPr lang="en-GB" sz="2600" i="1" dirty="0" smtClean="0">
              <a:solidFill>
                <a:srgbClr val="C00000"/>
              </a:solidFill>
            </a:endParaRPr>
          </a:p>
          <a:p>
            <a:endParaRPr lang="en-GB" sz="2600" i="1" dirty="0">
              <a:solidFill>
                <a:srgbClr val="C00000"/>
              </a:solidFill>
            </a:endParaRPr>
          </a:p>
          <a:p>
            <a:r>
              <a:rPr lang="en-GB" sz="2600" i="1" dirty="0" smtClean="0">
                <a:solidFill>
                  <a:srgbClr val="C00000"/>
                </a:solidFill>
              </a:rPr>
              <a:t>'how </a:t>
            </a:r>
            <a:r>
              <a:rPr lang="en-GB" sz="2600" i="1" dirty="0">
                <a:solidFill>
                  <a:srgbClr val="C00000"/>
                </a:solidFill>
              </a:rPr>
              <a:t>do you know for sure that you could maintain </a:t>
            </a:r>
            <a:r>
              <a:rPr lang="en-GB" sz="2600" i="1" dirty="0" smtClean="0">
                <a:solidFill>
                  <a:srgbClr val="C00000"/>
                </a:solidFill>
              </a:rPr>
              <a:t>anonymity', </a:t>
            </a:r>
          </a:p>
          <a:p>
            <a:endParaRPr lang="en-GB" sz="2600" i="1" dirty="0">
              <a:solidFill>
                <a:srgbClr val="C00000"/>
              </a:solidFill>
            </a:endParaRPr>
          </a:p>
          <a:p>
            <a:r>
              <a:rPr lang="en-GB" sz="2600" i="1" dirty="0" smtClean="0">
                <a:solidFill>
                  <a:srgbClr val="C00000"/>
                </a:solidFill>
              </a:rPr>
              <a:t>'are </a:t>
            </a:r>
            <a:r>
              <a:rPr lang="en-GB" sz="2600" i="1" dirty="0">
                <a:solidFill>
                  <a:srgbClr val="C00000"/>
                </a:solidFill>
              </a:rPr>
              <a:t>they cost effective, they seem quite expensive, who funds them?' and </a:t>
            </a:r>
            <a:endParaRPr lang="en-GB" sz="2600" i="1" dirty="0" smtClean="0">
              <a:solidFill>
                <a:srgbClr val="C00000"/>
              </a:solidFill>
            </a:endParaRPr>
          </a:p>
          <a:p>
            <a:endParaRPr lang="en-GB" sz="2600" i="1" dirty="0">
              <a:solidFill>
                <a:srgbClr val="C00000"/>
              </a:solidFill>
            </a:endParaRPr>
          </a:p>
          <a:p>
            <a:r>
              <a:rPr lang="en-GB" sz="2600" i="1" dirty="0" smtClean="0">
                <a:solidFill>
                  <a:srgbClr val="C00000"/>
                </a:solidFill>
              </a:rPr>
              <a:t>'could </a:t>
            </a:r>
            <a:r>
              <a:rPr lang="en-GB" sz="2600" i="1" dirty="0">
                <a:solidFill>
                  <a:srgbClr val="C00000"/>
                </a:solidFill>
              </a:rPr>
              <a:t>the group become very frustrated if subject matter had to keep being revisited just because one class member did not understand? Could this lengthen lessons greatly</a:t>
            </a:r>
            <a:r>
              <a:rPr lang="en-GB" sz="2600" i="1" dirty="0" smtClean="0">
                <a:solidFill>
                  <a:srgbClr val="C00000"/>
                </a:solidFill>
              </a:rPr>
              <a:t>?‘</a:t>
            </a:r>
          </a:p>
          <a:p>
            <a:endParaRPr lang="en-GB" sz="2600" dirty="0"/>
          </a:p>
          <a:p>
            <a:r>
              <a:rPr lang="en-GB" sz="2600" dirty="0"/>
              <a:t>Although these anxieties are very </a:t>
            </a:r>
            <a:r>
              <a:rPr lang="en-GB" sz="2600" dirty="0" smtClean="0"/>
              <a:t>realistic </a:t>
            </a:r>
            <a:r>
              <a:rPr lang="en-GB" sz="2600" dirty="0"/>
              <a:t>they were addressed relatively easily by the lecturer. The students did feedback that they felt </a:t>
            </a:r>
            <a:r>
              <a:rPr lang="en-GB" sz="2600" dirty="0" smtClean="0"/>
              <a:t>reassured </a:t>
            </a:r>
            <a:r>
              <a:rPr lang="en-GB" sz="2600" dirty="0"/>
              <a:t>by the answers and clarifications given and all of the students (n=20) felt much more confident about piloting the clickers.</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sp>
        <p:nvSpPr>
          <p:cNvPr id="11" name="Text Placeholder 10"/>
          <p:cNvSpPr>
            <a:spLocks noGrp="1"/>
          </p:cNvSpPr>
          <p:nvPr>
            <p:ph type="body" sz="quarter" idx="24"/>
          </p:nvPr>
        </p:nvSpPr>
        <p:spPr>
          <a:xfrm>
            <a:off x="22236116" y="5257801"/>
            <a:ext cx="10058400" cy="754045"/>
          </a:xfrm>
          <a:solidFill>
            <a:srgbClr val="C00000"/>
          </a:solidFill>
        </p:spPr>
        <p:txBody>
          <a:bodyPr/>
          <a:lstStyle/>
          <a:p>
            <a:r>
              <a:rPr lang="en-US" dirty="0" smtClean="0">
                <a:latin typeface="Trebuchet MS" panose="020B0603020202020204" pitchFamily="34" charset="0"/>
              </a:rPr>
              <a:t>RESULTS / FEEDBACK</a:t>
            </a:r>
            <a:endParaRPr lang="en-US" dirty="0">
              <a:latin typeface="Trebuchet MS" panose="020B0603020202020204" pitchFamily="34" charset="0"/>
            </a:endParaRPr>
          </a:p>
        </p:txBody>
      </p:sp>
      <p:sp>
        <p:nvSpPr>
          <p:cNvPr id="12" name="Text Placeholder 11"/>
          <p:cNvSpPr>
            <a:spLocks noGrp="1"/>
          </p:cNvSpPr>
          <p:nvPr>
            <p:ph type="body" sz="quarter" idx="25"/>
          </p:nvPr>
        </p:nvSpPr>
        <p:spPr>
          <a:solidFill>
            <a:srgbClr val="C00000"/>
          </a:solidFill>
        </p:spPr>
        <p:txBody>
          <a:bodyPr/>
          <a:lstStyle/>
          <a:p>
            <a:r>
              <a:rPr lang="en-US" dirty="0" smtClean="0">
                <a:latin typeface="Trebuchet MS" panose="020B0603020202020204" pitchFamily="34" charset="0"/>
              </a:rPr>
              <a:t>CONCLUSION</a:t>
            </a:r>
            <a:endParaRPr lang="en-US" dirty="0">
              <a:latin typeface="Trebuchet MS" panose="020B0603020202020204" pitchFamily="34" charset="0"/>
            </a:endParaRPr>
          </a:p>
        </p:txBody>
      </p:sp>
      <p:sp>
        <p:nvSpPr>
          <p:cNvPr id="13" name="Text Placeholder 12"/>
          <p:cNvSpPr>
            <a:spLocks noGrp="1"/>
          </p:cNvSpPr>
          <p:nvPr>
            <p:ph type="body" sz="quarter" idx="26"/>
          </p:nvPr>
        </p:nvSpPr>
        <p:spPr>
          <a:xfrm>
            <a:off x="32924750" y="6004405"/>
            <a:ext cx="10047018" cy="16927689"/>
          </a:xfrm>
        </p:spPr>
        <p:txBody>
          <a:bodyPr/>
          <a:lstStyle/>
          <a:p>
            <a:pPr>
              <a:spcAft>
                <a:spcPts val="1800"/>
              </a:spcAft>
            </a:pPr>
            <a:r>
              <a:rPr lang="en-GB" sz="2600" dirty="0"/>
              <a:t>It would appear from the presentations and feedback obtained from the group of students that this may potentially be a positive intervention. The group appeared to respond well towards the idea of using clickers, and from their comments did understand the concept and benefits of the system. Although there were some anxieties about them, these anxieties were discussed and the students appeared to be satisfied with any issues raised. The information given to the students was well planned, well researched and gave 'real life experiences' about the use of clickers.  The presentations provided the students with the opportunity to convey their understanding of the systems and express their feelings about them. It also helped to clarify further a number of points. Meyer and Land (2006) suggest that when an area is really 'understood' it changes the way that the student perceives the subject matter and consequently how they behave towards it. Those who understand perform differently in what is described as 'performances of understanding'. Each topic/area has its own performance and, as Meyer and Land explain, it is a key concept to know what these are and how we manage them.</a:t>
            </a:r>
          </a:p>
          <a:p>
            <a:pPr>
              <a:spcAft>
                <a:spcPts val="1800"/>
              </a:spcAft>
            </a:pPr>
            <a:endParaRPr lang="en-GB" sz="2600" dirty="0" smtClean="0"/>
          </a:p>
          <a:p>
            <a:pPr>
              <a:spcAft>
                <a:spcPts val="1800"/>
              </a:spcAft>
            </a:pPr>
            <a:endParaRPr lang="en-GB" sz="2600" dirty="0" smtClean="0"/>
          </a:p>
          <a:p>
            <a:pPr>
              <a:spcAft>
                <a:spcPts val="1800"/>
              </a:spcAft>
            </a:pPr>
            <a:endParaRPr lang="en-GB" sz="2600" dirty="0"/>
          </a:p>
          <a:p>
            <a:pPr>
              <a:spcAft>
                <a:spcPts val="1800"/>
              </a:spcAft>
            </a:pPr>
            <a:endParaRPr lang="en-GB" sz="2600" dirty="0" smtClean="0"/>
          </a:p>
          <a:p>
            <a:pPr>
              <a:spcAft>
                <a:spcPts val="1800"/>
              </a:spcAft>
            </a:pPr>
            <a:r>
              <a:rPr lang="en-GB" sz="2600" dirty="0" smtClean="0"/>
              <a:t>The </a:t>
            </a:r>
            <a:r>
              <a:rPr lang="en-GB" sz="2600" dirty="0"/>
              <a:t>clickers will be piloted with this particular cohort of students in September for a period of three months. However, a repeat questionnaire will be given after one month to ascertain the groups confidence and feelings about the system. Any issues/complexities will be addressed throughout the piloting period and an evaluation will be completed at the end of the three month trial. Results will be collated, and analysed, and a consideration will be made as to whether the clicker system is a useful resource to the programme.</a:t>
            </a:r>
          </a:p>
          <a:p>
            <a:endParaRPr lang="en-US" sz="2600" dirty="0">
              <a:latin typeface="Arial" panose="020B0604020202020204" pitchFamily="34" charset="0"/>
              <a:cs typeface="Arial" panose="020B0604020202020204" pitchFamily="34" charset="0"/>
            </a:endParaRPr>
          </a:p>
          <a:p>
            <a:endParaRPr lang="en-US" sz="2600" dirty="0" smtClean="0">
              <a:latin typeface="Arial" panose="020B0604020202020204" pitchFamily="34" charset="0"/>
              <a:cs typeface="Arial" panose="020B0604020202020204" pitchFamily="34" charset="0"/>
            </a:endParaRPr>
          </a:p>
          <a:p>
            <a:r>
              <a:rPr lang="en-US" sz="2800" dirty="0" smtClean="0"/>
              <a:t> </a:t>
            </a:r>
            <a:endParaRPr lang="en-US" sz="2800" dirty="0"/>
          </a:p>
        </p:txBody>
      </p:sp>
      <p:sp>
        <p:nvSpPr>
          <p:cNvPr id="14" name="Text Placeholder 13"/>
          <p:cNvSpPr>
            <a:spLocks noGrp="1"/>
          </p:cNvSpPr>
          <p:nvPr>
            <p:ph type="body" sz="quarter" idx="27"/>
          </p:nvPr>
        </p:nvSpPr>
        <p:spPr>
          <a:xfrm>
            <a:off x="32939846" y="21441236"/>
            <a:ext cx="10047018" cy="754045"/>
          </a:xfrm>
          <a:solidFill>
            <a:srgbClr val="C00000"/>
          </a:solidFill>
        </p:spPr>
        <p:txBody>
          <a:bodyPr/>
          <a:lstStyle/>
          <a:p>
            <a:r>
              <a:rPr lang="en-US" dirty="0" smtClean="0">
                <a:latin typeface="Trebuchet MS" panose="020B0603020202020204" pitchFamily="34" charset="0"/>
              </a:rPr>
              <a:t>REFERENCES</a:t>
            </a:r>
            <a:endParaRPr lang="en-US" dirty="0">
              <a:latin typeface="Trebuchet MS" panose="020B0603020202020204" pitchFamily="34" charset="0"/>
            </a:endParaRPr>
          </a:p>
        </p:txBody>
      </p:sp>
      <p:sp>
        <p:nvSpPr>
          <p:cNvPr id="15" name="Text Placeholder 14"/>
          <p:cNvSpPr>
            <a:spLocks noGrp="1"/>
          </p:cNvSpPr>
          <p:nvPr>
            <p:ph type="body" sz="quarter" idx="28"/>
          </p:nvPr>
        </p:nvSpPr>
        <p:spPr>
          <a:xfrm>
            <a:off x="32894528" y="22341840"/>
            <a:ext cx="10052050" cy="8531544"/>
          </a:xfrm>
        </p:spPr>
        <p:txBody>
          <a:bodyPr/>
          <a:lstStyle/>
          <a:p>
            <a:pPr>
              <a:spcAft>
                <a:spcPts val="1800"/>
              </a:spcAft>
            </a:pPr>
            <a:r>
              <a:rPr lang="en-GB" sz="2400" dirty="0"/>
              <a:t>Biggs, J and Tang, C (2011) </a:t>
            </a:r>
            <a:r>
              <a:rPr lang="en-GB" sz="2400" i="1" dirty="0"/>
              <a:t>Teaching for Quality Learning at University 4th Edition. </a:t>
            </a:r>
            <a:r>
              <a:rPr lang="en-GB" sz="2400" dirty="0"/>
              <a:t>Maidenhead: Open University Press.</a:t>
            </a:r>
          </a:p>
          <a:p>
            <a:pPr>
              <a:spcAft>
                <a:spcPts val="1800"/>
              </a:spcAft>
            </a:pPr>
            <a:r>
              <a:rPr lang="en-GB" sz="2400" dirty="0"/>
              <a:t>Bruff, D (2009) </a:t>
            </a:r>
            <a:r>
              <a:rPr lang="en-GB" sz="2400" i="1" dirty="0"/>
              <a:t>Teaching with classroom response </a:t>
            </a:r>
            <a:r>
              <a:rPr lang="en-GB" sz="2400" i="1" dirty="0" smtClean="0"/>
              <a:t>systems: creating </a:t>
            </a:r>
            <a:r>
              <a:rPr lang="en-GB" sz="2400" i="1" dirty="0"/>
              <a:t>active learning environments. </a:t>
            </a:r>
            <a:r>
              <a:rPr lang="en-GB" sz="2400" dirty="0"/>
              <a:t>San </a:t>
            </a:r>
            <a:r>
              <a:rPr lang="en-GB" sz="2400" dirty="0" smtClean="0"/>
              <a:t>Francisco, </a:t>
            </a:r>
            <a:r>
              <a:rPr lang="en-GB" sz="2400" dirty="0"/>
              <a:t>CA: Jossey-Bass.</a:t>
            </a:r>
          </a:p>
          <a:p>
            <a:pPr>
              <a:spcAft>
                <a:spcPts val="1800"/>
              </a:spcAft>
            </a:pPr>
            <a:r>
              <a:rPr lang="en-GB" sz="2400" dirty="0"/>
              <a:t>Cho, P (2007) Enhancing teaching and learning in group projects through presentation.  </a:t>
            </a:r>
            <a:r>
              <a:rPr lang="en-GB" sz="2400" i="1" dirty="0"/>
              <a:t>Enhancing Teaching and Learning through Assessment. </a:t>
            </a:r>
            <a:r>
              <a:rPr lang="en-GB" sz="2400" dirty="0"/>
              <a:t>Springer.</a:t>
            </a:r>
          </a:p>
          <a:p>
            <a:pPr>
              <a:spcAft>
                <a:spcPts val="1800"/>
              </a:spcAft>
            </a:pPr>
            <a:r>
              <a:rPr lang="en-GB" sz="2400" dirty="0"/>
              <a:t>Goldstein, D (2013) What are they thinking? Best Practices for Classroom </a:t>
            </a:r>
            <a:r>
              <a:rPr lang="en-GB" sz="2400" dirty="0" smtClean="0"/>
              <a:t>Response </a:t>
            </a:r>
            <a:r>
              <a:rPr lang="en-GB" sz="2400" dirty="0"/>
              <a:t>Systems. </a:t>
            </a:r>
            <a:r>
              <a:rPr lang="en-GB" sz="2400" i="1" dirty="0"/>
              <a:t>National Teaching and Learning Forum, 22, 5-6.</a:t>
            </a:r>
            <a:endParaRPr lang="en-GB" sz="2400" dirty="0"/>
          </a:p>
          <a:p>
            <a:pPr>
              <a:spcAft>
                <a:spcPts val="1800"/>
              </a:spcAft>
            </a:pPr>
            <a:r>
              <a:rPr lang="en-GB" sz="2400" dirty="0"/>
              <a:t>Goldstein, D and Wallis, P (2015) </a:t>
            </a:r>
            <a:r>
              <a:rPr lang="en-GB" sz="2400" i="1" dirty="0"/>
              <a:t>Clickers in the Classroom. </a:t>
            </a:r>
            <a:r>
              <a:rPr lang="en-GB" sz="2400" dirty="0"/>
              <a:t>Stylus Publishing. </a:t>
            </a:r>
          </a:p>
          <a:p>
            <a:pPr>
              <a:spcAft>
                <a:spcPts val="1800"/>
              </a:spcAft>
            </a:pPr>
            <a:r>
              <a:rPr lang="en-GB" sz="2400" dirty="0"/>
              <a:t>Meyer, JHF and Land, R (2006) </a:t>
            </a:r>
            <a:r>
              <a:rPr lang="en-GB" sz="2400" i="1" dirty="0"/>
              <a:t>Overcoming barriers to student Understanding. </a:t>
            </a:r>
            <a:r>
              <a:rPr lang="en-GB" sz="2400" dirty="0"/>
              <a:t>London. Routledge.</a:t>
            </a: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1400" dirty="0"/>
          </a:p>
        </p:txBody>
      </p:sp>
      <p:sp>
        <p:nvSpPr>
          <p:cNvPr id="18" name="Text Placeholder 17"/>
          <p:cNvSpPr>
            <a:spLocks noGrp="1"/>
          </p:cNvSpPr>
          <p:nvPr>
            <p:ph type="body" sz="quarter" idx="95"/>
          </p:nvPr>
        </p:nvSpPr>
        <p:spPr/>
        <p:txBody>
          <a:bodyPr/>
          <a:lstStyle/>
          <a:p>
            <a:endParaRPr lang="en-US" dirty="0"/>
          </a:p>
        </p:txBody>
      </p:sp>
      <p:sp>
        <p:nvSpPr>
          <p:cNvPr id="19" name="Text Placeholder 18"/>
          <p:cNvSpPr>
            <a:spLocks noGrp="1"/>
          </p:cNvSpPr>
          <p:nvPr>
            <p:ph type="body" sz="quarter" idx="96"/>
          </p:nvPr>
        </p:nvSpPr>
        <p:spPr>
          <a:xfrm>
            <a:off x="930275" y="25739618"/>
            <a:ext cx="10056813" cy="6980350"/>
          </a:xfrm>
        </p:spPr>
        <p:txBody>
          <a:bodyPr/>
          <a:lstStyle/>
          <a:p>
            <a:r>
              <a:rPr lang="en-GB" sz="2600" dirty="0"/>
              <a:t>Although clickers are to be piloted from September 2016 within the Faculty of Health Sciences, it was decided to carry out a small study prior to their introduction. This study was carried out using a group of third year undergraduate children’s nursing students. These students come from a variety of backgrounds, are various ages, ethnicity, and have a number of different preferred learning styles. Prior to the introduction of a questionnaire about the utilisation of clickers, the students learning styles were explored. Responses included, enjoying peer support and working with colleagues, preferred to work independently, gained most from a mixture of both group interaction and sole learning, disliked group discussion and found the voicing of personal opinions/views both overwhelming and very intimidating and preferred to simply be ‘taught’ by the lecturer without any interaction from student group</a:t>
            </a:r>
            <a:r>
              <a:rPr lang="en-GB" sz="2600" dirty="0" smtClean="0"/>
              <a:t>.</a:t>
            </a:r>
          </a:p>
          <a:p>
            <a:endParaRPr lang="en-GB" sz="2800" dirty="0"/>
          </a:p>
        </p:txBody>
      </p:sp>
      <p:sp>
        <p:nvSpPr>
          <p:cNvPr id="20" name="Text Placeholder 19"/>
          <p:cNvSpPr>
            <a:spLocks noGrp="1"/>
          </p:cNvSpPr>
          <p:nvPr>
            <p:ph type="body" sz="quarter" idx="107"/>
          </p:nvPr>
        </p:nvSpPr>
        <p:spPr/>
        <p:txBody>
          <a:bodyPr/>
          <a:lstStyle/>
          <a:p>
            <a:endParaRPr lang="en-US" dirty="0"/>
          </a:p>
        </p:txBody>
      </p:sp>
      <p:sp>
        <p:nvSpPr>
          <p:cNvPr id="21" name="Text Placeholder 20"/>
          <p:cNvSpPr>
            <a:spLocks noGrp="1"/>
          </p:cNvSpPr>
          <p:nvPr>
            <p:ph type="body" sz="quarter" idx="116"/>
          </p:nvPr>
        </p:nvSpPr>
        <p:spPr/>
        <p:txBody>
          <a:bodyPr/>
          <a:lstStyle/>
          <a:p>
            <a:endParaRPr lang="en-US" dirty="0"/>
          </a:p>
        </p:txBody>
      </p:sp>
      <p:sp>
        <p:nvSpPr>
          <p:cNvPr id="22" name="Text Placeholder 21"/>
          <p:cNvSpPr>
            <a:spLocks noGrp="1"/>
          </p:cNvSpPr>
          <p:nvPr>
            <p:ph type="body" sz="quarter" idx="117"/>
          </p:nvPr>
        </p:nvSpPr>
        <p:spPr/>
        <p:txBody>
          <a:bodyPr/>
          <a:lstStyle/>
          <a:p>
            <a:endParaRPr lang="en-US" dirty="0"/>
          </a:p>
        </p:txBody>
      </p:sp>
      <p:sp>
        <p:nvSpPr>
          <p:cNvPr id="23" name="Text Placeholder 22"/>
          <p:cNvSpPr>
            <a:spLocks noGrp="1"/>
          </p:cNvSpPr>
          <p:nvPr>
            <p:ph type="body" sz="quarter" idx="118"/>
          </p:nvPr>
        </p:nvSpPr>
        <p:spPr/>
        <p:txBody>
          <a:bodyPr/>
          <a:lstStyle/>
          <a:p>
            <a:endParaRPr lang="en-US" dirty="0"/>
          </a:p>
        </p:txBody>
      </p:sp>
      <p:sp>
        <p:nvSpPr>
          <p:cNvPr id="24" name="Text Placeholder 23"/>
          <p:cNvSpPr>
            <a:spLocks noGrp="1"/>
          </p:cNvSpPr>
          <p:nvPr>
            <p:ph type="body" sz="quarter" idx="119"/>
          </p:nvPr>
        </p:nvSpPr>
        <p:spPr/>
        <p:txBody>
          <a:bodyPr/>
          <a:lstStyle/>
          <a:p>
            <a:endParaRPr lang="en-US" dirty="0"/>
          </a:p>
        </p:txBody>
      </p:sp>
      <p:sp>
        <p:nvSpPr>
          <p:cNvPr id="25" name="Text Placeholder 24"/>
          <p:cNvSpPr>
            <a:spLocks noGrp="1"/>
          </p:cNvSpPr>
          <p:nvPr>
            <p:ph type="body" sz="quarter" idx="120"/>
          </p:nvPr>
        </p:nvSpPr>
        <p:spPr/>
        <p:txBody>
          <a:bodyPr/>
          <a:lstStyle/>
          <a:p>
            <a:endParaRPr lang="en-US" dirty="0"/>
          </a:p>
        </p:txBody>
      </p:sp>
      <p:sp>
        <p:nvSpPr>
          <p:cNvPr id="26" name="Text Placeholder 25"/>
          <p:cNvSpPr>
            <a:spLocks noGrp="1"/>
          </p:cNvSpPr>
          <p:nvPr>
            <p:ph type="body" sz="quarter" idx="121"/>
          </p:nvPr>
        </p:nvSpPr>
        <p:spPr/>
        <p:txBody>
          <a:bodyPr/>
          <a:lstStyle/>
          <a:p>
            <a:endParaRPr lang="en-US" dirty="0"/>
          </a:p>
        </p:txBody>
      </p:sp>
      <p:sp>
        <p:nvSpPr>
          <p:cNvPr id="27" name="Text Placeholder 26"/>
          <p:cNvSpPr>
            <a:spLocks noGrp="1"/>
          </p:cNvSpPr>
          <p:nvPr>
            <p:ph type="body" sz="quarter" idx="122"/>
          </p:nvPr>
        </p:nvSpPr>
        <p:spPr/>
        <p:txBody>
          <a:bodyPr/>
          <a:lstStyle/>
          <a:p>
            <a:endParaRPr lang="en-US" dirty="0"/>
          </a:p>
        </p:txBody>
      </p:sp>
      <p:sp>
        <p:nvSpPr>
          <p:cNvPr id="28" name="Text Placeholder 27"/>
          <p:cNvSpPr>
            <a:spLocks noGrp="1"/>
          </p:cNvSpPr>
          <p:nvPr>
            <p:ph type="body" sz="quarter" idx="123"/>
          </p:nvPr>
        </p:nvSpPr>
        <p:spPr/>
        <p:txBody>
          <a:bodyPr/>
          <a:lstStyle/>
          <a:p>
            <a:endParaRPr lang="en-US" dirty="0"/>
          </a:p>
        </p:txBody>
      </p:sp>
      <p:sp>
        <p:nvSpPr>
          <p:cNvPr id="29" name="Text Placeholder 28"/>
          <p:cNvSpPr>
            <a:spLocks noGrp="1"/>
          </p:cNvSpPr>
          <p:nvPr>
            <p:ph type="body" sz="quarter" idx="124"/>
          </p:nvPr>
        </p:nvSpPr>
        <p:spPr/>
        <p:txBody>
          <a:bodyPr/>
          <a:lstStyle/>
          <a:p>
            <a:endParaRPr lang="en-US" dirty="0"/>
          </a:p>
        </p:txBody>
      </p:sp>
      <p:sp>
        <p:nvSpPr>
          <p:cNvPr id="30" name="Text Placeholder 29"/>
          <p:cNvSpPr>
            <a:spLocks noGrp="1"/>
          </p:cNvSpPr>
          <p:nvPr>
            <p:ph type="body" sz="quarter" idx="125"/>
          </p:nvPr>
        </p:nvSpPr>
        <p:spPr/>
        <p:txBody>
          <a:bodyPr/>
          <a:lstStyle/>
          <a:p>
            <a:endParaRPr lang="en-US" dirty="0"/>
          </a:p>
        </p:txBody>
      </p:sp>
      <p:graphicFrame>
        <p:nvGraphicFramePr>
          <p:cNvPr id="73" name="Picture Placeholder 72"/>
          <p:cNvGraphicFramePr>
            <a:graphicFrameLocks noGrp="1"/>
          </p:cNvGraphicFramePr>
          <p:nvPr>
            <p:ph type="pic" sz="quarter" idx="115"/>
            <p:extLst>
              <p:ext uri="{D42A27DB-BD31-4B8C-83A1-F6EECF244321}">
                <p14:modId xmlns:p14="http://schemas.microsoft.com/office/powerpoint/2010/main" val="1903768829"/>
              </p:ext>
            </p:extLst>
          </p:nvPr>
        </p:nvGraphicFramePr>
        <p:xfrm>
          <a:off x="-9326563" y="25314275"/>
          <a:ext cx="7908925" cy="48387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Picture Placeholder 4"/>
          <p:cNvGraphicFramePr>
            <a:graphicFrameLocks noGrp="1"/>
          </p:cNvGraphicFramePr>
          <p:nvPr>
            <p:ph type="pic" sz="quarter" idx="126"/>
            <p:extLst>
              <p:ext uri="{D42A27DB-BD31-4B8C-83A1-F6EECF244321}">
                <p14:modId xmlns:p14="http://schemas.microsoft.com/office/powerpoint/2010/main" val="3021078981"/>
              </p:ext>
            </p:extLst>
          </p:nvPr>
        </p:nvGraphicFramePr>
        <p:xfrm>
          <a:off x="-9326563" y="25314275"/>
          <a:ext cx="7908925" cy="48387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31" name="Picture Placeholder 30"/>
          <p:cNvPicPr>
            <a:picLocks noGrp="1" noChangeAspect="1"/>
          </p:cNvPicPr>
          <p:nvPr>
            <p:ph type="pic" sz="quarter" idx="128"/>
          </p:nvPr>
        </p:nvPicPr>
        <p:blipFill>
          <a:blip r:embed="rId15" cstate="print">
            <a:extLst>
              <a:ext uri="{28A0092B-C50C-407E-A947-70E740481C1C}">
                <a14:useLocalDpi xmlns:a14="http://schemas.microsoft.com/office/drawing/2010/main" val="0"/>
              </a:ext>
            </a:extLst>
          </a:blip>
          <a:srcRect t="9045" b="9045"/>
          <a:stretch>
            <a:fillRect/>
          </a:stretch>
        </p:blipFill>
        <p:spPr/>
      </p:pic>
      <p:sp>
        <p:nvSpPr>
          <p:cNvPr id="35" name="Picture Placeholder 34"/>
          <p:cNvSpPr>
            <a:spLocks noGrp="1"/>
          </p:cNvSpPr>
          <p:nvPr>
            <p:ph type="pic" sz="quarter" idx="129"/>
          </p:nvPr>
        </p:nvSpPr>
        <p:spPr/>
      </p:sp>
      <p:sp>
        <p:nvSpPr>
          <p:cNvPr id="36" name="Picture Placeholder 35"/>
          <p:cNvSpPr>
            <a:spLocks noGrp="1"/>
          </p:cNvSpPr>
          <p:nvPr>
            <p:ph type="pic" sz="quarter" idx="130"/>
          </p:nvPr>
        </p:nvSpPr>
        <p:spPr/>
      </p:sp>
      <p:sp>
        <p:nvSpPr>
          <p:cNvPr id="37" name="Picture Placeholder 36"/>
          <p:cNvSpPr>
            <a:spLocks noGrp="1"/>
          </p:cNvSpPr>
          <p:nvPr>
            <p:ph type="pic" sz="quarter" idx="131"/>
          </p:nvPr>
        </p:nvSpPr>
        <p:spPr/>
      </p:sp>
      <p:sp>
        <p:nvSpPr>
          <p:cNvPr id="38" name="Picture Placeholder 37"/>
          <p:cNvSpPr>
            <a:spLocks noGrp="1"/>
          </p:cNvSpPr>
          <p:nvPr>
            <p:ph type="pic" sz="quarter" idx="132"/>
          </p:nvPr>
        </p:nvSpPr>
        <p:spPr/>
      </p:sp>
      <p:sp>
        <p:nvSpPr>
          <p:cNvPr id="39" name="Picture Placeholder 38"/>
          <p:cNvSpPr>
            <a:spLocks noGrp="1"/>
          </p:cNvSpPr>
          <p:nvPr>
            <p:ph type="pic" sz="quarter" idx="133"/>
          </p:nvPr>
        </p:nvSpPr>
        <p:spPr/>
      </p:sp>
      <p:sp>
        <p:nvSpPr>
          <p:cNvPr id="42" name="Text Placeholder 41"/>
          <p:cNvSpPr>
            <a:spLocks noGrp="1"/>
          </p:cNvSpPr>
          <p:nvPr>
            <p:ph type="body" sz="quarter" idx="136"/>
          </p:nvPr>
        </p:nvSpPr>
        <p:spPr/>
        <p:txBody>
          <a:bodyPr/>
          <a:lstStyle/>
          <a:p>
            <a:endParaRPr lang="en-US" dirty="0"/>
          </a:p>
        </p:txBody>
      </p:sp>
      <p:sp>
        <p:nvSpPr>
          <p:cNvPr id="43" name="Text Placeholder 42"/>
          <p:cNvSpPr>
            <a:spLocks noGrp="1"/>
          </p:cNvSpPr>
          <p:nvPr>
            <p:ph type="body" sz="quarter" idx="137"/>
          </p:nvPr>
        </p:nvSpPr>
        <p:spPr/>
        <p:txBody>
          <a:bodyPr/>
          <a:lstStyle/>
          <a:p>
            <a:endParaRPr lang="en-US" dirty="0"/>
          </a:p>
        </p:txBody>
      </p:sp>
      <p:sp>
        <p:nvSpPr>
          <p:cNvPr id="44" name="Text Placeholder 43"/>
          <p:cNvSpPr>
            <a:spLocks noGrp="1"/>
          </p:cNvSpPr>
          <p:nvPr>
            <p:ph type="body" sz="quarter" idx="138"/>
          </p:nvPr>
        </p:nvSpPr>
        <p:spPr/>
        <p:txBody>
          <a:bodyPr/>
          <a:lstStyle/>
          <a:p>
            <a:endParaRPr lang="en-US" dirty="0"/>
          </a:p>
        </p:txBody>
      </p:sp>
      <p:sp>
        <p:nvSpPr>
          <p:cNvPr id="45" name="Text Placeholder 44"/>
          <p:cNvSpPr>
            <a:spLocks noGrp="1"/>
          </p:cNvSpPr>
          <p:nvPr>
            <p:ph type="body" sz="quarter" idx="139"/>
          </p:nvPr>
        </p:nvSpPr>
        <p:spPr/>
        <p:txBody>
          <a:bodyPr/>
          <a:lstStyle/>
          <a:p>
            <a:endParaRPr lang="en-US" dirty="0"/>
          </a:p>
        </p:txBody>
      </p:sp>
      <p:sp>
        <p:nvSpPr>
          <p:cNvPr id="46" name="Text Placeholder 45"/>
          <p:cNvSpPr>
            <a:spLocks noGrp="1"/>
          </p:cNvSpPr>
          <p:nvPr>
            <p:ph type="body" sz="quarter" idx="140"/>
          </p:nvPr>
        </p:nvSpPr>
        <p:spPr/>
        <p:txBody>
          <a:bodyPr/>
          <a:lstStyle/>
          <a:p>
            <a:endParaRPr lang="en-US" dirty="0"/>
          </a:p>
        </p:txBody>
      </p:sp>
      <p:sp>
        <p:nvSpPr>
          <p:cNvPr id="47" name="Text Placeholder 46"/>
          <p:cNvSpPr>
            <a:spLocks noGrp="1"/>
          </p:cNvSpPr>
          <p:nvPr>
            <p:ph type="body" sz="quarter" idx="141"/>
          </p:nvPr>
        </p:nvSpPr>
        <p:spPr/>
        <p:txBody>
          <a:bodyPr/>
          <a:lstStyle/>
          <a:p>
            <a:endParaRPr lang="en-US" dirty="0"/>
          </a:p>
        </p:txBody>
      </p:sp>
      <p:sp>
        <p:nvSpPr>
          <p:cNvPr id="48" name="Text Placeholder 47"/>
          <p:cNvSpPr>
            <a:spLocks noGrp="1"/>
          </p:cNvSpPr>
          <p:nvPr>
            <p:ph type="body" sz="quarter" idx="142"/>
          </p:nvPr>
        </p:nvSpPr>
        <p:spPr/>
        <p:txBody>
          <a:bodyPr/>
          <a:lstStyle/>
          <a:p>
            <a:endParaRPr lang="en-US" dirty="0"/>
          </a:p>
        </p:txBody>
      </p:sp>
      <p:sp>
        <p:nvSpPr>
          <p:cNvPr id="49" name="Text Placeholder 48"/>
          <p:cNvSpPr>
            <a:spLocks noGrp="1"/>
          </p:cNvSpPr>
          <p:nvPr>
            <p:ph type="body" sz="quarter" idx="143"/>
          </p:nvPr>
        </p:nvSpPr>
        <p:spPr/>
        <p:txBody>
          <a:bodyPr/>
          <a:lstStyle/>
          <a:p>
            <a:endParaRPr lang="en-US" dirty="0"/>
          </a:p>
        </p:txBody>
      </p:sp>
      <p:sp>
        <p:nvSpPr>
          <p:cNvPr id="50" name="Text Placeholder 49"/>
          <p:cNvSpPr>
            <a:spLocks noGrp="1"/>
          </p:cNvSpPr>
          <p:nvPr>
            <p:ph type="body" sz="quarter" idx="144"/>
          </p:nvPr>
        </p:nvSpPr>
        <p:spPr/>
        <p:txBody>
          <a:bodyPr/>
          <a:lstStyle/>
          <a:p>
            <a:endParaRPr lang="en-US" dirty="0"/>
          </a:p>
        </p:txBody>
      </p:sp>
      <p:sp>
        <p:nvSpPr>
          <p:cNvPr id="51" name="Text Placeholder 50"/>
          <p:cNvSpPr>
            <a:spLocks noGrp="1"/>
          </p:cNvSpPr>
          <p:nvPr>
            <p:ph type="body" sz="quarter" idx="145"/>
          </p:nvPr>
        </p:nvSpPr>
        <p:spPr/>
        <p:txBody>
          <a:bodyPr/>
          <a:lstStyle/>
          <a:p>
            <a:endParaRPr lang="en-US" dirty="0"/>
          </a:p>
        </p:txBody>
      </p:sp>
      <p:sp>
        <p:nvSpPr>
          <p:cNvPr id="52" name="Text Placeholder 51"/>
          <p:cNvSpPr>
            <a:spLocks noGrp="1"/>
          </p:cNvSpPr>
          <p:nvPr>
            <p:ph type="body" sz="quarter" idx="146"/>
          </p:nvPr>
        </p:nvSpPr>
        <p:spPr/>
        <p:txBody>
          <a:bodyPr/>
          <a:lstStyle/>
          <a:p>
            <a:endParaRPr lang="en-US" dirty="0"/>
          </a:p>
        </p:txBody>
      </p:sp>
      <p:sp>
        <p:nvSpPr>
          <p:cNvPr id="53" name="Text Placeholder 52"/>
          <p:cNvSpPr>
            <a:spLocks noGrp="1"/>
          </p:cNvSpPr>
          <p:nvPr>
            <p:ph type="body" sz="quarter" idx="147"/>
          </p:nvPr>
        </p:nvSpPr>
        <p:spPr/>
        <p:txBody>
          <a:bodyPr/>
          <a:lstStyle/>
          <a:p>
            <a:endParaRPr lang="en-US" dirty="0"/>
          </a:p>
        </p:txBody>
      </p:sp>
      <p:sp>
        <p:nvSpPr>
          <p:cNvPr id="54" name="Text Placeholder 53"/>
          <p:cNvSpPr>
            <a:spLocks noGrp="1"/>
          </p:cNvSpPr>
          <p:nvPr>
            <p:ph type="body" sz="quarter" idx="148"/>
          </p:nvPr>
        </p:nvSpPr>
        <p:spPr/>
        <p:txBody>
          <a:bodyPr/>
          <a:lstStyle/>
          <a:p>
            <a:endParaRPr lang="en-US" dirty="0"/>
          </a:p>
        </p:txBody>
      </p:sp>
      <p:sp>
        <p:nvSpPr>
          <p:cNvPr id="58" name="Text Placeholder 56"/>
          <p:cNvSpPr>
            <a:spLocks noGrp="1"/>
          </p:cNvSpPr>
          <p:nvPr>
            <p:ph type="body" sz="quarter" idx="151"/>
          </p:nvPr>
        </p:nvSpPr>
        <p:spPr>
          <a:xfrm>
            <a:off x="5921585" y="3383280"/>
            <a:ext cx="31998968" cy="1874520"/>
          </a:xfrm>
        </p:spPr>
        <p:txBody>
          <a:bodyPr/>
          <a:lstStyle/>
          <a:p>
            <a:r>
              <a:rPr lang="en-US" sz="6000" dirty="0" smtClean="0">
                <a:latin typeface="Trebuchet MS" panose="020B0603020202020204" pitchFamily="34" charset="0"/>
              </a:rPr>
              <a:t>Fiona Cust. Staffordshire University, Faculty of Health Sciences</a:t>
            </a:r>
            <a:r>
              <a:rPr lang="en-US" dirty="0" smtClean="0">
                <a:latin typeface="Trebuchet MS" panose="020B0603020202020204" pitchFamily="34" charset="0"/>
              </a:rPr>
              <a:t>.</a:t>
            </a:r>
            <a:endParaRPr lang="en-US" dirty="0">
              <a:latin typeface="Trebuchet MS" panose="020B0603020202020204" pitchFamily="34" charset="0"/>
            </a:endParaRPr>
          </a:p>
        </p:txBody>
      </p:sp>
      <p:sp>
        <p:nvSpPr>
          <p:cNvPr id="6" name="AutoShape 5" descr="data:image/jpeg;base64,/9j/4AAQSkZJRgABAQAAAQABAAD/2wCEAAkGBxQREBUUEhQVFRQVFRQUFBcXGBYVFxQUFBQXGBQUFBQYHCggGBolHBQUITEhJSkrLi4uFyAzODMsNygtLisBCgoKDg0OGxAQGywkHyQsLCwsLCwsLCwsLCwsLCwsLCwsLCwsLCwsLCwsLCwvLCwsLCwsLCwsLCwsLCwsLCwsLP/AABEIALkBEAMBIgACEQEDEQH/xAAcAAABBQEBAQAAAAAAAAAAAAAFAQIDBAYABwj/xABFEAACAQIEAwUFBAcGBQUBAAABAhEAAwQSITEFQVETImFxgQYykaGxFELB0QcjM1JygvBikrLC4fEVFlOT0iRDY3PDNP/EABoBAAIDAQEAAAAAAAAAAAAAAAABAgMEBQb/xAApEQACAgICAgEDAwUAAAAAAAAAAQIRAyESMQRBURMUInGBsTJhwcLw/9oADAMBAAIRAxEAPwD2NsEeUVXuYZhyP1ohib4VSdJAodcxzEdPKgCEpTSlcbwpO1FMCO9AEn8+dR3WVdyfh/rS4txkOvSorrBivzpgN7UUwsM2bXbbl8KtdkvSql9NeYHUfnyosZJ2vhUP2z+w3wqIYcn77D1HypFwcGTcc/zH5Db5UuQUWUvSPdjzpe08KSwpjXUdTzqwoHSnYEPbHoKhxF7SSQKvZgKixAkSw0HIAE/6UxEnCzNz+U/Sq9y02VREtmmFBOkGn8JxgzMSNth59av2cUFacsTSAYbLACVI8xTYop9qW4uXadKktcPQb97z/KlYAlFnYE+WtW7WBc7wPP8AIUSLKo5Aegqvc4ig2k/140WB1vAKNyT8hVlLYXYAUMucTY7AD51UuYlm3JP9dKKAK4o2+ZAPhv8AKhTvroZHKdDUROnh8vjVe5igPHyp6QFotUN/VSJgGM3iBrrVR8WeQqBrjNuTRaAc7WxOrMYMR15VDg7pRszAMBuD08KlWwelP+z9SKjTYwjjEyAHdW2P4VUOJqbE4nPbVI9079REVXW3VsVrYjjdJroJ51ItupFt1IAfhrDhQHILcyBAJ8BV/hmWyXKqJcguRuYECamVKlFsdKhQEtg5s0k+6TPlrUGeq+FxPejqCPkaZ9pFKgLWakNQC+OtOFyigH5RTFtd6dI5dfWlDU4GgDtvL6U8a1wrojUeooA7JTltU+3rtrV2zhGPKPP8qQwbeGkc6i7MsIWfEj8ztVi6ES4e1YKgbWdAeYFCcR+kLDqQlpc9wtl0gIsmBLc9OlG/Qgpaw0CP69TzqTJVy3xBHQErJI1BEQfWq124CdBHgKEBCloLsAPLSm3Emns9QvdApgcluOdTjEsBGZviapPiRUTYgnlToC61yo2uiqZZjzpBamnxAnuYjodai7Xq3zpy2KauHAMRUZaAbiSRqZPz+tMtoW5V1m7m7ren5Ucw6KqiF/Go8Rgu3hD0mrKYNukUQ7ToKa1w1IRWHDzzNMfCgc6sMTTCtS2BV7OnBKmyU4JQBEEqRUqQJT1WgBgSpFWnKtSBaQAm5gyDK3E05FH+EhqDX8XcD5fs9yP3ibagnoDmPzitBcYDc1n+LcZEFbSm4w0OXVVJ27Rxonrr4Uk2BKt4HaZG4/dMbM3uj1NU8VjrgU9nZYtylkC/FSam4Rg0IjMM51JOigwO6g5AAADyqweG3Qx/WpBGkAyvWDrrUuTAFYTiuIE9patTyHbFSOs6GaujH4jlZT/uMf8A86q4zgn6+zMQzMGMExpMsdzz1o1h+DZPdvOo6KB9WmKSAH/8da3ret5FkDMGzAT1kCjNu/In8CND51YTCLpIzHq0E6c9oqXsKAKoxcHmPEVMnFWH3j6/61z4aq9zD06QGQ9uOMFmNmAVYK5bmDJ0jblWXwSA3bf8Y+taLjnBrl7ESMoUKFk7yGbZR5jpS4XgItusAtc1yFzkt5lEkDLJnnB6HpVinGMa9kGm2arBcRzKZBBkR090baz8amN9jXWsPuepk+dWksVWlSJlTKx509MGTV5bNMxN5bQl2CjxMT5daf6A3QxOGnmQKkGBQbmhnEOLr2RK5pPuyCJHUHp41U4fxvMpRoDCSp5GNSpP0qaxSasqeaKdB42UqPshVHB8UV3C694aHSJ6TRhbdQlFx7JxkpLRAtuqt1Yc+n0outuh2MSLp8gfkKrkyRKnDbe+UdedWxbpbV5IEsswOYqYx4UWBB2dNKVPmHXfauIp2BWKUmSrBFNy07AgyUoWpYrooAYFpwWnRThSAQClFdXTQB5ZeuX79zK7uw3yp3VbqCq6keZrQYXBrYsEX/1a727KnKzN1ZRsvWd6H58Q7SXfMAVBLMDBMkAjlXW+HHNLS3XWCf5jNNKwEwtxi3cUu24UbtpoD68/WtfbBgZgA0DNExMagEjahuD4gtkQmHC9SGknzJEmrP8AzBG9lv7w/KipfAF5QKmRKoYPjQvtkFtlI1kkRselFUWjfsBUSpRbqriseln3zA015azp8qjXj2HP/uL8aVgXWt1XuWqb/wAZsH/3F+NTW7qusqZHWiwBF3BamdpnTffrUacMXMry3dJKrPcUkEFgvWCR6mi1xKFcS47h8N3b91UMZoOkjqJ3psAjat1ZS3WBxn6VcFbkJnuR+6DB+NVOBfpROMxK2VtdkGVjmJBJZQDA6aT8KTYz04JWJ4zxG5bxdxCcyH3FdQ6r3QZXTTnzitxZfMoPUA/EVkfbnBmVdGXVWVkb75ynKZ56AgipwyRhcpfBXPHKdRj8gD2jxOa6xLSYUDloFHTlQpsUZBGkfnyoBxv7c5tvZBjslFxYVmFyyTbbUjWVVG/moNbw2Ou657oH9w/CKt+7xqKK/tcjbPWuHYzugjTr58/pW0wV3PbVuo+lfP2G4fxC2y5cUwBIkEgwOsEEGvavYd7rYC32/wC074JgLmUOcrwOog1VPNDIvxLI4Z4/6ivxHG32JyXuzXOVAVFDQCQRmJOum/yqrisGGyzdvtqQZuProdCNo05VZYauOj3P8bGrDnSquTJ0hmG4ZZBH6pCepUMfiawP6S+NYjC4lLVi9ct2msh8qEqM2dwx012C/CvSLB1FeX/poSMRhz1t3F/uuD/mqadvYn0a/wBg8e93hlh2ZmYXbqliSSf1h3JM7EVvEOleY/ozuTwoj9zEt88h/GvS7B7opDQ+kim3XIIgTJ18B1pbbhhI6kfAxQB0V0UtJQAlLSV00AdSV000mgAPhbYL/Gr32cdKp4P3x60Toj0IrfZ16VHew6xtVyKjvDSpDBmBt5bgiNT+Bo8q6UHw476+f4GjAalLsAR7Q4MXlCttofgT+dAv+WbdabiW48vxqqDUPYGT4h7N24bquUn1/wBjW24D+wUdAPoKC4ppN3+BP8/5UX4A36n+ulN9iRduV5n+mrh82LN8D3HNtv4XEj5j516XcNAPbrA/aOH3bQEs0C3/APYDKeWoj1pvoadbPmt96vez2N7DE2rv7txZ/hJhvkTWgtfo+xlwqMttc4JXM+4G5GUGR41tPZ79F9myA+LIv3P+mJ7JfMbv66eFOKcugclHZqm4vctkKtyAR3RlB+dRYnFs7q10hsqOBpuWB1j5VTx9yGgaAdOVD+IPcy5lMlYI9KPI8bI0uH7/ACGDNBN8ixjcctiznM5WfcAmCw1J+C0Du8UVjKMrH93USDzB5Udw3F0vrE5XAhkPzkcx41Uf2Wt3HDW/1RkTkgqeuh29PhWCLjy4TTTNjm65RaoT2fwv2i+AV7qkG4WMADcqD94nw+NenM+oAAAAjTwrLPZTA4VyluQneyyMzkwDqaIXeIPbNpUtlsyElZlpAWBmJge9z6VpglHSM+SbltlO9+0uD+23zAP41OT3R/XKh2IxLlyzWyrMxJXMpK6QASsjkKXC8TtFbXauba3GCqRGpnRWJGk7VKVIggrYbb0rI/pT9m7+M+znDWzcZDcDiVXKrAENLEc1iPGtRiMMbNyE9wnSZ0JM/Deq/tBYe6qrvlae7I0KmZ11G1SjuQmBPYXgt/B4K9bxCBCbodBmVpGRQfdJjUV6BhX7orG4DhBXXKZrW4YwoqyUaEmTPicuado3pvbxyqq2IQnIWWcxUrMk6HSBUZua6bbfAwR8qgo7GEluTSzVey1TTQAtJXTSTQB1NJriaQmmALwZ749fpRShGEPfH9cqLUo9AdTbm1OplzamIHm6qEMxCgMJJMAb7k0WtuCAQQQRII1BB2INZP2nA+zuT72gB9dvrRHB8Vt2cLh+0MZ7ahdJkqkny0FSa1Yy/wAUPu+v1FUWbQ+VSYrFrdtq67HN8iKrTIiqn2BUxd5Qz6gZraAa7mblF/Z5v1X9eNZvjNhVCEfvKNydNT+Jo97Ot3D/AF1oXYBZzVPiQc2x2Zhg6EHyYGpb+IVfeZR5kCh93EK+qXMwBjukESOsc9asUWxSqtlbh9zsba22OZhmAPgDOUeAnbwNRcVxxUCD97Q8wTsPEHY0mJtFgRsd1PRhtr8vWg+OvdpYfkwB06Muv1FbseNKjF/TGkLjLuYh+u/nzpic/wB0/KmW7mZZjRgreWYT+NNutlGvp41bXojfsp4zhwbbQjnWj9m7JNg223BJQ/XWgdvEKdCQKNcJxIttlJE9OhqMouhxkrLGNCXGtWr6h7VwFGVhIDowZG15gzVvA8W/9Tl7K8i99Ze04VgAPv6jcHY6iqnH0m2twHRbgPlIIKn1IoTjva+5ZyOSOy5iJJCnK0HrWTPh5RUo9l+LJTcWFuJYZRee4rT2jByIgLCqsD0WfWqWKwue2banIdgwCkoQdGAYRI5HlRri9tTaS7bAysJMbHNBB+tC1udyee/rvrWW2+zQS4PHs6C28syAS53aO7JAEA6GfOtBhjDR/ZWsjbtMV7pCu5nNE+I+ZB9K0TsQqknUIpMaCRvApRVSGthaa7NUCvSM/KrSJSxeRLinL3ndSGlv2nurIGmx3NTXL6C4LRYdowuXFXmVDiT6ZxTcQ3ujlmWenvAbnaquJwKHFLeI/WW1e2p/suQT/h+ZoituwCtk1YBqpZapwaBkk0k0k100hnTSE0k0hNMQKwh74ouKC4U99fOjE1FALNMuHSlmm3NqYAvHibN0f/G/+A1juOY2cNhEUhWS2Hkgt7wZYgEcq2t5ZRx1Rh8VNA+G8LsX8HYNxQbnZFVPe01MEgETSzZoYcbnPpDjHlKhvs5ju0w2U6m2xBI0BzCduXOiJbQ+R+lWfsdq3ayWwEHvGBu0QSfhVJGrJ4/m4fJt4n13p/5JTxuHZlcCbl8pJMi2GObwZZ9daNYqxdu4RksCXlDEhZE66nzn0oN7PDLeiIGS4BrOzJWp4A+h8qs8XUV+r/lintmMHszjM6l+yAkEgtmkTqIAra8OwvZ2lQQCBrlAAzHfSrGI1I8NaQNBHnXRg3LbM+TWio5adazftQpXOynS5bY+Tqv4iD6Gtfi1QicwB56isp7R4gNh7sckYr5hTH9eNacb3ZmmiDhdz/09peeW3r/KN6KIgOhjwmgvBboZEA2Cr8hRa5iEX3mA8zVkkQTJr/D1IOmvIxSCyqiDBYbZtQfLp5eFXsDfVxAYHp41R45ZyiekH02/EVBN3TJSSq0UfajiHZ2NN3dPLTvH6AetM4ng7N7hoZ2NoWS5LKufQ6NKyJEgc+VZ32uxcNaU+6qtcI8ZAX6Gj/A+L2/s6KzlWkNEZizGREHnrm1HKpyjcKRBSqVsL+wWOOI4SQ33M62z1S2e6T8KfaXMDy3+lVeGYgYYXrQXslLuyhiBpc123G+1dg74IIBB6x61yZ45LbRvjkg9JqyzZujQjYKseug/E0fxmqCBPc26wQaxVq/3LeukfRmFa7G3CLAYakI+/OBP4VWtZo/o/wCUTb/FkWFx2WEhoA1JiB4CrGD4rbvSbdxHykq+Ug5T0aNjoazeF4lc1ACiY15jTl/tT8Xcy2iQYYaNEd4NuDI8a35sdLkZ8c/ycWaC/jbdxWVHVnAkqCCRGuo+FTudawuEQIqlO7EEAZYEjkIir2AxT5zmPWNtYIgmAPhWTnG9Gni/ZtMPVoGhmFu1fVqYEtJNNmumgBZppNdNITQAJwx76+dGaBYdu+PMUbBqMQFpr1xNMuOANSKkAJwWBcv2jOSZcEbr3suQqDtAnlrNUPZ6+exRgI1uQNoGdoFFLd4C6IY6kSNY+FVcXiFkifhWfPheTHKCdN+/gnF07LGMvSpJ6UI+3W13cfX6VavS9iArbnX0IoNY4FdI1yj5/Ssng+HLxlLlLk5O2yc5KX9gVh8WLNw3DJEONInvFY+largFyRPUflVe37Lqwi4zHwED86NYThCJETERB1rdCPErZDevLME7zsddNaqYp1aRLCRlkEAg9QY3o0+BHQfCs/xYMRlWEIkFok6chO3nW/A70Zs6rYCxvB8MBCG7bbcuLrfQyPkaFPgrpDIt+3eRlKwxy3ASIAOkGijcItz+uus/gpPw5A1as4azZE2LeVjpmbvNHgeXpW218tmKn8IylzBYqwoQoVB+8CG35EgmKvYLg4OrMc/Od/Wd60mKwb3MNltrmbtFYxud5I+NCnw72jDZlYbqZ+hoU71exOFHWMMbeofLHOiX/GkxFtrbH9YFOU7ZwBPxkCh120HiZmeunmByoPxfCupR7YMqwk/urtJ9aWpMe10VeJYR8TixbTWFA1MAZZOp6a/GK1eC4R9hAZ7d1mjW6uXLH7qsslF8iD41m/Z7BXb+KGHDjNculs6jQ2hDKynmI16ya9B49wdsBaVhfuNbzAXAT3iI2UbET1+dQlljajffokoOnKujK49+1us0OZgaKxGgAHfIj512HD2wYKqDvm7xnkYU0Q4ldRmBtiFyjT8ulUL1Ta5x4vowv8MnKPZGxKKqsQSpcSJA1bNz/ireqQbCTt3gfIgzWEuWcwJ6Nl9VRQa2Vm9FgSNNYJnLmjZo2HjtXIyxX3CUfh/6nawyf0uUv+7M1daGgU6/ciwx12U/A0t29d+4oA62wCP7wk1Sv466N3uD+ZhXXcOUeJj5VLkWMPaORZHIVPhxDehoavEbn/Vf++350tzid0H9q+37x/Gsf2Dvs1feKujdYO5IHpRFDXmuH9ob6/fB81U/hWm4Bx67eYK1kwd7ighV8TOnzon4s4qwh5MJaNQDSzUNu4DsQeWmutSTWajQhZpCaSaQmkABXEAMokZie6Opo0ouHcgeVPt2QNhFWAlRQym2Gn3mJqNblvtOzysTlzTBiJjfafCiQWuimMGYoFO9btljoI05kCSD0mfSpLcG4VW2FyhSTEglidiR4fOr9cKQiphsMwB7R85LMQYAhSe6gA6DSalFkVYpKSGQi3UiLS05aYCEUH41wo3BNvRhrH73ryNGjTKlGTi7RGUU1TPM7Vkljm+6SDNXHU6R1ruNHKcw3YknynSg2Ix11PdI9RPKuqt7Oc1WjW4S8VZFU7MC3pyrToyXtLqBhH3hI9DXkH2u63vMfTQfKiWF4netgZbr+UyPgayZ/GlJ3Fl2PMoqmj0VvZfCzKqyyZgOY+BmkxPszYa0yKWWRvo0HqRzrMYT20MqLqcoLKY25lfyoxivaG0Lc5wCfdWQWbpABrFKXkY3Tb/k0RWKS1RU9g/ZBsHirt24UcKClgqTornM8qdiDp5Go/0rcQRWs27r9nbhrjMdjlIAXx3Jih/tB7WPhLqCzba8HyPedCWW0DEFiAdDG+3xqD9JuCXi/C7N7DjNeS4oWCBo4h1YnQDQGfDxohml9RTkthPFH6binSMQfbi0WIS3cKgwGlRI6wdqHvx6/isRbtWgVDuoCJLO3eEyQJOnSivCP0dCyofHXWVPvLZU3D/M8aDxANegcFx+HwVnLg8KiMSAWFzNccdWZ0zmtM82WS2ZoY8CdrZf9mvYUqoOJZgDr2KkQCQJLMOfgDRLifDLNlCrX2UEyEOQnoehI8JoRicb2q5L17EgMdRbKKY6aNoPIVRPCsAnu25nc3O1LHzLGKpUbd+zRyM17UkDEN2LEBQssJXMxGsQaHW+M4ldrz+pzfWa0HtBwy2yD7OqAgklVIBM84J30rK3LbKYZSvmCPrXc8eUZwSfZx/IU45G4l//AJhxPNlPnbtn/LXH2hxHW3/2rf8A40NmuNX/AE4fBRHyMnsID2ixPK4F/hRF+grS+yd+5dZnvu90AAAMZEmdY2rF2iJ1r0P2KxVlLLB2yuX2M6iND9ay+XUcb4o2+JLlK5M0VvGqORHoKlGLTr8jUlko85SGjQwZjzHKnNhx0HwrjnXVPoYL6n7w+n1pwadqibCL0qJ8EvjQOggDUoNVw1PDVARNmpM1RZqQvTAkzUmeoS9NzUUCLGekNyoJppNJIZP2tKL1VCa4NTAuG7UV29APkaizUy77p8j9Ka7EwBisKrHXoPpQfHYJS+h/qK0F5Z2+PTzqE4CWZQ0MyHKxUOoPIqQY0/Gtss8YdmNYnIz4wjCFuQtn3g4bvPc1AthDvuTPhVR2C+8CvTmQDtIFHMPg8tvKpbE3pMkDMc5ADAMBFte7tp86kxnsldxBUuezUKog99iQ2aNDA33k1jjnkrr27L5Your9GZ4pYFoFNCxM5p0jQ6ExH+9CclzdFEcy2xHgBrHj869As+yJjvmCohcsmeuYMOfT51HgeDBGy4i1I+7dtgo48HK6MPE04+TKKpleTxlJ2nRgLGM7PIpLayXCn9c6aki00yw2kDUROUwK0/DPaTNhLS2LZuQS+K3Vk1j3QO8fdJO29a+z7DYW7rlR1O4ZVBzD72dIOYdaI4f2WW0MqZ8saAtmj+YQx9ZrO9y5F9fjxYFwnE1MBkZZEyVOXwho1n+oqS/2bEZVRyZBMiF0kbbk7RVm77MuqRYYW3E90yUYTpoR3dNNBFBsVhriCL9nKP3wHUL4q6HTyq5ZX0zNLx0naWjrmDukkEWFUiCGNwnXkVDwPjUGK4e8QrWG8GNwj0JcxRjB4fujs7rkeMOPmJ+dPupfGxQ/ykNHhqB86sT/ALFLdato874vYxgZRZt5RPeZDcurrsMs6U+3intxbvB2uKJfssj2yTPdJiQYgx4it5dsZtLhbxlSR8ZKipMHgbarFsLHOAuvnAqSqxSySS1v9jFYbEYe572VW6XbQ+o5VZxGDwwSWS0VaSOzLFmCxPZhZk6jQa1rX4ZaO9tD6CuwvC7NqTbtIhO5CgE+ZirOTXTZWsj9xRkb/s9bMfZ7bCQCXbNKzyVW+948qu4XhwsJHxPM+ZrU3NN6A8cxQC+J2HU1Lm5aK5Nt2wdheItadrqzqY05jbWtpw3jS3AM8KTsRsfPoa8/uuoULm1/dAk+p2FSjiJsqBlzeZIj050SxqSK8XkTxS10eo5Qaa1qsR7Le0zviVtOVCEHQA7xpqTpW9rLODg6Z18GeOaNoHA04GkC08LUC8SaQmn5a4pTAhNLFSZKXLQMYBS5aky0uWkBD2dKLdS5acBQIi7KmX7fcbyNWqyvHeJuWyjRPDmOpqcIuTKc+ZYo2ye28gm2VYiQBMSQds0aUGuY9Wfs79sI51ysN45gjRh8arW8R2eqMN9QSB8utEPtVrFW8l1Qy8uRU9Qd1NW5MVuzBDzJdMIYTHqsRK+KyPiFifUUSs8XvjVGt3B0uDKfIOg09VNZ7h3AyrQLxa3yDRn32LbEAc6vHAup0M/EHc9d/wDWsskoujbjyuSs1WC4wraXLbW26aXB6FdflREWrVwbK3XY/GsGuJddxRbCceZPeAPid/LNvSosU0zV28MqiFUAeGn0pTa6GqGE41bYakg+OvzFXxiFMQQcxIEa6gT9BSJjWQ9JqJrIPUf10NXK4igANf4LafdFk7kd0n1WqycEVBCAqP73z3o+1seVCcfxBFWWbKmw/fuHog3C/wBr/emm10QeOMu0D0wTN7sR1J/CquIwaZtcpOxK6FT570LucbuWmc2lAUgQrS0NyIM+Ma9KfZ4szprBP3wsCDO8DfUVZic5L8uzJlxxxr2ExbAH5mfmarviQOVVcfxXJbLBZ2+HOh93jK5Zb+UDc/6VoUWZXJeh2O4vGpEAcuZ8BWex1w3WLHQbAdPCpsRf7U6gA/TqapZ5HgB9dzVqVFTbK2GUZh50vGmKwPGn2dDVHjdyY84FWIomRYK6Q2cGDMg9I2r1D2W9oBdUI572w/KvMLCaaVfwV4oQRRkxqaop8byJYcnJdHrmWnBaWlFc09WJlpctOrqAGZaULTqWgBsV2WnV1ADYpYpaWgATx/iSWVUO0ZzA58iY+RoDexCXF0YVV/SN+1tfxD/A1AsDv6GteOC42cXysreVp+tFu9h7XgD1mobduO9bbQkx0aNzQ3iWxoph/ds/wGrmjGpbL+C4gw02PSjeF4wdmGnxHqDWYu7jzq8mwquUU+y6M5R2jULi0bw221GngajuWEOkeo5enwoLhd6MW6zywR9GuHkzrewZxHECwQO9sCTBgTyzbGn4LjckFX8iDRf7p9a85xP/APW/9c6rljSL8eaTej0ux7SXU3hx4/8AkKvW/bKwP2ua3oTsXBjeConnzFY7Be5VXjPu/wAr/wCWq2jTHJZpuLe1fboew/Z7SZBbWDKnYedBrt2QWdpOhk+Bn4UM4T+w/mNOxvueq/UVKEbdDzZPpwtFprL39LYypvnbY+Kj730qa1hbeHEJq53J3OsmfjRpvc9KzeN/aVqhFLo5eWcpO5EvFMWhtx946ZfPc+VAL1wA6CpcZ+3fz/Ch7fnVyVIrq2LmJnpz8anQaVXsc/KrS7f10piZEBpVDHWDcK5RMSatYj3afw33/wCU/UU+ipq0Q4fBkAax9Kkeyy7jTqNR/pRO5S4ejkyp4Yn/2Q=="/>
          <p:cNvSpPr>
            <a:spLocks noChangeAspect="1" noChangeArrowheads="1"/>
          </p:cNvSpPr>
          <p:nvPr/>
        </p:nvSpPr>
        <p:spPr bwMode="auto">
          <a:xfrm>
            <a:off x="3206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 name="AutoShape 7" descr="data:image/jpeg;base64,/9j/4AAQSkZJRgABAQAAAQABAAD/2wCEAAkGBxQREBUUEhQVFRQVFRQUFBcXGBYVFxQUFBQXGBQUFBQYHCggGBolHBQUITEhJSkrLi4uFyAzODMsNygtLisBCgoKDg0OGxAQGywkHyQsLCwsLCwsLCwsLCwsLCwsLCwsLCwsLCwsLCwsLCwvLCwsLCwsLCwsLCwsLCwsLCwsLP/AABEIALkBEAMBIgACEQEDEQH/xAAcAAABBQEBAQAAAAAAAAAAAAAFAQIDBAYABwj/xABFEAACAQIEAwUFBAcGBQUBAAABAhEAAwQSITEFQVETImFxgQYykaGxFELB0QcjM1JygvBikrLC4fEVFlOT0iRDY3PDNP/EABoBAAIDAQEAAAAAAAAAAAAAAAABAgMEBQb/xAApEQACAgICAgEDAwUAAAAAAAAAAQIRAyESMQRBURMUInGBsTJhwcLw/9oADAMBAAIRAxEAPwD2NsEeUVXuYZhyP1ohib4VSdJAodcxzEdPKgCEpTSlcbwpO1FMCO9AEn8+dR3WVdyfh/rS4txkOvSorrBivzpgN7UUwsM2bXbbl8KtdkvSql9NeYHUfnyosZJ2vhUP2z+w3wqIYcn77D1HypFwcGTcc/zH5Db5UuQUWUvSPdjzpe08KSwpjXUdTzqwoHSnYEPbHoKhxF7SSQKvZgKixAkSw0HIAE/6UxEnCzNz+U/Sq9y02VREtmmFBOkGn8JxgzMSNth59av2cUFacsTSAYbLACVI8xTYop9qW4uXadKktcPQb97z/KlYAlFnYE+WtW7WBc7wPP8AIUSLKo5Aegqvc4ig2k/140WB1vAKNyT8hVlLYXYAUMucTY7AD51UuYlm3JP9dKKAK4o2+ZAPhv8AKhTvroZHKdDUROnh8vjVe5igPHyp6QFotUN/VSJgGM3iBrrVR8WeQqBrjNuTRaAc7WxOrMYMR15VDg7pRszAMBuD08KlWwelP+z9SKjTYwjjEyAHdW2P4VUOJqbE4nPbVI9079REVXW3VsVrYjjdJroJ51ItupFt1IAfhrDhQHILcyBAJ8BV/hmWyXKqJcguRuYECamVKlFsdKhQEtg5s0k+6TPlrUGeq+FxPejqCPkaZ9pFKgLWakNQC+OtOFyigH5RTFtd6dI5dfWlDU4GgDtvL6U8a1wrojUeooA7JTltU+3rtrV2zhGPKPP8qQwbeGkc6i7MsIWfEj8ztVi6ES4e1YKgbWdAeYFCcR+kLDqQlpc9wtl0gIsmBLc9OlG/Qgpaw0CP69TzqTJVy3xBHQErJI1BEQfWq124CdBHgKEBCloLsAPLSm3Emns9QvdApgcluOdTjEsBGZviapPiRUTYgnlToC61yo2uiqZZjzpBamnxAnuYjodai7Xq3zpy2KauHAMRUZaAbiSRqZPz+tMtoW5V1m7m7ren5Ucw6KqiF/Go8Rgu3hD0mrKYNukUQ7ToKa1w1IRWHDzzNMfCgc6sMTTCtS2BV7OnBKmyU4JQBEEqRUqQJT1WgBgSpFWnKtSBaQAm5gyDK3E05FH+EhqDX8XcD5fs9yP3ibagnoDmPzitBcYDc1n+LcZEFbSm4w0OXVVJ27Rxonrr4Uk2BKt4HaZG4/dMbM3uj1NU8VjrgU9nZYtylkC/FSam4Rg0IjMM51JOigwO6g5AAADyqweG3Qx/WpBGkAyvWDrrUuTAFYTiuIE9patTyHbFSOs6GaujH4jlZT/uMf8A86q4zgn6+zMQzMGMExpMsdzz1o1h+DZPdvOo6KB9WmKSAH/8da3ret5FkDMGzAT1kCjNu/In8CND51YTCLpIzHq0E6c9oqXsKAKoxcHmPEVMnFWH3j6/61z4aq9zD06QGQ9uOMFmNmAVYK5bmDJ0jblWXwSA3bf8Y+taLjnBrl7ESMoUKFk7yGbZR5jpS4XgItusAtc1yFzkt5lEkDLJnnB6HpVinGMa9kGm2arBcRzKZBBkR090baz8amN9jXWsPuepk+dWksVWlSJlTKx509MGTV5bNMxN5bQl2CjxMT5daf6A3QxOGnmQKkGBQbmhnEOLr2RK5pPuyCJHUHp41U4fxvMpRoDCSp5GNSpP0qaxSasqeaKdB42UqPshVHB8UV3C694aHSJ6TRhbdQlFx7JxkpLRAtuqt1Yc+n0outuh2MSLp8gfkKrkyRKnDbe+UdedWxbpbV5IEsswOYqYx4UWBB2dNKVPmHXfauIp2BWKUmSrBFNy07AgyUoWpYrooAYFpwWnRThSAQClFdXTQB5ZeuX79zK7uw3yp3VbqCq6keZrQYXBrYsEX/1a727KnKzN1ZRsvWd6H58Q7SXfMAVBLMDBMkAjlXW+HHNLS3XWCf5jNNKwEwtxi3cUu24UbtpoD68/WtfbBgZgA0DNExMagEjahuD4gtkQmHC9SGknzJEmrP8AzBG9lv7w/KipfAF5QKmRKoYPjQvtkFtlI1kkRselFUWjfsBUSpRbqriseln3zA015azp8qjXj2HP/uL8aVgXWt1XuWqb/wAZsH/3F+NTW7qusqZHWiwBF3BamdpnTffrUacMXMry3dJKrPcUkEFgvWCR6mi1xKFcS47h8N3b91UMZoOkjqJ3psAjat1ZS3WBxn6VcFbkJnuR+6DB+NVOBfpROMxK2VtdkGVjmJBJZQDA6aT8KTYz04JWJ4zxG5bxdxCcyH3FdQ6r3QZXTTnzitxZfMoPUA/EVkfbnBmVdGXVWVkb75ynKZ56AgipwyRhcpfBXPHKdRj8gD2jxOa6xLSYUDloFHTlQpsUZBGkfnyoBxv7c5tvZBjslFxYVmFyyTbbUjWVVG/moNbw2Ou657oH9w/CKt+7xqKK/tcjbPWuHYzugjTr58/pW0wV3PbVuo+lfP2G4fxC2y5cUwBIkEgwOsEEGvavYd7rYC32/wC074JgLmUOcrwOog1VPNDIvxLI4Z4/6ivxHG32JyXuzXOVAVFDQCQRmJOum/yqrisGGyzdvtqQZuProdCNo05VZYauOj3P8bGrDnSquTJ0hmG4ZZBH6pCepUMfiawP6S+NYjC4lLVi9ct2msh8qEqM2dwx012C/CvSLB1FeX/poSMRhz1t3F/uuD/mqadvYn0a/wBg8e93hlh2ZmYXbqliSSf1h3JM7EVvEOleY/ozuTwoj9zEt88h/GvS7B7opDQ+kim3XIIgTJ18B1pbbhhI6kfAxQB0V0UtJQAlLSV00AdSV000mgAPhbYL/Gr32cdKp4P3x60Toj0IrfZ16VHew6xtVyKjvDSpDBmBt5bgiNT+Bo8q6UHw476+f4GjAalLsAR7Q4MXlCttofgT+dAv+WbdabiW48vxqqDUPYGT4h7N24bquUn1/wBjW24D+wUdAPoKC4ppN3+BP8/5UX4A36n+ulN9iRduV5n+mrh82LN8D3HNtv4XEj5j516XcNAPbrA/aOH3bQEs0C3/APYDKeWoj1pvoadbPmt96vez2N7DE2rv7txZ/hJhvkTWgtfo+xlwqMttc4JXM+4G5GUGR41tPZ79F9myA+LIv3P+mJ7JfMbv66eFOKcugclHZqm4vctkKtyAR3RlB+dRYnFs7q10hsqOBpuWB1j5VTx9yGgaAdOVD+IPcy5lMlYI9KPI8bI0uH7/ACGDNBN8ixjcctiznM5WfcAmCw1J+C0Du8UVjKMrH93USDzB5Udw3F0vrE5XAhkPzkcx41Uf2Wt3HDW/1RkTkgqeuh29PhWCLjy4TTTNjm65RaoT2fwv2i+AV7qkG4WMADcqD94nw+NenM+oAAAAjTwrLPZTA4VyluQneyyMzkwDqaIXeIPbNpUtlsyElZlpAWBmJge9z6VpglHSM+SbltlO9+0uD+23zAP41OT3R/XKh2IxLlyzWyrMxJXMpK6QASsjkKXC8TtFbXauba3GCqRGpnRWJGk7VKVIggrYbb0rI/pT9m7+M+znDWzcZDcDiVXKrAENLEc1iPGtRiMMbNyE9wnSZ0JM/Deq/tBYe6qrvlae7I0KmZ11G1SjuQmBPYXgt/B4K9bxCBCbodBmVpGRQfdJjUV6BhX7orG4DhBXXKZrW4YwoqyUaEmTPicuado3pvbxyqq2IQnIWWcxUrMk6HSBUZua6bbfAwR8qgo7GEluTSzVey1TTQAtJXTSTQB1NJriaQmmALwZ749fpRShGEPfH9cqLUo9AdTbm1OplzamIHm6qEMxCgMJJMAb7k0WtuCAQQQRII1BB2INZP2nA+zuT72gB9dvrRHB8Vt2cLh+0MZ7ahdJkqkny0FSa1Yy/wAUPu+v1FUWbQ+VSYrFrdtq67HN8iKrTIiqn2BUxd5Qz6gZraAa7mblF/Z5v1X9eNZvjNhVCEfvKNydNT+Jo97Ot3D/AF1oXYBZzVPiQc2x2Zhg6EHyYGpb+IVfeZR5kCh93EK+qXMwBjukESOsc9asUWxSqtlbh9zsba22OZhmAPgDOUeAnbwNRcVxxUCD97Q8wTsPEHY0mJtFgRsd1PRhtr8vWg+OvdpYfkwB06Muv1FbseNKjF/TGkLjLuYh+u/nzpic/wB0/KmW7mZZjRgreWYT+NNutlGvp41bXojfsp4zhwbbQjnWj9m7JNg223BJQ/XWgdvEKdCQKNcJxIttlJE9OhqMouhxkrLGNCXGtWr6h7VwFGVhIDowZG15gzVvA8W/9Tl7K8i99Ze04VgAPv6jcHY6iqnH0m2twHRbgPlIIKn1IoTjva+5ZyOSOy5iJJCnK0HrWTPh5RUo9l+LJTcWFuJYZRee4rT2jByIgLCqsD0WfWqWKwue2banIdgwCkoQdGAYRI5HlRri9tTaS7bAysJMbHNBB+tC1udyee/rvrWW2+zQS4PHs6C28syAS53aO7JAEA6GfOtBhjDR/ZWsjbtMV7pCu5nNE+I+ZB9K0TsQqknUIpMaCRvApRVSGthaa7NUCvSM/KrSJSxeRLinL3ndSGlv2nurIGmx3NTXL6C4LRYdowuXFXmVDiT6ZxTcQ3ujlmWenvAbnaquJwKHFLeI/WW1e2p/suQT/h+ZoituwCtk1YBqpZapwaBkk0k0k100hnTSE0k0hNMQKwh74ouKC4U99fOjE1FALNMuHSlmm3NqYAvHibN0f/G/+A1juOY2cNhEUhWS2Hkgt7wZYgEcq2t5ZRx1Rh8VNA+G8LsX8HYNxQbnZFVPe01MEgETSzZoYcbnPpDjHlKhvs5ju0w2U6m2xBI0BzCduXOiJbQ+R+lWfsdq3ayWwEHvGBu0QSfhVJGrJ4/m4fJt4n13p/5JTxuHZlcCbl8pJMi2GObwZZ9daNYqxdu4RksCXlDEhZE66nzn0oN7PDLeiIGS4BrOzJWp4A+h8qs8XUV+r/lintmMHszjM6l+yAkEgtmkTqIAra8OwvZ2lQQCBrlAAzHfSrGI1I8NaQNBHnXRg3LbM+TWio5adazftQpXOynS5bY+Tqv4iD6Gtfi1QicwB56isp7R4gNh7sckYr5hTH9eNacb3ZmmiDhdz/09peeW3r/KN6KIgOhjwmgvBboZEA2Cr8hRa5iEX3mA8zVkkQTJr/D1IOmvIxSCyqiDBYbZtQfLp5eFXsDfVxAYHp41R45ZyiekH02/EVBN3TJSSq0UfajiHZ2NN3dPLTvH6AetM4ng7N7hoZ2NoWS5LKufQ6NKyJEgc+VZ32uxcNaU+6qtcI8ZAX6Gj/A+L2/s6KzlWkNEZizGREHnrm1HKpyjcKRBSqVsL+wWOOI4SQ33M62z1S2e6T8KfaXMDy3+lVeGYgYYXrQXslLuyhiBpc123G+1dg74IIBB6x61yZ45LbRvjkg9JqyzZujQjYKseug/E0fxmqCBPc26wQaxVq/3LeukfRmFa7G3CLAYakI+/OBP4VWtZo/o/wCUTb/FkWFx2WEhoA1JiB4CrGD4rbvSbdxHykq+Ug5T0aNjoazeF4lc1ACiY15jTl/tT8Xcy2iQYYaNEd4NuDI8a35sdLkZ8c/ycWaC/jbdxWVHVnAkqCCRGuo+FTudawuEQIqlO7EEAZYEjkIir2AxT5zmPWNtYIgmAPhWTnG9Gni/ZtMPVoGhmFu1fVqYEtJNNmumgBZppNdNITQAJwx76+dGaBYdu+PMUbBqMQFpr1xNMuOANSKkAJwWBcv2jOSZcEbr3suQqDtAnlrNUPZ6+exRgI1uQNoGdoFFLd4C6IY6kSNY+FVcXiFkifhWfPheTHKCdN+/gnF07LGMvSpJ6UI+3W13cfX6VavS9iArbnX0IoNY4FdI1yj5/Ssng+HLxlLlLk5O2yc5KX9gVh8WLNw3DJEONInvFY+largFyRPUflVe37Lqwi4zHwED86NYThCJETERB1rdCPErZDevLME7zsddNaqYp1aRLCRlkEAg9QY3o0+BHQfCs/xYMRlWEIkFok6chO3nW/A70Zs6rYCxvB8MBCG7bbcuLrfQyPkaFPgrpDIt+3eRlKwxy3ASIAOkGijcItz+uus/gpPw5A1as4azZE2LeVjpmbvNHgeXpW218tmKn8IylzBYqwoQoVB+8CG35EgmKvYLg4OrMc/Od/Wd60mKwb3MNltrmbtFYxud5I+NCnw72jDZlYbqZ+hoU71exOFHWMMbeofLHOiX/GkxFtrbH9YFOU7ZwBPxkCh120HiZmeunmByoPxfCupR7YMqwk/urtJ9aWpMe10VeJYR8TixbTWFA1MAZZOp6a/GK1eC4R9hAZ7d1mjW6uXLH7qsslF8iD41m/Z7BXb+KGHDjNculs6jQ2hDKynmI16ya9B49wdsBaVhfuNbzAXAT3iI2UbET1+dQlljajffokoOnKujK49+1us0OZgaKxGgAHfIj512HD2wYKqDvm7xnkYU0Q4ldRmBtiFyjT8ulUL1Ta5x4vowv8MnKPZGxKKqsQSpcSJA1bNz/ireqQbCTt3gfIgzWEuWcwJ6Nl9VRQa2Vm9FgSNNYJnLmjZo2HjtXIyxX3CUfh/6nawyf0uUv+7M1daGgU6/ciwx12U/A0t29d+4oA62wCP7wk1Sv466N3uD+ZhXXcOUeJj5VLkWMPaORZHIVPhxDehoavEbn/Vf++350tzid0H9q+37x/Gsf2Dvs1feKujdYO5IHpRFDXmuH9ob6/fB81U/hWm4Bx67eYK1kwd7ighV8TOnzon4s4qwh5MJaNQDSzUNu4DsQeWmutSTWajQhZpCaSaQmkABXEAMokZie6Opo0ouHcgeVPt2QNhFWAlRQym2Gn3mJqNblvtOzysTlzTBiJjfafCiQWuimMGYoFO9btljoI05kCSD0mfSpLcG4VW2FyhSTEglidiR4fOr9cKQiphsMwB7R85LMQYAhSe6gA6DSalFkVYpKSGQi3UiLS05aYCEUH41wo3BNvRhrH73ryNGjTKlGTi7RGUU1TPM7Vkljm+6SDNXHU6R1ruNHKcw3YknynSg2Ix11PdI9RPKuqt7Oc1WjW4S8VZFU7MC3pyrToyXtLqBhH3hI9DXkH2u63vMfTQfKiWF4netgZbr+UyPgayZ/GlJ3Fl2PMoqmj0VvZfCzKqyyZgOY+BmkxPszYa0yKWWRvo0HqRzrMYT20MqLqcoLKY25lfyoxivaG0Lc5wCfdWQWbpABrFKXkY3Tb/k0RWKS1RU9g/ZBsHirt24UcKClgqTornM8qdiDp5Go/0rcQRWs27r9nbhrjMdjlIAXx3Jih/tB7WPhLqCzba8HyPedCWW0DEFiAdDG+3xqD9JuCXi/C7N7DjNeS4oWCBo4h1YnQDQGfDxohml9RTkthPFH6binSMQfbi0WIS3cKgwGlRI6wdqHvx6/isRbtWgVDuoCJLO3eEyQJOnSivCP0dCyofHXWVPvLZU3D/M8aDxANegcFx+HwVnLg8KiMSAWFzNccdWZ0zmtM82WS2ZoY8CdrZf9mvYUqoOJZgDr2KkQCQJLMOfgDRLifDLNlCrX2UEyEOQnoehI8JoRicb2q5L17EgMdRbKKY6aNoPIVRPCsAnu25nc3O1LHzLGKpUbd+zRyM17UkDEN2LEBQssJXMxGsQaHW+M4ldrz+pzfWa0HtBwy2yD7OqAgklVIBM84J30rK3LbKYZSvmCPrXc8eUZwSfZx/IU45G4l//AJhxPNlPnbtn/LXH2hxHW3/2rf8A40NmuNX/AE4fBRHyMnsID2ixPK4F/hRF+grS+yd+5dZnvu90AAAMZEmdY2rF2iJ1r0P2KxVlLLB2yuX2M6iND9ay+XUcb4o2+JLlK5M0VvGqORHoKlGLTr8jUlko85SGjQwZjzHKnNhx0HwrjnXVPoYL6n7w+n1pwadqibCL0qJ8EvjQOggDUoNVw1PDVARNmpM1RZqQvTAkzUmeoS9NzUUCLGekNyoJppNJIZP2tKL1VCa4NTAuG7UV29APkaizUy77p8j9Ka7EwBisKrHXoPpQfHYJS+h/qK0F5Z2+PTzqE4CWZQ0MyHKxUOoPIqQY0/Gtss8YdmNYnIz4wjCFuQtn3g4bvPc1AthDvuTPhVR2C+8CvTmQDtIFHMPg8tvKpbE3pMkDMc5ADAMBFte7tp86kxnsldxBUuezUKog99iQ2aNDA33k1jjnkrr27L5Your9GZ4pYFoFNCxM5p0jQ6ExH+9CclzdFEcy2xHgBrHj869As+yJjvmCohcsmeuYMOfT51HgeDBGy4i1I+7dtgo48HK6MPE04+TKKpleTxlJ2nRgLGM7PIpLayXCn9c6aki00yw2kDUROUwK0/DPaTNhLS2LZuQS+K3Vk1j3QO8fdJO29a+z7DYW7rlR1O4ZVBzD72dIOYdaI4f2WW0MqZ8saAtmj+YQx9ZrO9y5F9fjxYFwnE1MBkZZEyVOXwho1n+oqS/2bEZVRyZBMiF0kbbk7RVm77MuqRYYW3E90yUYTpoR3dNNBFBsVhriCL9nKP3wHUL4q6HTyq5ZX0zNLx0naWjrmDukkEWFUiCGNwnXkVDwPjUGK4e8QrWG8GNwj0JcxRjB4fujs7rkeMOPmJ+dPupfGxQ/ykNHhqB86sT/ALFLdato874vYxgZRZt5RPeZDcurrsMs6U+3intxbvB2uKJfssj2yTPdJiQYgx4it5dsZtLhbxlSR8ZKipMHgbarFsLHOAuvnAqSqxSySS1v9jFYbEYe572VW6XbQ+o5VZxGDwwSWS0VaSOzLFmCxPZhZk6jQa1rX4ZaO9tD6CuwvC7NqTbtIhO5CgE+ZirOTXTZWsj9xRkb/s9bMfZ7bCQCXbNKzyVW+948qu4XhwsJHxPM+ZrU3NN6A8cxQC+J2HU1Lm5aK5Nt2wdheItadrqzqY05jbWtpw3jS3AM8KTsRsfPoa8/uuoULm1/dAk+p2FSjiJsqBlzeZIj050SxqSK8XkTxS10eo5Qaa1qsR7Le0zviVtOVCEHQA7xpqTpW9rLODg6Z18GeOaNoHA04GkC08LUC8SaQmn5a4pTAhNLFSZKXLQMYBS5aky0uWkBD2dKLdS5acBQIi7KmX7fcbyNWqyvHeJuWyjRPDmOpqcIuTKc+ZYo2ye28gm2VYiQBMSQds0aUGuY9Wfs79sI51ysN45gjRh8arW8R2eqMN9QSB8utEPtVrFW8l1Qy8uRU9Qd1NW5MVuzBDzJdMIYTHqsRK+KyPiFifUUSs8XvjVGt3B0uDKfIOg09VNZ7h3AyrQLxa3yDRn32LbEAc6vHAup0M/EHc9d/wDWsskoujbjyuSs1WC4wraXLbW26aXB6FdflREWrVwbK3XY/GsGuJddxRbCceZPeAPid/LNvSosU0zV28MqiFUAeGn0pTa6GqGE41bYakg+OvzFXxiFMQQcxIEa6gT9BSJjWQ9JqJrIPUf10NXK4igANf4LafdFk7kd0n1WqycEVBCAqP73z3o+1seVCcfxBFWWbKmw/fuHog3C/wBr/emm10QeOMu0D0wTN7sR1J/CquIwaZtcpOxK6FT570LucbuWmc2lAUgQrS0NyIM+Ma9KfZ4szprBP3wsCDO8DfUVZic5L8uzJlxxxr2ExbAH5mfmarviQOVVcfxXJbLBZ2+HOh93jK5Zb+UDc/6VoUWZXJeh2O4vGpEAcuZ8BWex1w3WLHQbAdPCpsRf7U6gA/TqapZ5HgB9dzVqVFTbK2GUZh50vGmKwPGn2dDVHjdyY84FWIomRYK6Q2cGDMg9I2r1D2W9oBdUI572w/KvMLCaaVfwV4oQRRkxqaop8byJYcnJdHrmWnBaWlFc09WJlpctOrqAGZaULTqWgBsV2WnV1ADYpYpaWgATx/iSWVUO0ZzA58iY+RoDexCXF0YVV/SN+1tfxD/A1AsDv6GteOC42cXysreVp+tFu9h7XgD1mobduO9bbQkx0aNzQ3iWxoph/ds/wGrmjGpbL+C4gw02PSjeF4wdmGnxHqDWYu7jzq8mwquUU+y6M5R2jULi0bw221GngajuWEOkeo5enwoLhd6MW6zywR9GuHkzrewZxHECwQO9sCTBgTyzbGn4LjckFX8iDRf7p9a85xP/APW/9c6rljSL8eaTej0ux7SXU3hx4/8AkKvW/bKwP2ua3oTsXBjeConnzFY7Be5VXjPu/wAr/wCWq2jTHJZpuLe1fboew/Z7SZBbWDKnYedBrt2QWdpOhk+Bn4UM4T+w/mNOxvueq/UVKEbdDzZPpwtFprL39LYypvnbY+Kj730qa1hbeHEJq53J3OsmfjRpvc9KzeN/aVqhFLo5eWcpO5EvFMWhtx946ZfPc+VAL1wA6CpcZ+3fz/Ch7fnVyVIrq2LmJnpz8anQaVXsc/KrS7f10piZEBpVDHWDcK5RMSatYj3afw33/wCU/UU+ipq0Q4fBkAax9Kkeyy7jTqNR/pRO5S4ejkyp4Yn/2Q=="/>
          <p:cNvSpPr>
            <a:spLocks noChangeAspect="1" noChangeArrowheads="1"/>
          </p:cNvSpPr>
          <p:nvPr/>
        </p:nvSpPr>
        <p:spPr bwMode="auto">
          <a:xfrm>
            <a:off x="4730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6" name="AutoShape 9" descr="data:image/jpeg;base64,/9j/4AAQSkZJRgABAQAAAQABAAD/2wCEAAkGBxQREBUUEhQVFRQVFRQUFBcXGBYVFxQUFBQXGBQUFBQYHCggGBolHBQUITEhJSkrLi4uFyAzODMsNygtLisBCgoKDg0OGxAQGywkHyQsLCwsLCwsLCwsLCwsLCwsLCwsLCwsLCwsLCwsLCwvLCwsLCwsLCwsLCwsLCwsLCwsLP/AABEIALkBEAMBIgACEQEDEQH/xAAcAAABBQEBAQAAAAAAAAAAAAAFAQIDBAYABwj/xABFEAACAQIEAwUFBAcGBQUBAAABAhEAAwQSITEFQVETImFxgQYykaGxFELB0QcjM1JygvBikrLC4fEVFlOT0iRDY3PDNP/EABoBAAIDAQEAAAAAAAAAAAAAAAABAgMEBQb/xAApEQACAgICAgEDAwUAAAAAAAAAAQIRAyESMQRBURMUInGBsTJhwcLw/9oADAMBAAIRAxEAPwD2NsEeUVXuYZhyP1ohib4VSdJAodcxzEdPKgCEpTSlcbwpO1FMCO9AEn8+dR3WVdyfh/rS4txkOvSorrBivzpgN7UUwsM2bXbbl8KtdkvSql9NeYHUfnyosZJ2vhUP2z+w3wqIYcn77D1HypFwcGTcc/zH5Db5UuQUWUvSPdjzpe08KSwpjXUdTzqwoHSnYEPbHoKhxF7SSQKvZgKixAkSw0HIAE/6UxEnCzNz+U/Sq9y02VREtmmFBOkGn8JxgzMSNth59av2cUFacsTSAYbLACVI8xTYop9qW4uXadKktcPQb97z/KlYAlFnYE+WtW7WBc7wPP8AIUSLKo5Aegqvc4ig2k/140WB1vAKNyT8hVlLYXYAUMucTY7AD51UuYlm3JP9dKKAK4o2+ZAPhv8AKhTvroZHKdDUROnh8vjVe5igPHyp6QFotUN/VSJgGM3iBrrVR8WeQqBrjNuTRaAc7WxOrMYMR15VDg7pRszAMBuD08KlWwelP+z9SKjTYwjjEyAHdW2P4VUOJqbE4nPbVI9079REVXW3VsVrYjjdJroJ51ItupFt1IAfhrDhQHILcyBAJ8BV/hmWyXKqJcguRuYECamVKlFsdKhQEtg5s0k+6TPlrUGeq+FxPejqCPkaZ9pFKgLWakNQC+OtOFyigH5RTFtd6dI5dfWlDU4GgDtvL6U8a1wrojUeooA7JTltU+3rtrV2zhGPKPP8qQwbeGkc6i7MsIWfEj8ztVi6ES4e1YKgbWdAeYFCcR+kLDqQlpc9wtl0gIsmBLc9OlG/Qgpaw0CP69TzqTJVy3xBHQErJI1BEQfWq124CdBHgKEBCloLsAPLSm3Emns9QvdApgcluOdTjEsBGZviapPiRUTYgnlToC61yo2uiqZZjzpBamnxAnuYjodai7Xq3zpy2KauHAMRUZaAbiSRqZPz+tMtoW5V1m7m7ren5Ucw6KqiF/Go8Rgu3hD0mrKYNukUQ7ToKa1w1IRWHDzzNMfCgc6sMTTCtS2BV7OnBKmyU4JQBEEqRUqQJT1WgBgSpFWnKtSBaQAm5gyDK3E05FH+EhqDX8XcD5fs9yP3ibagnoDmPzitBcYDc1n+LcZEFbSm4w0OXVVJ27Rxonrr4Uk2BKt4HaZG4/dMbM3uj1NU8VjrgU9nZYtylkC/FSam4Rg0IjMM51JOigwO6g5AAADyqweG3Qx/WpBGkAyvWDrrUuTAFYTiuIE9patTyHbFSOs6GaujH4jlZT/uMf8A86q4zgn6+zMQzMGMExpMsdzz1o1h+DZPdvOo6KB9WmKSAH/8da3ret5FkDMGzAT1kCjNu/In8CND51YTCLpIzHq0E6c9oqXsKAKoxcHmPEVMnFWH3j6/61z4aq9zD06QGQ9uOMFmNmAVYK5bmDJ0jblWXwSA3bf8Y+taLjnBrl7ESMoUKFk7yGbZR5jpS4XgItusAtc1yFzkt5lEkDLJnnB6HpVinGMa9kGm2arBcRzKZBBkR090baz8amN9jXWsPuepk+dWksVWlSJlTKx509MGTV5bNMxN5bQl2CjxMT5daf6A3QxOGnmQKkGBQbmhnEOLr2RK5pPuyCJHUHp41U4fxvMpRoDCSp5GNSpP0qaxSasqeaKdB42UqPshVHB8UV3C694aHSJ6TRhbdQlFx7JxkpLRAtuqt1Yc+n0outuh2MSLp8gfkKrkyRKnDbe+UdedWxbpbV5IEsswOYqYx4UWBB2dNKVPmHXfauIp2BWKUmSrBFNy07AgyUoWpYrooAYFpwWnRThSAQClFdXTQB5ZeuX79zK7uw3yp3VbqCq6keZrQYXBrYsEX/1a727KnKzN1ZRsvWd6H58Q7SXfMAVBLMDBMkAjlXW+HHNLS3XWCf5jNNKwEwtxi3cUu24UbtpoD68/WtfbBgZgA0DNExMagEjahuD4gtkQmHC9SGknzJEmrP8AzBG9lv7w/KipfAF5QKmRKoYPjQvtkFtlI1kkRselFUWjfsBUSpRbqriseln3zA015azp8qjXj2HP/uL8aVgXWt1XuWqb/wAZsH/3F+NTW7qusqZHWiwBF3BamdpnTffrUacMXMry3dJKrPcUkEFgvWCR6mi1xKFcS47h8N3b91UMZoOkjqJ3psAjat1ZS3WBxn6VcFbkJnuR+6DB+NVOBfpROMxK2VtdkGVjmJBJZQDA6aT8KTYz04JWJ4zxG5bxdxCcyH3FdQ6r3QZXTTnzitxZfMoPUA/EVkfbnBmVdGXVWVkb75ynKZ56AgipwyRhcpfBXPHKdRj8gD2jxOa6xLSYUDloFHTlQpsUZBGkfnyoBxv7c5tvZBjslFxYVmFyyTbbUjWVVG/moNbw2Ou657oH9w/CKt+7xqKK/tcjbPWuHYzugjTr58/pW0wV3PbVuo+lfP2G4fxC2y5cUwBIkEgwOsEEGvavYd7rYC32/wC074JgLmUOcrwOog1VPNDIvxLI4Z4/6ivxHG32JyXuzXOVAVFDQCQRmJOum/yqrisGGyzdvtqQZuProdCNo05VZYauOj3P8bGrDnSquTJ0hmG4ZZBH6pCepUMfiawP6S+NYjC4lLVi9ct2msh8qEqM2dwx012C/CvSLB1FeX/poSMRhz1t3F/uuD/mqadvYn0a/wBg8e93hlh2ZmYXbqliSSf1h3JM7EVvEOleY/ozuTwoj9zEt88h/GvS7B7opDQ+kim3XIIgTJ18B1pbbhhI6kfAxQB0V0UtJQAlLSV00AdSV000mgAPhbYL/Gr32cdKp4P3x60Toj0IrfZ16VHew6xtVyKjvDSpDBmBt5bgiNT+Bo8q6UHw476+f4GjAalLsAR7Q4MXlCttofgT+dAv+WbdabiW48vxqqDUPYGT4h7N24bquUn1/wBjW24D+wUdAPoKC4ppN3+BP8/5UX4A36n+ulN9iRduV5n+mrh82LN8D3HNtv4XEj5j516XcNAPbrA/aOH3bQEs0C3/APYDKeWoj1pvoadbPmt96vez2N7DE2rv7txZ/hJhvkTWgtfo+xlwqMttc4JXM+4G5GUGR41tPZ79F9myA+LIv3P+mJ7JfMbv66eFOKcugclHZqm4vctkKtyAR3RlB+dRYnFs7q10hsqOBpuWB1j5VTx9yGgaAdOVD+IPcy5lMlYI9KPI8bI0uH7/ACGDNBN8ixjcctiznM5WfcAmCw1J+C0Du8UVjKMrH93USDzB5Udw3F0vrE5XAhkPzkcx41Uf2Wt3HDW/1RkTkgqeuh29PhWCLjy4TTTNjm65RaoT2fwv2i+AV7qkG4WMADcqD94nw+NenM+oAAAAjTwrLPZTA4VyluQneyyMzkwDqaIXeIPbNpUtlsyElZlpAWBmJge9z6VpglHSM+SbltlO9+0uD+23zAP41OT3R/XKh2IxLlyzWyrMxJXMpK6QASsjkKXC8TtFbXauba3GCqRGpnRWJGk7VKVIggrYbb0rI/pT9m7+M+znDWzcZDcDiVXKrAENLEc1iPGtRiMMbNyE9wnSZ0JM/Deq/tBYe6qrvlae7I0KmZ11G1SjuQmBPYXgt/B4K9bxCBCbodBmVpGRQfdJjUV6BhX7orG4DhBXXKZrW4YwoqyUaEmTPicuado3pvbxyqq2IQnIWWcxUrMk6HSBUZua6bbfAwR8qgo7GEluTSzVey1TTQAtJXTSTQB1NJriaQmmALwZ749fpRShGEPfH9cqLUo9AdTbm1OplzamIHm6qEMxCgMJJMAb7k0WtuCAQQQRII1BB2INZP2nA+zuT72gB9dvrRHB8Vt2cLh+0MZ7ahdJkqkny0FSa1Yy/wAUPu+v1FUWbQ+VSYrFrdtq67HN8iKrTIiqn2BUxd5Qz6gZraAa7mblF/Z5v1X9eNZvjNhVCEfvKNydNT+Jo97Ot3D/AF1oXYBZzVPiQc2x2Zhg6EHyYGpb+IVfeZR5kCh93EK+qXMwBjukESOsc9asUWxSqtlbh9zsba22OZhmAPgDOUeAnbwNRcVxxUCD97Q8wTsPEHY0mJtFgRsd1PRhtr8vWg+OvdpYfkwB06Muv1FbseNKjF/TGkLjLuYh+u/nzpic/wB0/KmW7mZZjRgreWYT+NNutlGvp41bXojfsp4zhwbbQjnWj9m7JNg223BJQ/XWgdvEKdCQKNcJxIttlJE9OhqMouhxkrLGNCXGtWr6h7VwFGVhIDowZG15gzVvA8W/9Tl7K8i99Ze04VgAPv6jcHY6iqnH0m2twHRbgPlIIKn1IoTjva+5ZyOSOy5iJJCnK0HrWTPh5RUo9l+LJTcWFuJYZRee4rT2jByIgLCqsD0WfWqWKwue2banIdgwCkoQdGAYRI5HlRri9tTaS7bAysJMbHNBB+tC1udyee/rvrWW2+zQS4PHs6C28syAS53aO7JAEA6GfOtBhjDR/ZWsjbtMV7pCu5nNE+I+ZB9K0TsQqknUIpMaCRvApRVSGthaa7NUCvSM/KrSJSxeRLinL3ndSGlv2nurIGmx3NTXL6C4LRYdowuXFXmVDiT6ZxTcQ3ujlmWenvAbnaquJwKHFLeI/WW1e2p/suQT/h+ZoituwCtk1YBqpZapwaBkk0k0k100hnTSE0k0hNMQKwh74ouKC4U99fOjE1FALNMuHSlmm3NqYAvHibN0f/G/+A1juOY2cNhEUhWS2Hkgt7wZYgEcq2t5ZRx1Rh8VNA+G8LsX8HYNxQbnZFVPe01MEgETSzZoYcbnPpDjHlKhvs5ju0w2U6m2xBI0BzCduXOiJbQ+R+lWfsdq3ayWwEHvGBu0QSfhVJGrJ4/m4fJt4n13p/5JTxuHZlcCbl8pJMi2GObwZZ9daNYqxdu4RksCXlDEhZE66nzn0oN7PDLeiIGS4BrOzJWp4A+h8qs8XUV+r/lintmMHszjM6l+yAkEgtmkTqIAra8OwvZ2lQQCBrlAAzHfSrGI1I8NaQNBHnXRg3LbM+TWio5adazftQpXOynS5bY+Tqv4iD6Gtfi1QicwB56isp7R4gNh7sckYr5hTH9eNacb3ZmmiDhdz/09peeW3r/KN6KIgOhjwmgvBboZEA2Cr8hRa5iEX3mA8zVkkQTJr/D1IOmvIxSCyqiDBYbZtQfLp5eFXsDfVxAYHp41R45ZyiekH02/EVBN3TJSSq0UfajiHZ2NN3dPLTvH6AetM4ng7N7hoZ2NoWS5LKufQ6NKyJEgc+VZ32uxcNaU+6qtcI8ZAX6Gj/A+L2/s6KzlWkNEZizGREHnrm1HKpyjcKRBSqVsL+wWOOI4SQ33M62z1S2e6T8KfaXMDy3+lVeGYgYYXrQXslLuyhiBpc123G+1dg74IIBB6x61yZ45LbRvjkg9JqyzZujQjYKseug/E0fxmqCBPc26wQaxVq/3LeukfRmFa7G3CLAYakI+/OBP4VWtZo/o/wCUTb/FkWFx2WEhoA1JiB4CrGD4rbvSbdxHykq+Ug5T0aNjoazeF4lc1ACiY15jTl/tT8Xcy2iQYYaNEd4NuDI8a35sdLkZ8c/ycWaC/jbdxWVHVnAkqCCRGuo+FTudawuEQIqlO7EEAZYEjkIir2AxT5zmPWNtYIgmAPhWTnG9Gni/ZtMPVoGhmFu1fVqYEtJNNmumgBZppNdNITQAJwx76+dGaBYdu+PMUbBqMQFpr1xNMuOANSKkAJwWBcv2jOSZcEbr3suQqDtAnlrNUPZ6+exRgI1uQNoGdoFFLd4C6IY6kSNY+FVcXiFkifhWfPheTHKCdN+/gnF07LGMvSpJ6UI+3W13cfX6VavS9iArbnX0IoNY4FdI1yj5/Ssng+HLxlLlLk5O2yc5KX9gVh8WLNw3DJEONInvFY+largFyRPUflVe37Lqwi4zHwED86NYThCJETERB1rdCPErZDevLME7zsddNaqYp1aRLCRlkEAg9QY3o0+BHQfCs/xYMRlWEIkFok6chO3nW/A70Zs6rYCxvB8MBCG7bbcuLrfQyPkaFPgrpDIt+3eRlKwxy3ASIAOkGijcItz+uus/gpPw5A1as4azZE2LeVjpmbvNHgeXpW218tmKn8IylzBYqwoQoVB+8CG35EgmKvYLg4OrMc/Od/Wd60mKwb3MNltrmbtFYxud5I+NCnw72jDZlYbqZ+hoU71exOFHWMMbeofLHOiX/GkxFtrbH9YFOU7ZwBPxkCh120HiZmeunmByoPxfCupR7YMqwk/urtJ9aWpMe10VeJYR8TixbTWFA1MAZZOp6a/GK1eC4R9hAZ7d1mjW6uXLH7qsslF8iD41m/Z7BXb+KGHDjNculs6jQ2hDKynmI16ya9B49wdsBaVhfuNbzAXAT3iI2UbET1+dQlljajffokoOnKujK49+1us0OZgaKxGgAHfIj512HD2wYKqDvm7xnkYU0Q4ldRmBtiFyjT8ulUL1Ta5x4vowv8MnKPZGxKKqsQSpcSJA1bNz/ireqQbCTt3gfIgzWEuWcwJ6Nl9VRQa2Vm9FgSNNYJnLmjZo2HjtXIyxX3CUfh/6nawyf0uUv+7M1daGgU6/ciwx12U/A0t29d+4oA62wCP7wk1Sv466N3uD+ZhXXcOUeJj5VLkWMPaORZHIVPhxDehoavEbn/Vf++350tzid0H9q+37x/Gsf2Dvs1feKujdYO5IHpRFDXmuH9ob6/fB81U/hWm4Bx67eYK1kwd7ighV8TOnzon4s4qwh5MJaNQDSzUNu4DsQeWmutSTWajQhZpCaSaQmkABXEAMokZie6Opo0ouHcgeVPt2QNhFWAlRQym2Gn3mJqNblvtOzysTlzTBiJjfafCiQWuimMGYoFO9btljoI05kCSD0mfSpLcG4VW2FyhSTEglidiR4fOr9cKQiphsMwB7R85LMQYAhSe6gA6DSalFkVYpKSGQi3UiLS05aYCEUH41wo3BNvRhrH73ryNGjTKlGTi7RGUU1TPM7Vkljm+6SDNXHU6R1ruNHKcw3YknynSg2Ix11PdI9RPKuqt7Oc1WjW4S8VZFU7MC3pyrToyXtLqBhH3hI9DXkH2u63vMfTQfKiWF4netgZbr+UyPgayZ/GlJ3Fl2PMoqmj0VvZfCzKqyyZgOY+BmkxPszYa0yKWWRvo0HqRzrMYT20MqLqcoLKY25lfyoxivaG0Lc5wCfdWQWbpABrFKXkY3Tb/k0RWKS1RU9g/ZBsHirt24UcKClgqTornM8qdiDp5Go/0rcQRWs27r9nbhrjMdjlIAXx3Jih/tB7WPhLqCzba8HyPedCWW0DEFiAdDG+3xqD9JuCXi/C7N7DjNeS4oWCBo4h1YnQDQGfDxohml9RTkthPFH6binSMQfbi0WIS3cKgwGlRI6wdqHvx6/isRbtWgVDuoCJLO3eEyQJOnSivCP0dCyofHXWVPvLZU3D/M8aDxANegcFx+HwVnLg8KiMSAWFzNccdWZ0zmtM82WS2ZoY8CdrZf9mvYUqoOJZgDr2KkQCQJLMOfgDRLifDLNlCrX2UEyEOQnoehI8JoRicb2q5L17EgMdRbKKY6aNoPIVRPCsAnu25nc3O1LHzLGKpUbd+zRyM17UkDEN2LEBQssJXMxGsQaHW+M4ldrz+pzfWa0HtBwy2yD7OqAgklVIBM84J30rK3LbKYZSvmCPrXc8eUZwSfZx/IU45G4l//AJhxPNlPnbtn/LXH2hxHW3/2rf8A40NmuNX/AE4fBRHyMnsID2ixPK4F/hRF+grS+yd+5dZnvu90AAAMZEmdY2rF2iJ1r0P2KxVlLLB2yuX2M6iND9ay+XUcb4o2+JLlK5M0VvGqORHoKlGLTr8jUlko85SGjQwZjzHKnNhx0HwrjnXVPoYL6n7w+n1pwadqibCL0qJ8EvjQOggDUoNVw1PDVARNmpM1RZqQvTAkzUmeoS9NzUUCLGekNyoJppNJIZP2tKL1VCa4NTAuG7UV29APkaizUy77p8j9Ka7EwBisKrHXoPpQfHYJS+h/qK0F5Z2+PTzqE4CWZQ0MyHKxUOoPIqQY0/Gtss8YdmNYnIz4wjCFuQtn3g4bvPc1AthDvuTPhVR2C+8CvTmQDtIFHMPg8tvKpbE3pMkDMc5ADAMBFte7tp86kxnsldxBUuezUKog99iQ2aNDA33k1jjnkrr27L5Your9GZ4pYFoFNCxM5p0jQ6ExH+9CclzdFEcy2xHgBrHj869As+yJjvmCohcsmeuYMOfT51HgeDBGy4i1I+7dtgo48HK6MPE04+TKKpleTxlJ2nRgLGM7PIpLayXCn9c6aki00yw2kDUROUwK0/DPaTNhLS2LZuQS+K3Vk1j3QO8fdJO29a+z7DYW7rlR1O4ZVBzD72dIOYdaI4f2WW0MqZ8saAtmj+YQx9ZrO9y5F9fjxYFwnE1MBkZZEyVOXwho1n+oqS/2bEZVRyZBMiF0kbbk7RVm77MuqRYYW3E90yUYTpoR3dNNBFBsVhriCL9nKP3wHUL4q6HTyq5ZX0zNLx0naWjrmDukkEWFUiCGNwnXkVDwPjUGK4e8QrWG8GNwj0JcxRjB4fujs7rkeMOPmJ+dPupfGxQ/ykNHhqB86sT/ALFLdato874vYxgZRZt5RPeZDcurrsMs6U+3intxbvB2uKJfssj2yTPdJiQYgx4it5dsZtLhbxlSR8ZKipMHgbarFsLHOAuvnAqSqxSySS1v9jFYbEYe572VW6XbQ+o5VZxGDwwSWS0VaSOzLFmCxPZhZk6jQa1rX4ZaO9tD6CuwvC7NqTbtIhO5CgE+ZirOTXTZWsj9xRkb/s9bMfZ7bCQCXbNKzyVW+948qu4XhwsJHxPM+ZrU3NN6A8cxQC+J2HU1Lm5aK5Nt2wdheItadrqzqY05jbWtpw3jS3AM8KTsRsfPoa8/uuoULm1/dAk+p2FSjiJsqBlzeZIj050SxqSK8XkTxS10eo5Qaa1qsR7Le0zviVtOVCEHQA7xpqTpW9rLODg6Z18GeOaNoHA04GkC08LUC8SaQmn5a4pTAhNLFSZKXLQMYBS5aky0uWkBD2dKLdS5acBQIi7KmX7fcbyNWqyvHeJuWyjRPDmOpqcIuTKc+ZYo2ye28gm2VYiQBMSQds0aUGuY9Wfs79sI51ysN45gjRh8arW8R2eqMN9QSB8utEPtVrFW8l1Qy8uRU9Qd1NW5MVuzBDzJdMIYTHqsRK+KyPiFifUUSs8XvjVGt3B0uDKfIOg09VNZ7h3AyrQLxa3yDRn32LbEAc6vHAup0M/EHc9d/wDWsskoujbjyuSs1WC4wraXLbW26aXB6FdflREWrVwbK3XY/GsGuJddxRbCceZPeAPid/LNvSosU0zV28MqiFUAeGn0pTa6GqGE41bYakg+OvzFXxiFMQQcxIEa6gT9BSJjWQ9JqJrIPUf10NXK4igANf4LafdFk7kd0n1WqycEVBCAqP73z3o+1seVCcfxBFWWbKmw/fuHog3C/wBr/emm10QeOMu0D0wTN7sR1J/CquIwaZtcpOxK6FT570LucbuWmc2lAUgQrS0NyIM+Ma9KfZ4szprBP3wsCDO8DfUVZic5L8uzJlxxxr2ExbAH5mfmarviQOVVcfxXJbLBZ2+HOh93jK5Zb+UDc/6VoUWZXJeh2O4vGpEAcuZ8BWex1w3WLHQbAdPCpsRf7U6gA/TqapZ5HgB9dzVqVFTbK2GUZh50vGmKwPGn2dDVHjdyY84FWIomRYK6Q2cGDMg9I2r1D2W9oBdUI572w/KvMLCaaVfwV4oQRRkxqaop8byJYcnJdHrmWnBaWlFc09WJlpctOrqAGZaULTqWgBsV2WnV1ADYpYpaWgATx/iSWVUO0ZzA58iY+RoDexCXF0YVV/SN+1tfxD/A1AsDv6GteOC42cXysreVp+tFu9h7XgD1mobduO9bbQkx0aNzQ3iWxoph/ds/wGrmjGpbL+C4gw02PSjeF4wdmGnxHqDWYu7jzq8mwquUU+y6M5R2jULi0bw221GngajuWEOkeo5enwoLhd6MW6zywR9GuHkzrewZxHECwQO9sCTBgTyzbGn4LjckFX8iDRf7p9a85xP/APW/9c6rljSL8eaTej0ux7SXU3hx4/8AkKvW/bKwP2ua3oTsXBjeConnzFY7Be5VXjPu/wAr/wCWq2jTHJZpuLe1fboew/Z7SZBbWDKnYedBrt2QWdpOhk+Bn4UM4T+w/mNOxvueq/UVKEbdDzZPpwtFprL39LYypvnbY+Kj730qa1hbeHEJq53J3OsmfjRpvc9KzeN/aVqhFLo5eWcpO5EvFMWhtx946ZfPc+VAL1wA6CpcZ+3fz/Ch7fnVyVIrq2LmJnpz8anQaVXsc/KrS7f10piZEBpVDHWDcK5RMSatYj3afw33/wCU/UU+ipq0Q4fBkAax9Kkeyy7jTqNR/pRO5S4ejkyp4Yn/2Q=="/>
          <p:cNvSpPr>
            <a:spLocks noChangeAspect="1" noChangeArrowheads="1"/>
          </p:cNvSpPr>
          <p:nvPr/>
        </p:nvSpPr>
        <p:spPr bwMode="auto">
          <a:xfrm>
            <a:off x="6254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7" name="AutoShape 11" descr="data:image/jpeg;base64,/9j/4AAQSkZJRgABAQAAAQABAAD/2wCEAAkGBxQREBUUEhQVFRQVFRQUFBcXGBYVFxQUFBQXGBQUFBQYHCggGBolHBQUITEhJSkrLi4uFyAzODMsNygtLisBCgoKDg0OGxAQGywkHyQsLCwsLCwsLCwsLCwsLCwsLCwsLCwsLCwsLCwsLCwvLCwsLCwsLCwsLCwsLCwsLCwsLP/AABEIALkBEAMBIgACEQEDEQH/xAAcAAABBQEBAQAAAAAAAAAAAAAFAQIDBAYABwj/xABFEAACAQIEAwUFBAcGBQUBAAABAhEAAwQSITEFQVETImFxgQYykaGxFELB0QcjM1JygvBikrLC4fEVFlOT0iRDY3PDNP/EABoBAAIDAQEAAAAAAAAAAAAAAAABAgMEBQb/xAApEQACAgICAgEDAwUAAAAAAAAAAQIRAyESMQRBURMUInGBsTJhwcLw/9oADAMBAAIRAxEAPwD2NsEeUVXuYZhyP1ohib4VSdJAodcxzEdPKgCEpTSlcbwpO1FMCO9AEn8+dR3WVdyfh/rS4txkOvSorrBivzpgN7UUwsM2bXbbl8KtdkvSql9NeYHUfnyosZJ2vhUP2z+w3wqIYcn77D1HypFwcGTcc/zH5Db5UuQUWUvSPdjzpe08KSwpjXUdTzqwoHSnYEPbHoKhxF7SSQKvZgKixAkSw0HIAE/6UxEnCzNz+U/Sq9y02VREtmmFBOkGn8JxgzMSNth59av2cUFacsTSAYbLACVI8xTYop9qW4uXadKktcPQb97z/KlYAlFnYE+WtW7WBc7wPP8AIUSLKo5Aegqvc4ig2k/140WB1vAKNyT8hVlLYXYAUMucTY7AD51UuYlm3JP9dKKAK4o2+ZAPhv8AKhTvroZHKdDUROnh8vjVe5igPHyp6QFotUN/VSJgGM3iBrrVR8WeQqBrjNuTRaAc7WxOrMYMR15VDg7pRszAMBuD08KlWwelP+z9SKjTYwjjEyAHdW2P4VUOJqbE4nPbVI9079REVXW3VsVrYjjdJroJ51ItupFt1IAfhrDhQHILcyBAJ8BV/hmWyXKqJcguRuYECamVKlFsdKhQEtg5s0k+6TPlrUGeq+FxPejqCPkaZ9pFKgLWakNQC+OtOFyigH5RTFtd6dI5dfWlDU4GgDtvL6U8a1wrojUeooA7JTltU+3rtrV2zhGPKPP8qQwbeGkc6i7MsIWfEj8ztVi6ES4e1YKgbWdAeYFCcR+kLDqQlpc9wtl0gIsmBLc9OlG/Qgpaw0CP69TzqTJVy3xBHQErJI1BEQfWq124CdBHgKEBCloLsAPLSm3Emns9QvdApgcluOdTjEsBGZviapPiRUTYgnlToC61yo2uiqZZjzpBamnxAnuYjodai7Xq3zpy2KauHAMRUZaAbiSRqZPz+tMtoW5V1m7m7ren5Ucw6KqiF/Go8Rgu3hD0mrKYNukUQ7ToKa1w1IRWHDzzNMfCgc6sMTTCtS2BV7OnBKmyU4JQBEEqRUqQJT1WgBgSpFWnKtSBaQAm5gyDK3E05FH+EhqDX8XcD5fs9yP3ibagnoDmPzitBcYDc1n+LcZEFbSm4w0OXVVJ27Rxonrr4Uk2BKt4HaZG4/dMbM3uj1NU8VjrgU9nZYtylkC/FSam4Rg0IjMM51JOigwO6g5AAADyqweG3Qx/WpBGkAyvWDrrUuTAFYTiuIE9patTyHbFSOs6GaujH4jlZT/uMf8A86q4zgn6+zMQzMGMExpMsdzz1o1h+DZPdvOo6KB9WmKSAH/8da3ret5FkDMGzAT1kCjNu/In8CND51YTCLpIzHq0E6c9oqXsKAKoxcHmPEVMnFWH3j6/61z4aq9zD06QGQ9uOMFmNmAVYK5bmDJ0jblWXwSA3bf8Y+taLjnBrl7ESMoUKFk7yGbZR5jpS4XgItusAtc1yFzkt5lEkDLJnnB6HpVinGMa9kGm2arBcRzKZBBkR090baz8amN9jXWsPuepk+dWksVWlSJlTKx509MGTV5bNMxN5bQl2CjxMT5daf6A3QxOGnmQKkGBQbmhnEOLr2RK5pPuyCJHUHp41U4fxvMpRoDCSp5GNSpP0qaxSasqeaKdB42UqPshVHB8UV3C694aHSJ6TRhbdQlFx7JxkpLRAtuqt1Yc+n0outuh2MSLp8gfkKrkyRKnDbe+UdedWxbpbV5IEsswOYqYx4UWBB2dNKVPmHXfauIp2BWKUmSrBFNy07AgyUoWpYrooAYFpwWnRThSAQClFdXTQB5ZeuX79zK7uw3yp3VbqCq6keZrQYXBrYsEX/1a727KnKzN1ZRsvWd6H58Q7SXfMAVBLMDBMkAjlXW+HHNLS3XWCf5jNNKwEwtxi3cUu24UbtpoD68/WtfbBgZgA0DNExMagEjahuD4gtkQmHC9SGknzJEmrP8AzBG9lv7w/KipfAF5QKmRKoYPjQvtkFtlI1kkRselFUWjfsBUSpRbqriseln3zA015azp8qjXj2HP/uL8aVgXWt1XuWqb/wAZsH/3F+NTW7qusqZHWiwBF3BamdpnTffrUacMXMry3dJKrPcUkEFgvWCR6mi1xKFcS47h8N3b91UMZoOkjqJ3psAjat1ZS3WBxn6VcFbkJnuR+6DB+NVOBfpROMxK2VtdkGVjmJBJZQDA6aT8KTYz04JWJ4zxG5bxdxCcyH3FdQ6r3QZXTTnzitxZfMoPUA/EVkfbnBmVdGXVWVkb75ynKZ56AgipwyRhcpfBXPHKdRj8gD2jxOa6xLSYUDloFHTlQpsUZBGkfnyoBxv7c5tvZBjslFxYVmFyyTbbUjWVVG/moNbw2Ou657oH9w/CKt+7xqKK/tcjbPWuHYzugjTr58/pW0wV3PbVuo+lfP2G4fxC2y5cUwBIkEgwOsEEGvavYd7rYC32/wC074JgLmUOcrwOog1VPNDIvxLI4Z4/6ivxHG32JyXuzXOVAVFDQCQRmJOum/yqrisGGyzdvtqQZuProdCNo05VZYauOj3P8bGrDnSquTJ0hmG4ZZBH6pCepUMfiawP6S+NYjC4lLVi9ct2msh8qEqM2dwx012C/CvSLB1FeX/poSMRhz1t3F/uuD/mqadvYn0a/wBg8e93hlh2ZmYXbqliSSf1h3JM7EVvEOleY/ozuTwoj9zEt88h/GvS7B7opDQ+kim3XIIgTJ18B1pbbhhI6kfAxQB0V0UtJQAlLSV00AdSV000mgAPhbYL/Gr32cdKp4P3x60Toj0IrfZ16VHew6xtVyKjvDSpDBmBt5bgiNT+Bo8q6UHw476+f4GjAalLsAR7Q4MXlCttofgT+dAv+WbdabiW48vxqqDUPYGT4h7N24bquUn1/wBjW24D+wUdAPoKC4ppN3+BP8/5UX4A36n+ulN9iRduV5n+mrh82LN8D3HNtv4XEj5j516XcNAPbrA/aOH3bQEs0C3/APYDKeWoj1pvoadbPmt96vez2N7DE2rv7txZ/hJhvkTWgtfo+xlwqMttc4JXM+4G5GUGR41tPZ79F9myA+LIv3P+mJ7JfMbv66eFOKcugclHZqm4vctkKtyAR3RlB+dRYnFs7q10hsqOBpuWB1j5VTx9yGgaAdOVD+IPcy5lMlYI9KPI8bI0uH7/ACGDNBN8ixjcctiznM5WfcAmCw1J+C0Du8UVjKMrH93USDzB5Udw3F0vrE5XAhkPzkcx41Uf2Wt3HDW/1RkTkgqeuh29PhWCLjy4TTTNjm65RaoT2fwv2i+AV7qkG4WMADcqD94nw+NenM+oAAAAjTwrLPZTA4VyluQneyyMzkwDqaIXeIPbNpUtlsyElZlpAWBmJge9z6VpglHSM+SbltlO9+0uD+23zAP41OT3R/XKh2IxLlyzWyrMxJXMpK6QASsjkKXC8TtFbXauba3GCqRGpnRWJGk7VKVIggrYbb0rI/pT9m7+M+znDWzcZDcDiVXKrAENLEc1iPGtRiMMbNyE9wnSZ0JM/Deq/tBYe6qrvlae7I0KmZ11G1SjuQmBPYXgt/B4K9bxCBCbodBmVpGRQfdJjUV6BhX7orG4DhBXXKZrW4YwoqyUaEmTPicuado3pvbxyqq2IQnIWWcxUrMk6HSBUZua6bbfAwR8qgo7GEluTSzVey1TTQAtJXTSTQB1NJriaQmmALwZ749fpRShGEPfH9cqLUo9AdTbm1OplzamIHm6qEMxCgMJJMAb7k0WtuCAQQQRII1BB2INZP2nA+zuT72gB9dvrRHB8Vt2cLh+0MZ7ahdJkqkny0FSa1Yy/wAUPu+v1FUWbQ+VSYrFrdtq67HN8iKrTIiqn2BUxd5Qz6gZraAa7mblF/Z5v1X9eNZvjNhVCEfvKNydNT+Jo97Ot3D/AF1oXYBZzVPiQc2x2Zhg6EHyYGpb+IVfeZR5kCh93EK+qXMwBjukESOsc9asUWxSqtlbh9zsba22OZhmAPgDOUeAnbwNRcVxxUCD97Q8wTsPEHY0mJtFgRsd1PRhtr8vWg+OvdpYfkwB06Muv1FbseNKjF/TGkLjLuYh+u/nzpic/wB0/KmW7mZZjRgreWYT+NNutlGvp41bXojfsp4zhwbbQjnWj9m7JNg223BJQ/XWgdvEKdCQKNcJxIttlJE9OhqMouhxkrLGNCXGtWr6h7VwFGVhIDowZG15gzVvA8W/9Tl7K8i99Ze04VgAPv6jcHY6iqnH0m2twHRbgPlIIKn1IoTjva+5ZyOSOy5iJJCnK0HrWTPh5RUo9l+LJTcWFuJYZRee4rT2jByIgLCqsD0WfWqWKwue2banIdgwCkoQdGAYRI5HlRri9tTaS7bAysJMbHNBB+tC1udyee/rvrWW2+zQS4PHs6C28syAS53aO7JAEA6GfOtBhjDR/ZWsjbtMV7pCu5nNE+I+ZB9K0TsQqknUIpMaCRvApRVSGthaa7NUCvSM/KrSJSxeRLinL3ndSGlv2nurIGmx3NTXL6C4LRYdowuXFXmVDiT6ZxTcQ3ujlmWenvAbnaquJwKHFLeI/WW1e2p/suQT/h+ZoituwCtk1YBqpZapwaBkk0k0k100hnTSE0k0hNMQKwh74ouKC4U99fOjE1FALNMuHSlmm3NqYAvHibN0f/G/+A1juOY2cNhEUhWS2Hkgt7wZYgEcq2t5ZRx1Rh8VNA+G8LsX8HYNxQbnZFVPe01MEgETSzZoYcbnPpDjHlKhvs5ju0w2U6m2xBI0BzCduXOiJbQ+R+lWfsdq3ayWwEHvGBu0QSfhVJGrJ4/m4fJt4n13p/5JTxuHZlcCbl8pJMi2GObwZZ9daNYqxdu4RksCXlDEhZE66nzn0oN7PDLeiIGS4BrOzJWp4A+h8qs8XUV+r/lintmMHszjM6l+yAkEgtmkTqIAra8OwvZ2lQQCBrlAAzHfSrGI1I8NaQNBHnXRg3LbM+TWio5adazftQpXOynS5bY+Tqv4iD6Gtfi1QicwB56isp7R4gNh7sckYr5hTH9eNacb3ZmmiDhdz/09peeW3r/KN6KIgOhjwmgvBboZEA2Cr8hRa5iEX3mA8zVkkQTJr/D1IOmvIxSCyqiDBYbZtQfLp5eFXsDfVxAYHp41R45ZyiekH02/EVBN3TJSSq0UfajiHZ2NN3dPLTvH6AetM4ng7N7hoZ2NoWS5LKufQ6NKyJEgc+VZ32uxcNaU+6qtcI8ZAX6Gj/A+L2/s6KzlWkNEZizGREHnrm1HKpyjcKRBSqVsL+wWOOI4SQ33M62z1S2e6T8KfaXMDy3+lVeGYgYYXrQXslLuyhiBpc123G+1dg74IIBB6x61yZ45LbRvjkg9JqyzZujQjYKseug/E0fxmqCBPc26wQaxVq/3LeukfRmFa7G3CLAYakI+/OBP4VWtZo/o/wCUTb/FkWFx2WEhoA1JiB4CrGD4rbvSbdxHykq+Ug5T0aNjoazeF4lc1ACiY15jTl/tT8Xcy2iQYYaNEd4NuDI8a35sdLkZ8c/ycWaC/jbdxWVHVnAkqCCRGuo+FTudawuEQIqlO7EEAZYEjkIir2AxT5zmPWNtYIgmAPhWTnG9Gni/ZtMPVoGhmFu1fVqYEtJNNmumgBZppNdNITQAJwx76+dGaBYdu+PMUbBqMQFpr1xNMuOANSKkAJwWBcv2jOSZcEbr3suQqDtAnlrNUPZ6+exRgI1uQNoGdoFFLd4C6IY6kSNY+FVcXiFkifhWfPheTHKCdN+/gnF07LGMvSpJ6UI+3W13cfX6VavS9iArbnX0IoNY4FdI1yj5/Ssng+HLxlLlLk5O2yc5KX9gVh8WLNw3DJEONInvFY+largFyRPUflVe37Lqwi4zHwED86NYThCJETERB1rdCPErZDevLME7zsddNaqYp1aRLCRlkEAg9QY3o0+BHQfCs/xYMRlWEIkFok6chO3nW/A70Zs6rYCxvB8MBCG7bbcuLrfQyPkaFPgrpDIt+3eRlKwxy3ASIAOkGijcItz+uus/gpPw5A1as4azZE2LeVjpmbvNHgeXpW218tmKn8IylzBYqwoQoVB+8CG35EgmKvYLg4OrMc/Od/Wd60mKwb3MNltrmbtFYxud5I+NCnw72jDZlYbqZ+hoU71exOFHWMMbeofLHOiX/GkxFtrbH9YFOU7ZwBPxkCh120HiZmeunmByoPxfCupR7YMqwk/urtJ9aWpMe10VeJYR8TixbTWFA1MAZZOp6a/GK1eC4R9hAZ7d1mjW6uXLH7qsslF8iD41m/Z7BXb+KGHDjNculs6jQ2hDKynmI16ya9B49wdsBaVhfuNbzAXAT3iI2UbET1+dQlljajffokoOnKujK49+1us0OZgaKxGgAHfIj512HD2wYKqDvm7xnkYU0Q4ldRmBtiFyjT8ulUL1Ta5x4vowv8MnKPZGxKKqsQSpcSJA1bNz/ireqQbCTt3gfIgzWEuWcwJ6Nl9VRQa2Vm9FgSNNYJnLmjZo2HjtXIyxX3CUfh/6nawyf0uUv+7M1daGgU6/ciwx12U/A0t29d+4oA62wCP7wk1Sv466N3uD+ZhXXcOUeJj5VLkWMPaORZHIVPhxDehoavEbn/Vf++350tzid0H9q+37x/Gsf2Dvs1feKujdYO5IHpRFDXmuH9ob6/fB81U/hWm4Bx67eYK1kwd7ighV8TOnzon4s4qwh5MJaNQDSzUNu4DsQeWmutSTWajQhZpCaSaQmkABXEAMokZie6Opo0ouHcgeVPt2QNhFWAlRQym2Gn3mJqNblvtOzysTlzTBiJjfafCiQWuimMGYoFO9btljoI05kCSD0mfSpLcG4VW2FyhSTEglidiR4fOr9cKQiphsMwB7R85LMQYAhSe6gA6DSalFkVYpKSGQi3UiLS05aYCEUH41wo3BNvRhrH73ryNGjTKlGTi7RGUU1TPM7Vkljm+6SDNXHU6R1ruNHKcw3YknynSg2Ix11PdI9RPKuqt7Oc1WjW4S8VZFU7MC3pyrToyXtLqBhH3hI9DXkH2u63vMfTQfKiWF4netgZbr+UyPgayZ/GlJ3Fl2PMoqmj0VvZfCzKqyyZgOY+BmkxPszYa0yKWWRvo0HqRzrMYT20MqLqcoLKY25lfyoxivaG0Lc5wCfdWQWbpABrFKXkY3Tb/k0RWKS1RU9g/ZBsHirt24UcKClgqTornM8qdiDp5Go/0rcQRWs27r9nbhrjMdjlIAXx3Jih/tB7WPhLqCzba8HyPedCWW0DEFiAdDG+3xqD9JuCXi/C7N7DjNeS4oWCBo4h1YnQDQGfDxohml9RTkthPFH6binSMQfbi0WIS3cKgwGlRI6wdqHvx6/isRbtWgVDuoCJLO3eEyQJOnSivCP0dCyofHXWVPvLZU3D/M8aDxANegcFx+HwVnLg8KiMSAWFzNccdWZ0zmtM82WS2ZoY8CdrZf9mvYUqoOJZgDr2KkQCQJLMOfgDRLifDLNlCrX2UEyEOQnoehI8JoRicb2q5L17EgMdRbKKY6aNoPIVRPCsAnu25nc3O1LHzLGKpUbd+zRyM17UkDEN2LEBQssJXMxGsQaHW+M4ldrz+pzfWa0HtBwy2yD7OqAgklVIBM84J30rK3LbKYZSvmCPrXc8eUZwSfZx/IU45G4l//AJhxPNlPnbtn/LXH2hxHW3/2rf8A40NmuNX/AE4fBRHyMnsID2ixPK4F/hRF+grS+yd+5dZnvu90AAAMZEmdY2rF2iJ1r0P2KxVlLLB2yuX2M6iND9ay+XUcb4o2+JLlK5M0VvGqORHoKlGLTr8jUlko85SGjQwZjzHKnNhx0HwrjnXVPoYL6n7w+n1pwadqibCL0qJ8EvjQOggDUoNVw1PDVARNmpM1RZqQvTAkzUmeoS9NzUUCLGekNyoJppNJIZP2tKL1VCa4NTAuG7UV29APkaizUy77p8j9Ka7EwBisKrHXoPpQfHYJS+h/qK0F5Z2+PTzqE4CWZQ0MyHKxUOoPIqQY0/Gtss8YdmNYnIz4wjCFuQtn3g4bvPc1AthDvuTPhVR2C+8CvTmQDtIFHMPg8tvKpbE3pMkDMc5ADAMBFte7tp86kxnsldxBUuezUKog99iQ2aNDA33k1jjnkrr27L5Your9GZ4pYFoFNCxM5p0jQ6ExH+9CclzdFEcy2xHgBrHj869As+yJjvmCohcsmeuYMOfT51HgeDBGy4i1I+7dtgo48HK6MPE04+TKKpleTxlJ2nRgLGM7PIpLayXCn9c6aki00yw2kDUROUwK0/DPaTNhLS2LZuQS+K3Vk1j3QO8fdJO29a+z7DYW7rlR1O4ZVBzD72dIOYdaI4f2WW0MqZ8saAtmj+YQx9ZrO9y5F9fjxYFwnE1MBkZZEyVOXwho1n+oqS/2bEZVRyZBMiF0kbbk7RVm77MuqRYYW3E90yUYTpoR3dNNBFBsVhriCL9nKP3wHUL4q6HTyq5ZX0zNLx0naWjrmDukkEWFUiCGNwnXkVDwPjUGK4e8QrWG8GNwj0JcxRjB4fujs7rkeMOPmJ+dPupfGxQ/ykNHhqB86sT/ALFLdato874vYxgZRZt5RPeZDcurrsMs6U+3intxbvB2uKJfssj2yTPdJiQYgx4it5dsZtLhbxlSR8ZKipMHgbarFsLHOAuvnAqSqxSySS1v9jFYbEYe572VW6XbQ+o5VZxGDwwSWS0VaSOzLFmCxPZhZk6jQa1rX4ZaO9tD6CuwvC7NqTbtIhO5CgE+ZirOTXTZWsj9xRkb/s9bMfZ7bCQCXbNKzyVW+948qu4XhwsJHxPM+ZrU3NN6A8cxQC+J2HU1Lm5aK5Nt2wdheItadrqzqY05jbWtpw3jS3AM8KTsRsfPoa8/uuoULm1/dAk+p2FSjiJsqBlzeZIj050SxqSK8XkTxS10eo5Qaa1qsR7Le0zviVtOVCEHQA7xpqTpW9rLODg6Z18GeOaNoHA04GkC08LUC8SaQmn5a4pTAhNLFSZKXLQMYBS5aky0uWkBD2dKLdS5acBQIi7KmX7fcbyNWqyvHeJuWyjRPDmOpqcIuTKc+ZYo2ye28gm2VYiQBMSQds0aUGuY9Wfs79sI51ysN45gjRh8arW8R2eqMN9QSB8utEPtVrFW8l1Qy8uRU9Qd1NW5MVuzBDzJdMIYTHqsRK+KyPiFifUUSs8XvjVGt3B0uDKfIOg09VNZ7h3AyrQLxa3yDRn32LbEAc6vHAup0M/EHc9d/wDWsskoujbjyuSs1WC4wraXLbW26aXB6FdflREWrVwbK3XY/GsGuJddxRbCceZPeAPid/LNvSosU0zV28MqiFUAeGn0pTa6GqGE41bYakg+OvzFXxiFMQQcxIEa6gT9BSJjWQ9JqJrIPUf10NXK4igANf4LafdFk7kd0n1WqycEVBCAqP73z3o+1seVCcfxBFWWbKmw/fuHog3C/wBr/emm10QeOMu0D0wTN7sR1J/CquIwaZtcpOxK6FT570LucbuWmc2lAUgQrS0NyIM+Ma9KfZ4szprBP3wsCDO8DfUVZic5L8uzJlxxxr2ExbAH5mfmarviQOVVcfxXJbLBZ2+HOh93jK5Zb+UDc/6VoUWZXJeh2O4vGpEAcuZ8BWex1w3WLHQbAdPCpsRf7U6gA/TqapZ5HgB9dzVqVFTbK2GUZh50vGmKwPGn2dDVHjdyY84FWIomRYK6Q2cGDMg9I2r1D2W9oBdUI572w/KvMLCaaVfwV4oQRRkxqaop8byJYcnJdHrmWnBaWlFc09WJlpctOrqAGZaULTqWgBsV2WnV1ADYpYpaWgATx/iSWVUO0ZzA58iY+RoDexCXF0YVV/SN+1tfxD/A1AsDv6GteOC42cXysreVp+tFu9h7XgD1mobduO9bbQkx0aNzQ3iWxoph/ds/wGrmjGpbL+C4gw02PSjeF4wdmGnxHqDWYu7jzq8mwquUU+y6M5R2jULi0bw221GngajuWEOkeo5enwoLhd6MW6zywR9GuHkzrewZxHECwQO9sCTBgTyzbGn4LjckFX8iDRf7p9a85xP/APW/9c6rljSL8eaTej0ux7SXU3hx4/8AkKvW/bKwP2ua3oTsXBjeConnzFY7Be5VXjPu/wAr/wCWq2jTHJZpuLe1fboew/Z7SZBbWDKnYedBrt2QWdpOhk+Bn4UM4T+w/mNOxvueq/UVKEbdDzZPpwtFprL39LYypvnbY+Kj730qa1hbeHEJq53J3OsmfjRpvc9KzeN/aVqhFLo5eWcpO5EvFMWhtx946ZfPc+VAL1wA6CpcZ+3fz/Ch7fnVyVIrq2LmJnpz8anQaVXsc/KrS7f10piZEBpVDHWDcK5RMSatYj3afw33/wCU/UU+ipq0Q4fBkAax9Kkeyy7jTqNR/pRO5S4ejkyp4Yn/2Q=="/>
          <p:cNvSpPr>
            <a:spLocks noChangeAspect="1" noChangeArrowheads="1"/>
          </p:cNvSpPr>
          <p:nvPr/>
        </p:nvSpPr>
        <p:spPr bwMode="auto">
          <a:xfrm>
            <a:off x="7778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8" name="AutoShape 13" descr="data:image/jpeg;base64,/9j/4AAQSkZJRgABAQAAAQABAAD/2wCEAAkGBxQREBUUEhQVFRQVFRQUFBcXGBYVFxQUFBQXGBQUFBQYHCggGBolHBQUITEhJSkrLi4uFyAzODMsNygtLisBCgoKDg0OGxAQGywkHyQsLCwsLCwsLCwsLCwsLCwsLCwsLCwsLCwsLCwsLCwvLCwsLCwsLCwsLCwsLCwsLCwsLP/AABEIALkBEAMBIgACEQEDEQH/xAAcAAABBQEBAQAAAAAAAAAAAAAFAQIDBAYABwj/xABFEAACAQIEAwUFBAcGBQUBAAABAhEAAwQSITEFQVETImFxgQYykaGxFELB0QcjM1JygvBikrLC4fEVFlOT0iRDY3PDNP/EABoBAAIDAQEAAAAAAAAAAAAAAAABAgMEBQb/xAApEQACAgICAgEDAwUAAAAAAAAAAQIRAyESMQRBURMUInGBsTJhwcLw/9oADAMBAAIRAxEAPwD2NsEeUVXuYZhyP1ohib4VSdJAodcxzEdPKgCEpTSlcbwpO1FMCO9AEn8+dR3WVdyfh/rS4txkOvSorrBivzpgN7UUwsM2bXbbl8KtdkvSql9NeYHUfnyosZJ2vhUP2z+w3wqIYcn77D1HypFwcGTcc/zH5Db5UuQUWUvSPdjzpe08KSwpjXUdTzqwoHSnYEPbHoKhxF7SSQKvZgKixAkSw0HIAE/6UxEnCzNz+U/Sq9y02VREtmmFBOkGn8JxgzMSNth59av2cUFacsTSAYbLACVI8xTYop9qW4uXadKktcPQb97z/KlYAlFnYE+WtW7WBc7wPP8AIUSLKo5Aegqvc4ig2k/140WB1vAKNyT8hVlLYXYAUMucTY7AD51UuYlm3JP9dKKAK4o2+ZAPhv8AKhTvroZHKdDUROnh8vjVe5igPHyp6QFotUN/VSJgGM3iBrrVR8WeQqBrjNuTRaAc7WxOrMYMR15VDg7pRszAMBuD08KlWwelP+z9SKjTYwjjEyAHdW2P4VUOJqbE4nPbVI9079REVXW3VsVrYjjdJroJ51ItupFt1IAfhrDhQHILcyBAJ8BV/hmWyXKqJcguRuYECamVKlFsdKhQEtg5s0k+6TPlrUGeq+FxPejqCPkaZ9pFKgLWakNQC+OtOFyigH5RTFtd6dI5dfWlDU4GgDtvL6U8a1wrojUeooA7JTltU+3rtrV2zhGPKPP8qQwbeGkc6i7MsIWfEj8ztVi6ES4e1YKgbWdAeYFCcR+kLDqQlpc9wtl0gIsmBLc9OlG/Qgpaw0CP69TzqTJVy3xBHQErJI1BEQfWq124CdBHgKEBCloLsAPLSm3Emns9QvdApgcluOdTjEsBGZviapPiRUTYgnlToC61yo2uiqZZjzpBamnxAnuYjodai7Xq3zpy2KauHAMRUZaAbiSRqZPz+tMtoW5V1m7m7ren5Ucw6KqiF/Go8Rgu3hD0mrKYNukUQ7ToKa1w1IRWHDzzNMfCgc6sMTTCtS2BV7OnBKmyU4JQBEEqRUqQJT1WgBgSpFWnKtSBaQAm5gyDK3E05FH+EhqDX8XcD5fs9yP3ibagnoDmPzitBcYDc1n+LcZEFbSm4w0OXVVJ27Rxonrr4Uk2BKt4HaZG4/dMbM3uj1NU8VjrgU9nZYtylkC/FSam4Rg0IjMM51JOigwO6g5AAADyqweG3Qx/WpBGkAyvWDrrUuTAFYTiuIE9patTyHbFSOs6GaujH4jlZT/uMf8A86q4zgn6+zMQzMGMExpMsdzz1o1h+DZPdvOo6KB9WmKSAH/8da3ret5FkDMGzAT1kCjNu/In8CND51YTCLpIzHq0E6c9oqXsKAKoxcHmPEVMnFWH3j6/61z4aq9zD06QGQ9uOMFmNmAVYK5bmDJ0jblWXwSA3bf8Y+taLjnBrl7ESMoUKFk7yGbZR5jpS4XgItusAtc1yFzkt5lEkDLJnnB6HpVinGMa9kGm2arBcRzKZBBkR090baz8amN9jXWsPuepk+dWksVWlSJlTKx509MGTV5bNMxN5bQl2CjxMT5daf6A3QxOGnmQKkGBQbmhnEOLr2RK5pPuyCJHUHp41U4fxvMpRoDCSp5GNSpP0qaxSasqeaKdB42UqPshVHB8UV3C694aHSJ6TRhbdQlFx7JxkpLRAtuqt1Yc+n0outuh2MSLp8gfkKrkyRKnDbe+UdedWxbpbV5IEsswOYqYx4UWBB2dNKVPmHXfauIp2BWKUmSrBFNy07AgyUoWpYrooAYFpwWnRThSAQClFdXTQB5ZeuX79zK7uw3yp3VbqCq6keZrQYXBrYsEX/1a727KnKzN1ZRsvWd6H58Q7SXfMAVBLMDBMkAjlXW+HHNLS3XWCf5jNNKwEwtxi3cUu24UbtpoD68/WtfbBgZgA0DNExMagEjahuD4gtkQmHC9SGknzJEmrP8AzBG9lv7w/KipfAF5QKmRKoYPjQvtkFtlI1kkRselFUWjfsBUSpRbqriseln3zA015azp8qjXj2HP/uL8aVgXWt1XuWqb/wAZsH/3F+NTW7qusqZHWiwBF3BamdpnTffrUacMXMry3dJKrPcUkEFgvWCR6mi1xKFcS47h8N3b91UMZoOkjqJ3psAjat1ZS3WBxn6VcFbkJnuR+6DB+NVOBfpROMxK2VtdkGVjmJBJZQDA6aT8KTYz04JWJ4zxG5bxdxCcyH3FdQ6r3QZXTTnzitxZfMoPUA/EVkfbnBmVdGXVWVkb75ynKZ56AgipwyRhcpfBXPHKdRj8gD2jxOa6xLSYUDloFHTlQpsUZBGkfnyoBxv7c5tvZBjslFxYVmFyyTbbUjWVVG/moNbw2Ou657oH9w/CKt+7xqKK/tcjbPWuHYzugjTr58/pW0wV3PbVuo+lfP2G4fxC2y5cUwBIkEgwOsEEGvavYd7rYC32/wC074JgLmUOcrwOog1VPNDIvxLI4Z4/6ivxHG32JyXuzXOVAVFDQCQRmJOum/yqrisGGyzdvtqQZuProdCNo05VZYauOj3P8bGrDnSquTJ0hmG4ZZBH6pCepUMfiawP6S+NYjC4lLVi9ct2msh8qEqM2dwx012C/CvSLB1FeX/poSMRhz1t3F/uuD/mqadvYn0a/wBg8e93hlh2ZmYXbqliSSf1h3JM7EVvEOleY/ozuTwoj9zEt88h/GvS7B7opDQ+kim3XIIgTJ18B1pbbhhI6kfAxQB0V0UtJQAlLSV00AdSV000mgAPhbYL/Gr32cdKp4P3x60Toj0IrfZ16VHew6xtVyKjvDSpDBmBt5bgiNT+Bo8q6UHw476+f4GjAalLsAR7Q4MXlCttofgT+dAv+WbdabiW48vxqqDUPYGT4h7N24bquUn1/wBjW24D+wUdAPoKC4ppN3+BP8/5UX4A36n+ulN9iRduV5n+mrh82LN8D3HNtv4XEj5j516XcNAPbrA/aOH3bQEs0C3/APYDKeWoj1pvoadbPmt96vez2N7DE2rv7txZ/hJhvkTWgtfo+xlwqMttc4JXM+4G5GUGR41tPZ79F9myA+LIv3P+mJ7JfMbv66eFOKcugclHZqm4vctkKtyAR3RlB+dRYnFs7q10hsqOBpuWB1j5VTx9yGgaAdOVD+IPcy5lMlYI9KPI8bI0uH7/ACGDNBN8ixjcctiznM5WfcAmCw1J+C0Du8UVjKMrH93USDzB5Udw3F0vrE5XAhkPzkcx41Uf2Wt3HDW/1RkTkgqeuh29PhWCLjy4TTTNjm65RaoT2fwv2i+AV7qkG4WMADcqD94nw+NenM+oAAAAjTwrLPZTA4VyluQneyyMzkwDqaIXeIPbNpUtlsyElZlpAWBmJge9z6VpglHSM+SbltlO9+0uD+23zAP41OT3R/XKh2IxLlyzWyrMxJXMpK6QASsjkKXC8TtFbXauba3GCqRGpnRWJGk7VKVIggrYbb0rI/pT9m7+M+znDWzcZDcDiVXKrAENLEc1iPGtRiMMbNyE9wnSZ0JM/Deq/tBYe6qrvlae7I0KmZ11G1SjuQmBPYXgt/B4K9bxCBCbodBmVpGRQfdJjUV6BhX7orG4DhBXXKZrW4YwoqyUaEmTPicuado3pvbxyqq2IQnIWWcxUrMk6HSBUZua6bbfAwR8qgo7GEluTSzVey1TTQAtJXTSTQB1NJriaQmmALwZ749fpRShGEPfH9cqLUo9AdTbm1OplzamIHm6qEMxCgMJJMAb7k0WtuCAQQQRII1BB2INZP2nA+zuT72gB9dvrRHB8Vt2cLh+0MZ7ahdJkqkny0FSa1Yy/wAUPu+v1FUWbQ+VSYrFrdtq67HN8iKrTIiqn2BUxd5Qz6gZraAa7mblF/Z5v1X9eNZvjNhVCEfvKNydNT+Jo97Ot3D/AF1oXYBZzVPiQc2x2Zhg6EHyYGpb+IVfeZR5kCh93EK+qXMwBjukESOsc9asUWxSqtlbh9zsba22OZhmAPgDOUeAnbwNRcVxxUCD97Q8wTsPEHY0mJtFgRsd1PRhtr8vWg+OvdpYfkwB06Muv1FbseNKjF/TGkLjLuYh+u/nzpic/wB0/KmW7mZZjRgreWYT+NNutlGvp41bXojfsp4zhwbbQjnWj9m7JNg223BJQ/XWgdvEKdCQKNcJxIttlJE9OhqMouhxkrLGNCXGtWr6h7VwFGVhIDowZG15gzVvA8W/9Tl7K8i99Ze04VgAPv6jcHY6iqnH0m2twHRbgPlIIKn1IoTjva+5ZyOSOy5iJJCnK0HrWTPh5RUo9l+LJTcWFuJYZRee4rT2jByIgLCqsD0WfWqWKwue2banIdgwCkoQdGAYRI5HlRri9tTaS7bAysJMbHNBB+tC1udyee/rvrWW2+zQS4PHs6C28syAS53aO7JAEA6GfOtBhjDR/ZWsjbtMV7pCu5nNE+I+ZB9K0TsQqknUIpMaCRvApRVSGthaa7NUCvSM/KrSJSxeRLinL3ndSGlv2nurIGmx3NTXL6C4LRYdowuXFXmVDiT6ZxTcQ3ujlmWenvAbnaquJwKHFLeI/WW1e2p/suQT/h+ZoituwCtk1YBqpZapwaBkk0k0k100hnTSE0k0hNMQKwh74ouKC4U99fOjE1FALNMuHSlmm3NqYAvHibN0f/G/+A1juOY2cNhEUhWS2Hkgt7wZYgEcq2t5ZRx1Rh8VNA+G8LsX8HYNxQbnZFVPe01MEgETSzZoYcbnPpDjHlKhvs5ju0w2U6m2xBI0BzCduXOiJbQ+R+lWfsdq3ayWwEHvGBu0QSfhVJGrJ4/m4fJt4n13p/5JTxuHZlcCbl8pJMi2GObwZZ9daNYqxdu4RksCXlDEhZE66nzn0oN7PDLeiIGS4BrOzJWp4A+h8qs8XUV+r/lintmMHszjM6l+yAkEgtmkTqIAra8OwvZ2lQQCBrlAAzHfSrGI1I8NaQNBHnXRg3LbM+TWio5adazftQpXOynS5bY+Tqv4iD6Gtfi1QicwB56isp7R4gNh7sckYr5hTH9eNacb3ZmmiDhdz/09peeW3r/KN6KIgOhjwmgvBboZEA2Cr8hRa5iEX3mA8zVkkQTJr/D1IOmvIxSCyqiDBYbZtQfLp5eFXsDfVxAYHp41R45ZyiekH02/EVBN3TJSSq0UfajiHZ2NN3dPLTvH6AetM4ng7N7hoZ2NoWS5LKufQ6NKyJEgc+VZ32uxcNaU+6qtcI8ZAX6Gj/A+L2/s6KzlWkNEZizGREHnrm1HKpyjcKRBSqVsL+wWOOI4SQ33M62z1S2e6T8KfaXMDy3+lVeGYgYYXrQXslLuyhiBpc123G+1dg74IIBB6x61yZ45LbRvjkg9JqyzZujQjYKseug/E0fxmqCBPc26wQaxVq/3LeukfRmFa7G3CLAYakI+/OBP4VWtZo/o/wCUTb/FkWFx2WEhoA1JiB4CrGD4rbvSbdxHykq+Ug5T0aNjoazeF4lc1ACiY15jTl/tT8Xcy2iQYYaNEd4NuDI8a35sdLkZ8c/ycWaC/jbdxWVHVnAkqCCRGuo+FTudawuEQIqlO7EEAZYEjkIir2AxT5zmPWNtYIgmAPhWTnG9Gni/ZtMPVoGhmFu1fVqYEtJNNmumgBZppNdNITQAJwx76+dGaBYdu+PMUbBqMQFpr1xNMuOANSKkAJwWBcv2jOSZcEbr3suQqDtAnlrNUPZ6+exRgI1uQNoGdoFFLd4C6IY6kSNY+FVcXiFkifhWfPheTHKCdN+/gnF07LGMvSpJ6UI+3W13cfX6VavS9iArbnX0IoNY4FdI1yj5/Ssng+HLxlLlLk5O2yc5KX9gVh8WLNw3DJEONInvFY+largFyRPUflVe37Lqwi4zHwED86NYThCJETERB1rdCPErZDevLME7zsddNaqYp1aRLCRlkEAg9QY3o0+BHQfCs/xYMRlWEIkFok6chO3nW/A70Zs6rYCxvB8MBCG7bbcuLrfQyPkaFPgrpDIt+3eRlKwxy3ASIAOkGijcItz+uus/gpPw5A1as4azZE2LeVjpmbvNHgeXpW218tmKn8IylzBYqwoQoVB+8CG35EgmKvYLg4OrMc/Od/Wd60mKwb3MNltrmbtFYxud5I+NCnw72jDZlYbqZ+hoU71exOFHWMMbeofLHOiX/GkxFtrbH9YFOU7ZwBPxkCh120HiZmeunmByoPxfCupR7YMqwk/urtJ9aWpMe10VeJYR8TixbTWFA1MAZZOp6a/GK1eC4R9hAZ7d1mjW6uXLH7qsslF8iD41m/Z7BXb+KGHDjNculs6jQ2hDKynmI16ya9B49wdsBaVhfuNbzAXAT3iI2UbET1+dQlljajffokoOnKujK49+1us0OZgaKxGgAHfIj512HD2wYKqDvm7xnkYU0Q4ldRmBtiFyjT8ulUL1Ta5x4vowv8MnKPZGxKKqsQSpcSJA1bNz/ireqQbCTt3gfIgzWEuWcwJ6Nl9VRQa2Vm9FgSNNYJnLmjZo2HjtXIyxX3CUfh/6nawyf0uUv+7M1daGgU6/ciwx12U/A0t29d+4oA62wCP7wk1Sv466N3uD+ZhXXcOUeJj5VLkWMPaORZHIVPhxDehoavEbn/Vf++350tzid0H9q+37x/Gsf2Dvs1feKujdYO5IHpRFDXmuH9ob6/fB81U/hWm4Bx67eYK1kwd7ighV8TOnzon4s4qwh5MJaNQDSzUNu4DsQeWmutSTWajQhZpCaSaQmkABXEAMokZie6Opo0ouHcgeVPt2QNhFWAlRQym2Gn3mJqNblvtOzysTlzTBiJjfafCiQWuimMGYoFO9btljoI05kCSD0mfSpLcG4VW2FyhSTEglidiR4fOr9cKQiphsMwB7R85LMQYAhSe6gA6DSalFkVYpKSGQi3UiLS05aYCEUH41wo3BNvRhrH73ryNGjTKlGTi7RGUU1TPM7Vkljm+6SDNXHU6R1ruNHKcw3YknynSg2Ix11PdI9RPKuqt7Oc1WjW4S8VZFU7MC3pyrToyXtLqBhH3hI9DXkH2u63vMfTQfKiWF4netgZbr+UyPgayZ/GlJ3Fl2PMoqmj0VvZfCzKqyyZgOY+BmkxPszYa0yKWWRvo0HqRzrMYT20MqLqcoLKY25lfyoxivaG0Lc5wCfdWQWbpABrFKXkY3Tb/k0RWKS1RU9g/ZBsHirt24UcKClgqTornM8qdiDp5Go/0rcQRWs27r9nbhrjMdjlIAXx3Jih/tB7WPhLqCzba8HyPedCWW0DEFiAdDG+3xqD9JuCXi/C7N7DjNeS4oWCBo4h1YnQDQGfDxohml9RTkthPFH6binSMQfbi0WIS3cKgwGlRI6wdqHvx6/isRbtWgVDuoCJLO3eEyQJOnSivCP0dCyofHXWVPvLZU3D/M8aDxANegcFx+HwVnLg8KiMSAWFzNccdWZ0zmtM82WS2ZoY8CdrZf9mvYUqoOJZgDr2KkQCQJLMOfgDRLifDLNlCrX2UEyEOQnoehI8JoRicb2q5L17EgMdRbKKY6aNoPIVRPCsAnu25nc3O1LHzLGKpUbd+zRyM17UkDEN2LEBQssJXMxGsQaHW+M4ldrz+pzfWa0HtBwy2yD7OqAgklVIBM84J30rK3LbKYZSvmCPrXc8eUZwSfZx/IU45G4l//AJhxPNlPnbtn/LXH2hxHW3/2rf8A40NmuNX/AE4fBRHyMnsID2ixPK4F/hRF+grS+yd+5dZnvu90AAAMZEmdY2rF2iJ1r0P2KxVlLLB2yuX2M6iND9ay+XUcb4o2+JLlK5M0VvGqORHoKlGLTr8jUlko85SGjQwZjzHKnNhx0HwrjnXVPoYL6n7w+n1pwadqibCL0qJ8EvjQOggDUoNVw1PDVARNmpM1RZqQvTAkzUmeoS9NzUUCLGekNyoJppNJIZP2tKL1VCa4NTAuG7UV29APkaizUy77p8j9Ka7EwBisKrHXoPpQfHYJS+h/qK0F5Z2+PTzqE4CWZQ0MyHKxUOoPIqQY0/Gtss8YdmNYnIz4wjCFuQtn3g4bvPc1AthDvuTPhVR2C+8CvTmQDtIFHMPg8tvKpbE3pMkDMc5ADAMBFte7tp86kxnsldxBUuezUKog99iQ2aNDA33k1jjnkrr27L5Your9GZ4pYFoFNCxM5p0jQ6ExH+9CclzdFEcy2xHgBrHj869As+yJjvmCohcsmeuYMOfT51HgeDBGy4i1I+7dtgo48HK6MPE04+TKKpleTxlJ2nRgLGM7PIpLayXCn9c6aki00yw2kDUROUwK0/DPaTNhLS2LZuQS+K3Vk1j3QO8fdJO29a+z7DYW7rlR1O4ZVBzD72dIOYdaI4f2WW0MqZ8saAtmj+YQx9ZrO9y5F9fjxYFwnE1MBkZZEyVOXwho1n+oqS/2bEZVRyZBMiF0kbbk7RVm77MuqRYYW3E90yUYTpoR3dNNBFBsVhriCL9nKP3wHUL4q6HTyq5ZX0zNLx0naWjrmDukkEWFUiCGNwnXkVDwPjUGK4e8QrWG8GNwj0JcxRjB4fujs7rkeMOPmJ+dPupfGxQ/ykNHhqB86sT/ALFLdato874vYxgZRZt5RPeZDcurrsMs6U+3intxbvB2uKJfssj2yTPdJiQYgx4it5dsZtLhbxlSR8ZKipMHgbarFsLHOAuvnAqSqxSySS1v9jFYbEYe572VW6XbQ+o5VZxGDwwSWS0VaSOzLFmCxPZhZk6jQa1rX4ZaO9tD6CuwvC7NqTbtIhO5CgE+ZirOTXTZWsj9xRkb/s9bMfZ7bCQCXbNKzyVW+948qu4XhwsJHxPM+ZrU3NN6A8cxQC+J2HU1Lm5aK5Nt2wdheItadrqzqY05jbWtpw3jS3AM8KTsRsfPoa8/uuoULm1/dAk+p2FSjiJsqBlzeZIj050SxqSK8XkTxS10eo5Qaa1qsR7Le0zviVtOVCEHQA7xpqTpW9rLODg6Z18GeOaNoHA04GkC08LUC8SaQmn5a4pTAhNLFSZKXLQMYBS5aky0uWkBD2dKLdS5acBQIi7KmX7fcbyNWqyvHeJuWyjRPDmOpqcIuTKc+ZYo2ye28gm2VYiQBMSQds0aUGuY9Wfs79sI51ysN45gjRh8arW8R2eqMN9QSB8utEPtVrFW8l1Qy8uRU9Qd1NW5MVuzBDzJdMIYTHqsRK+KyPiFifUUSs8XvjVGt3B0uDKfIOg09VNZ7h3AyrQLxa3yDRn32LbEAc6vHAup0M/EHc9d/wDWsskoujbjyuSs1WC4wraXLbW26aXB6FdflREWrVwbK3XY/GsGuJddxRbCceZPeAPid/LNvSosU0zV28MqiFUAeGn0pTa6GqGE41bYakg+OvzFXxiFMQQcxIEa6gT9BSJjWQ9JqJrIPUf10NXK4igANf4LafdFk7kd0n1WqycEVBCAqP73z3o+1seVCcfxBFWWbKmw/fuHog3C/wBr/emm10QeOMu0D0wTN7sR1J/CquIwaZtcpOxK6FT570LucbuWmc2lAUgQrS0NyIM+Ma9KfZ4szprBP3wsCDO8DfUVZic5L8uzJlxxxr2ExbAH5mfmarviQOVVcfxXJbLBZ2+HOh93jK5Zb+UDc/6VoUWZXJeh2O4vGpEAcuZ8BWex1w3WLHQbAdPCpsRf7U6gA/TqapZ5HgB9dzVqVFTbK2GUZh50vGmKwPGn2dDVHjdyY84FWIomRYK6Q2cGDMg9I2r1D2W9oBdUI572w/KvMLCaaVfwV4oQRRkxqaop8byJYcnJdHrmWnBaWlFc09WJlpctOrqAGZaULTqWgBsV2WnV1ADYpYpaWgATx/iSWVUO0ZzA58iY+RoDexCXF0YVV/SN+1tfxD/A1AsDv6GteOC42cXysreVp+tFu9h7XgD1mobduO9bbQkx0aNzQ3iWxoph/ds/wGrmjGpbL+C4gw02PSjeF4wdmGnxHqDWYu7jzq8mwquUU+y6M5R2jULi0bw221GngajuWEOkeo5enwoLhd6MW6zywR9GuHkzrewZxHECwQO9sCTBgTyzbGn4LjckFX8iDRf7p9a85xP/APW/9c6rljSL8eaTej0ux7SXU3hx4/8AkKvW/bKwP2ua3oTsXBjeConnzFY7Be5VXjPu/wAr/wCWq2jTHJZpuLe1fboew/Z7SZBbWDKnYedBrt2QWdpOhk+Bn4UM4T+w/mNOxvueq/UVKEbdDzZPpwtFprL39LYypvnbY+Kj730qa1hbeHEJq53J3OsmfjRpvc9KzeN/aVqhFLo5eWcpO5EvFMWhtx946ZfPc+VAL1wA6CpcZ+3fz/Ch7fnVyVIrq2LmJnpz8anQaVXsc/KrS7f10piZEBpVDHWDcK5RMSatYj3afw33/wCU/UU+ipq0Q4fBkAax9Kkeyy7jTqNR/pRO5S4ejkyp4Yn/2Q=="/>
          <p:cNvSpPr>
            <a:spLocks noChangeAspect="1" noChangeArrowheads="1"/>
          </p:cNvSpPr>
          <p:nvPr/>
        </p:nvSpPr>
        <p:spPr bwMode="auto">
          <a:xfrm>
            <a:off x="9302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0" name="AutoShape 17" descr="data:image/jpeg;base64,/9j/4AAQSkZJRgABAQAAAQABAAD/2wCEAAkGBxQREBUUEhQVFRQVFRQUFBcXGBYVFxQUFBQXGBQUFBQYHCggGBolHBQUITEhJSkrLi4uFyAzODMsNygtLisBCgoKDg0OGxAQGywkHyQsLCwsLCwsLCwsLCwsLCwsLCwsLCwsLCwsLCwsLCwvLCwsLCwsLCwsLCwsLCwsLCwsLP/AABEIALkBEAMBIgACEQEDEQH/xAAcAAABBQEBAQAAAAAAAAAAAAAFAQIDBAYABwj/xABFEAACAQIEAwUFBAcGBQUBAAABAhEAAwQSITEFQVETImFxgQYykaGxFELB0QcjM1JygvBikrLC4fEVFlOT0iRDY3PDNP/EABoBAAIDAQEAAAAAAAAAAAAAAAABAgMEBQb/xAApEQACAgICAgEDAwUAAAAAAAAAAQIRAyESMQRBURMUInGBsTJhwcLw/9oADAMBAAIRAxEAPwD2NsEeUVXuYZhyP1ohib4VSdJAodcxzEdPKgCEpTSlcbwpO1FMCO9AEn8+dR3WVdyfh/rS4txkOvSorrBivzpgN7UUwsM2bXbbl8KtdkvSql9NeYHUfnyosZJ2vhUP2z+w3wqIYcn77D1HypFwcGTcc/zH5Db5UuQUWUvSPdjzpe08KSwpjXUdTzqwoHSnYEPbHoKhxF7SSQKvZgKixAkSw0HIAE/6UxEnCzNz+U/Sq9y02VREtmmFBOkGn8JxgzMSNth59av2cUFacsTSAYbLACVI8xTYop9qW4uXadKktcPQb97z/KlYAlFnYE+WtW7WBc7wPP8AIUSLKo5Aegqvc4ig2k/140WB1vAKNyT8hVlLYXYAUMucTY7AD51UuYlm3JP9dKKAK4o2+ZAPhv8AKhTvroZHKdDUROnh8vjVe5igPHyp6QFotUN/VSJgGM3iBrrVR8WeQqBrjNuTRaAc7WxOrMYMR15VDg7pRszAMBuD08KlWwelP+z9SKjTYwjjEyAHdW2P4VUOJqbE4nPbVI9079REVXW3VsVrYjjdJroJ51ItupFt1IAfhrDhQHILcyBAJ8BV/hmWyXKqJcguRuYECamVKlFsdKhQEtg5s0k+6TPlrUGeq+FxPejqCPkaZ9pFKgLWakNQC+OtOFyigH5RTFtd6dI5dfWlDU4GgDtvL6U8a1wrojUeooA7JTltU+3rtrV2zhGPKPP8qQwbeGkc6i7MsIWfEj8ztVi6ES4e1YKgbWdAeYFCcR+kLDqQlpc9wtl0gIsmBLc9OlG/Qgpaw0CP69TzqTJVy3xBHQErJI1BEQfWq124CdBHgKEBCloLsAPLSm3Emns9QvdApgcluOdTjEsBGZviapPiRUTYgnlToC61yo2uiqZZjzpBamnxAnuYjodai7Xq3zpy2KauHAMRUZaAbiSRqZPz+tMtoW5V1m7m7ren5Ucw6KqiF/Go8Rgu3hD0mrKYNukUQ7ToKa1w1IRWHDzzNMfCgc6sMTTCtS2BV7OnBKmyU4JQBEEqRUqQJT1WgBgSpFWnKtSBaQAm5gyDK3E05FH+EhqDX8XcD5fs9yP3ibagnoDmPzitBcYDc1n+LcZEFbSm4w0OXVVJ27Rxonrr4Uk2BKt4HaZG4/dMbM3uj1NU8VjrgU9nZYtylkC/FSam4Rg0IjMM51JOigwO6g5AAADyqweG3Qx/WpBGkAyvWDrrUuTAFYTiuIE9patTyHbFSOs6GaujH4jlZT/uMf8A86q4zgn6+zMQzMGMExpMsdzz1o1h+DZPdvOo6KB9WmKSAH/8da3ret5FkDMGzAT1kCjNu/In8CND51YTCLpIzHq0E6c9oqXsKAKoxcHmPEVMnFWH3j6/61z4aq9zD06QGQ9uOMFmNmAVYK5bmDJ0jblWXwSA3bf8Y+taLjnBrl7ESMoUKFk7yGbZR5jpS4XgItusAtc1yFzkt5lEkDLJnnB6HpVinGMa9kGm2arBcRzKZBBkR090baz8amN9jXWsPuepk+dWksVWlSJlTKx509MGTV5bNMxN5bQl2CjxMT5daf6A3QxOGnmQKkGBQbmhnEOLr2RK5pPuyCJHUHp41U4fxvMpRoDCSp5GNSpP0qaxSasqeaKdB42UqPshVHB8UV3C694aHSJ6TRhbdQlFx7JxkpLRAtuqt1Yc+n0outuh2MSLp8gfkKrkyRKnDbe+UdedWxbpbV5IEsswOYqYx4UWBB2dNKVPmHXfauIp2BWKUmSrBFNy07AgyUoWpYrooAYFpwWnRThSAQClFdXTQB5ZeuX79zK7uw3yp3VbqCq6keZrQYXBrYsEX/1a727KnKzN1ZRsvWd6H58Q7SXfMAVBLMDBMkAjlXW+HHNLS3XWCf5jNNKwEwtxi3cUu24UbtpoD68/WtfbBgZgA0DNExMagEjahuD4gtkQmHC9SGknzJEmrP8AzBG9lv7w/KipfAF5QKmRKoYPjQvtkFtlI1kkRselFUWjfsBUSpRbqriseln3zA015azp8qjXj2HP/uL8aVgXWt1XuWqb/wAZsH/3F+NTW7qusqZHWiwBF3BamdpnTffrUacMXMry3dJKrPcUkEFgvWCR6mi1xKFcS47h8N3b91UMZoOkjqJ3psAjat1ZS3WBxn6VcFbkJnuR+6DB+NVOBfpROMxK2VtdkGVjmJBJZQDA6aT8KTYz04JWJ4zxG5bxdxCcyH3FdQ6r3QZXTTnzitxZfMoPUA/EVkfbnBmVdGXVWVkb75ynKZ56AgipwyRhcpfBXPHKdRj8gD2jxOa6xLSYUDloFHTlQpsUZBGkfnyoBxv7c5tvZBjslFxYVmFyyTbbUjWVVG/moNbw2Ou657oH9w/CKt+7xqKK/tcjbPWuHYzugjTr58/pW0wV3PbVuo+lfP2G4fxC2y5cUwBIkEgwOsEEGvavYd7rYC32/wC074JgLmUOcrwOog1VPNDIvxLI4Z4/6ivxHG32JyXuzXOVAVFDQCQRmJOum/yqrisGGyzdvtqQZuProdCNo05VZYauOj3P8bGrDnSquTJ0hmG4ZZBH6pCepUMfiawP6S+NYjC4lLVi9ct2msh8qEqM2dwx012C/CvSLB1FeX/poSMRhz1t3F/uuD/mqadvYn0a/wBg8e93hlh2ZmYXbqliSSf1h3JM7EVvEOleY/ozuTwoj9zEt88h/GvS7B7opDQ+kim3XIIgTJ18B1pbbhhI6kfAxQB0V0UtJQAlLSV00AdSV000mgAPhbYL/Gr32cdKp4P3x60Toj0IrfZ16VHew6xtVyKjvDSpDBmBt5bgiNT+Bo8q6UHw476+f4GjAalLsAR7Q4MXlCttofgT+dAv+WbdabiW48vxqqDUPYGT4h7N24bquUn1/wBjW24D+wUdAPoKC4ppN3+BP8/5UX4A36n+ulN9iRduV5n+mrh82LN8D3HNtv4XEj5j516XcNAPbrA/aOH3bQEs0C3/APYDKeWoj1pvoadbPmt96vez2N7DE2rv7txZ/hJhvkTWgtfo+xlwqMttc4JXM+4G5GUGR41tPZ79F9myA+LIv3P+mJ7JfMbv66eFOKcugclHZqm4vctkKtyAR3RlB+dRYnFs7q10hsqOBpuWB1j5VTx9yGgaAdOVD+IPcy5lMlYI9KPI8bI0uH7/ACGDNBN8ixjcctiznM5WfcAmCw1J+C0Du8UVjKMrH93USDzB5Udw3F0vrE5XAhkPzkcx41Uf2Wt3HDW/1RkTkgqeuh29PhWCLjy4TTTNjm65RaoT2fwv2i+AV7qkG4WMADcqD94nw+NenM+oAAAAjTwrLPZTA4VyluQneyyMzkwDqaIXeIPbNpUtlsyElZlpAWBmJge9z6VpglHSM+SbltlO9+0uD+23zAP41OT3R/XKh2IxLlyzWyrMxJXMpK6QASsjkKXC8TtFbXauba3GCqRGpnRWJGk7VKVIggrYbb0rI/pT9m7+M+znDWzcZDcDiVXKrAENLEc1iPGtRiMMbNyE9wnSZ0JM/Deq/tBYe6qrvlae7I0KmZ11G1SjuQmBPYXgt/B4K9bxCBCbodBmVpGRQfdJjUV6BhX7orG4DhBXXKZrW4YwoqyUaEmTPicuado3pvbxyqq2IQnIWWcxUrMk6HSBUZua6bbfAwR8qgo7GEluTSzVey1TTQAtJXTSTQB1NJriaQmmALwZ749fpRShGEPfH9cqLUo9AdTbm1OplzamIHm6qEMxCgMJJMAb7k0WtuCAQQQRII1BB2INZP2nA+zuT72gB9dvrRHB8Vt2cLh+0MZ7ahdJkqkny0FSa1Yy/wAUPu+v1FUWbQ+VSYrFrdtq67HN8iKrTIiqn2BUxd5Qz6gZraAa7mblF/Z5v1X9eNZvjNhVCEfvKNydNT+Jo97Ot3D/AF1oXYBZzVPiQc2x2Zhg6EHyYGpb+IVfeZR5kCh93EK+qXMwBjukESOsc9asUWxSqtlbh9zsba22OZhmAPgDOUeAnbwNRcVxxUCD97Q8wTsPEHY0mJtFgRsd1PRhtr8vWg+OvdpYfkwB06Muv1FbseNKjF/TGkLjLuYh+u/nzpic/wB0/KmW7mZZjRgreWYT+NNutlGvp41bXojfsp4zhwbbQjnWj9m7JNg223BJQ/XWgdvEKdCQKNcJxIttlJE9OhqMouhxkrLGNCXGtWr6h7VwFGVhIDowZG15gzVvA8W/9Tl7K8i99Ze04VgAPv6jcHY6iqnH0m2twHRbgPlIIKn1IoTjva+5ZyOSOy5iJJCnK0HrWTPh5RUo9l+LJTcWFuJYZRee4rT2jByIgLCqsD0WfWqWKwue2banIdgwCkoQdGAYRI5HlRri9tTaS7bAysJMbHNBB+tC1udyee/rvrWW2+zQS4PHs6C28syAS53aO7JAEA6GfOtBhjDR/ZWsjbtMV7pCu5nNE+I+ZB9K0TsQqknUIpMaCRvApRVSGthaa7NUCvSM/KrSJSxeRLinL3ndSGlv2nurIGmx3NTXL6C4LRYdowuXFXmVDiT6ZxTcQ3ujlmWenvAbnaquJwKHFLeI/WW1e2p/suQT/h+ZoituwCtk1YBqpZapwaBkk0k0k100hnTSE0k0hNMQKwh74ouKC4U99fOjE1FALNMuHSlmm3NqYAvHibN0f/G/+A1juOY2cNhEUhWS2Hkgt7wZYgEcq2t5ZRx1Rh8VNA+G8LsX8HYNxQbnZFVPe01MEgETSzZoYcbnPpDjHlKhvs5ju0w2U6m2xBI0BzCduXOiJbQ+R+lWfsdq3ayWwEHvGBu0QSfhVJGrJ4/m4fJt4n13p/5JTxuHZlcCbl8pJMi2GObwZZ9daNYqxdu4RksCXlDEhZE66nzn0oN7PDLeiIGS4BrOzJWp4A+h8qs8XUV+r/lintmMHszjM6l+yAkEgtmkTqIAra8OwvZ2lQQCBrlAAzHfSrGI1I8NaQNBHnXRg3LbM+TWio5adazftQpXOynS5bY+Tqv4iD6Gtfi1QicwB56isp7R4gNh7sckYr5hTH9eNacb3ZmmiDhdz/09peeW3r/KN6KIgOhjwmgvBboZEA2Cr8hRa5iEX3mA8zVkkQTJr/D1IOmvIxSCyqiDBYbZtQfLp5eFXsDfVxAYHp41R45ZyiekH02/EVBN3TJSSq0UfajiHZ2NN3dPLTvH6AetM4ng7N7hoZ2NoWS5LKufQ6NKyJEgc+VZ32uxcNaU+6qtcI8ZAX6Gj/A+L2/s6KzlWkNEZizGREHnrm1HKpyjcKRBSqVsL+wWOOI4SQ33M62z1S2e6T8KfaXMDy3+lVeGYgYYXrQXslLuyhiBpc123G+1dg74IIBB6x61yZ45LbRvjkg9JqyzZujQjYKseug/E0fxmqCBPc26wQaxVq/3LeukfRmFa7G3CLAYakI+/OBP4VWtZo/o/wCUTb/FkWFx2WEhoA1JiB4CrGD4rbvSbdxHykq+Ug5T0aNjoazeF4lc1ACiY15jTl/tT8Xcy2iQYYaNEd4NuDI8a35sdLkZ8c/ycWaC/jbdxWVHVnAkqCCRGuo+FTudawuEQIqlO7EEAZYEjkIir2AxT5zmPWNtYIgmAPhWTnG9Gni/ZtMPVoGhmFu1fVqYEtJNNmumgBZppNdNITQAJwx76+dGaBYdu+PMUbBqMQFpr1xNMuOANSKkAJwWBcv2jOSZcEbr3suQqDtAnlrNUPZ6+exRgI1uQNoGdoFFLd4C6IY6kSNY+FVcXiFkifhWfPheTHKCdN+/gnF07LGMvSpJ6UI+3W13cfX6VavS9iArbnX0IoNY4FdI1yj5/Ssng+HLxlLlLk5O2yc5KX9gVh8WLNw3DJEONInvFY+largFyRPUflVe37Lqwi4zHwED86NYThCJETERB1rdCPErZDevLME7zsddNaqYp1aRLCRlkEAg9QY3o0+BHQfCs/xYMRlWEIkFok6chO3nW/A70Zs6rYCxvB8MBCG7bbcuLrfQyPkaFPgrpDIt+3eRlKwxy3ASIAOkGijcItz+uus/gpPw5A1as4azZE2LeVjpmbvNHgeXpW218tmKn8IylzBYqwoQoVB+8CG35EgmKvYLg4OrMc/Od/Wd60mKwb3MNltrmbtFYxud5I+NCnw72jDZlYbqZ+hoU71exOFHWMMbeofLHOiX/GkxFtrbH9YFOU7ZwBPxkCh120HiZmeunmByoPxfCupR7YMqwk/urtJ9aWpMe10VeJYR8TixbTWFA1MAZZOp6a/GK1eC4R9hAZ7d1mjW6uXLH7qsslF8iD41m/Z7BXb+KGHDjNculs6jQ2hDKynmI16ya9B49wdsBaVhfuNbzAXAT3iI2UbET1+dQlljajffokoOnKujK49+1us0OZgaKxGgAHfIj512HD2wYKqDvm7xnkYU0Q4ldRmBtiFyjT8ulUL1Ta5x4vowv8MnKPZGxKKqsQSpcSJA1bNz/ireqQbCTt3gfIgzWEuWcwJ6Nl9VRQa2Vm9FgSNNYJnLmjZo2HjtXIyxX3CUfh/6nawyf0uUv+7M1daGgU6/ciwx12U/A0t29d+4oA62wCP7wk1Sv466N3uD+ZhXXcOUeJj5VLkWMPaORZHIVPhxDehoavEbn/Vf++350tzid0H9q+37x/Gsf2Dvs1feKujdYO5IHpRFDXmuH9ob6/fB81U/hWm4Bx67eYK1kwd7ighV8TOnzon4s4qwh5MJaNQDSzUNu4DsQeWmutSTWajQhZpCaSaQmkABXEAMokZie6Opo0ouHcgeVPt2QNhFWAlRQym2Gn3mJqNblvtOzysTlzTBiJjfafCiQWuimMGYoFO9btljoI05kCSD0mfSpLcG4VW2FyhSTEglidiR4fOr9cKQiphsMwB7R85LMQYAhSe6gA6DSalFkVYpKSGQi3UiLS05aYCEUH41wo3BNvRhrH73ryNGjTKlGTi7RGUU1TPM7Vkljm+6SDNXHU6R1ruNHKcw3YknynSg2Ix11PdI9RPKuqt7Oc1WjW4S8VZFU7MC3pyrToyXtLqBhH3hI9DXkH2u63vMfTQfKiWF4netgZbr+UyPgayZ/GlJ3Fl2PMoqmj0VvZfCzKqyyZgOY+BmkxPszYa0yKWWRvo0HqRzrMYT20MqLqcoLKY25lfyoxivaG0Lc5wCfdWQWbpABrFKXkY3Tb/k0RWKS1RU9g/ZBsHirt24UcKClgqTornM8qdiDp5Go/0rcQRWs27r9nbhrjMdjlIAXx3Jih/tB7WPhLqCzba8HyPedCWW0DEFiAdDG+3xqD9JuCXi/C7N7DjNeS4oWCBo4h1YnQDQGfDxohml9RTkthPFH6binSMQfbi0WIS3cKgwGlRI6wdqHvx6/isRbtWgVDuoCJLO3eEyQJOnSivCP0dCyofHXWVPvLZU3D/M8aDxANegcFx+HwVnLg8KiMSAWFzNccdWZ0zmtM82WS2ZoY8CdrZf9mvYUqoOJZgDr2KkQCQJLMOfgDRLifDLNlCrX2UEyEOQnoehI8JoRicb2q5L17EgMdRbKKY6aNoPIVRPCsAnu25nc3O1LHzLGKpUbd+zRyM17UkDEN2LEBQssJXMxGsQaHW+M4ldrz+pzfWa0HtBwy2yD7OqAgklVIBM84J30rK3LbKYZSvmCPrXc8eUZwSfZx/IU45G4l//AJhxPNlPnbtn/LXH2hxHW3/2rf8A40NmuNX/AE4fBRHyMnsID2ixPK4F/hRF+grS+yd+5dZnvu90AAAMZEmdY2rF2iJ1r0P2KxVlLLB2yuX2M6iND9ay+XUcb4o2+JLlK5M0VvGqORHoKlGLTr8jUlko85SGjQwZjzHKnNhx0HwrjnXVPoYL6n7w+n1pwadqibCL0qJ8EvjQOggDUoNVw1PDVARNmpM1RZqQvTAkzUmeoS9NzUUCLGekNyoJppNJIZP2tKL1VCa4NTAuG7UV29APkaizUy77p8j9Ka7EwBisKrHXoPpQfHYJS+h/qK0F5Z2+PTzqE4CWZQ0MyHKxUOoPIqQY0/Gtss8YdmNYnIz4wjCFuQtn3g4bvPc1AthDvuTPhVR2C+8CvTmQDtIFHMPg8tvKpbE3pMkDMc5ADAMBFte7tp86kxnsldxBUuezUKog99iQ2aNDA33k1jjnkrr27L5Your9GZ4pYFoFNCxM5p0jQ6ExH+9CclzdFEcy2xHgBrHj869As+yJjvmCohcsmeuYMOfT51HgeDBGy4i1I+7dtgo48HK6MPE04+TKKpleTxlJ2nRgLGM7PIpLayXCn9c6aki00yw2kDUROUwK0/DPaTNhLS2LZuQS+K3Vk1j3QO8fdJO29a+z7DYW7rlR1O4ZVBzD72dIOYdaI4f2WW0MqZ8saAtmj+YQx9ZrO9y5F9fjxYFwnE1MBkZZEyVOXwho1n+oqS/2bEZVRyZBMiF0kbbk7RVm77MuqRYYW3E90yUYTpoR3dNNBFBsVhriCL9nKP3wHUL4q6HTyq5ZX0zNLx0naWjrmDukkEWFUiCGNwnXkVDwPjUGK4e8QrWG8GNwj0JcxRjB4fujs7rkeMOPmJ+dPupfGxQ/ykNHhqB86sT/ALFLdato874vYxgZRZt5RPeZDcurrsMs6U+3intxbvB2uKJfssj2yTPdJiQYgx4it5dsZtLhbxlSR8ZKipMHgbarFsLHOAuvnAqSqxSySS1v9jFYbEYe572VW6XbQ+o5VZxGDwwSWS0VaSOzLFmCxPZhZk6jQa1rX4ZaO9tD6CuwvC7NqTbtIhO5CgE+ZirOTXTZWsj9xRkb/s9bMfZ7bCQCXbNKzyVW+948qu4XhwsJHxPM+ZrU3NN6A8cxQC+J2HU1Lm5aK5Nt2wdheItadrqzqY05jbWtpw3jS3AM8KTsRsfPoa8/uuoULm1/dAk+p2FSjiJsqBlzeZIj050SxqSK8XkTxS10eo5Qaa1qsR7Le0zviVtOVCEHQA7xpqTpW9rLODg6Z18GeOaNoHA04GkC08LUC8SaQmn5a4pTAhNLFSZKXLQMYBS5aky0uWkBD2dKLdS5acBQIi7KmX7fcbyNWqyvHeJuWyjRPDmOpqcIuTKc+ZYo2ye28gm2VYiQBMSQds0aUGuY9Wfs79sI51ysN45gjRh8arW8R2eqMN9QSB8utEPtVrFW8l1Qy8uRU9Qd1NW5MVuzBDzJdMIYTHqsRK+KyPiFifUUSs8XvjVGt3B0uDKfIOg09VNZ7h3AyrQLxa3yDRn32LbEAc6vHAup0M/EHc9d/wDWsskoujbjyuSs1WC4wraXLbW26aXB6FdflREWrVwbK3XY/GsGuJddxRbCceZPeAPid/LNvSosU0zV28MqiFUAeGn0pTa6GqGE41bYakg+OvzFXxiFMQQcxIEa6gT9BSJjWQ9JqJrIPUf10NXK4igANf4LafdFk7kd0n1WqycEVBCAqP73z3o+1seVCcfxBFWWbKmw/fuHog3C/wBr/emm10QeOMu0D0wTN7sR1J/CquIwaZtcpOxK6FT570LucbuWmc2lAUgQrS0NyIM+Ma9KfZ4szprBP3wsCDO8DfUVZic5L8uzJlxxxr2ExbAH5mfmarviQOVVcfxXJbLBZ2+HOh93jK5Zb+UDc/6VoUWZXJeh2O4vGpEAcuZ8BWex1w3WLHQbAdPCpsRf7U6gA/TqapZ5HgB9dzVqVFTbK2GUZh50vGmKwPGn2dDVHjdyY84FWIomRYK6Q2cGDMg9I2r1D2W9oBdUI572w/KvMLCaaVfwV4oQRRkxqaop8byJYcnJdHrmWnBaWlFc09WJlpctOrqAGZaULTqWgBsV2WnV1ADYpYpaWgATx/iSWVUO0ZzA58iY+RoDexCXF0YVV/SN+1tfxD/A1AsDv6GteOC42cXysreVp+tFu9h7XgD1mobduO9bbQkx0aNzQ3iWxoph/ds/wGrmjGpbL+C4gw02PSjeF4wdmGnxHqDWYu7jzq8mwquUU+y6M5R2jULi0bw221GngajuWEOkeo5enwoLhd6MW6zywR9GuHkzrewZxHECwQO9sCTBgTyzbGn4LjckFX8iDRf7p9a85xP/APW/9c6rljSL8eaTej0ux7SXU3hx4/8AkKvW/bKwP2ua3oTsXBjeConnzFY7Be5VXjPu/wAr/wCWq2jTHJZpuLe1fboew/Z7SZBbWDKnYedBrt2QWdpOhk+Bn4UM4T+w/mNOxvueq/UVKEbdDzZPpwtFprL39LYypvnbY+Kj730qa1hbeHEJq53J3OsmfjRpvc9KzeN/aVqhFLo5eWcpO5EvFMWhtx946ZfPc+VAL1wA6CpcZ+3fz/Ch7fnVyVIrq2LmJnpz8anQaVXsc/KrS7f10piZEBpVDHWDcK5RMSatYj3afw33/wCU/UU+ipq0Q4fBkAax9Kkeyy7jTqNR/pRO5S4ejkyp4Yn/2Q=="/>
          <p:cNvSpPr>
            <a:spLocks noChangeAspect="1" noChangeArrowheads="1"/>
          </p:cNvSpPr>
          <p:nvPr/>
        </p:nvSpPr>
        <p:spPr bwMode="auto">
          <a:xfrm>
            <a:off x="12350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5" name="Text Placeholder 15"/>
          <p:cNvSpPr>
            <a:spLocks noGrp="1"/>
          </p:cNvSpPr>
          <p:nvPr>
            <p:ph type="body" sz="quarter" idx="29"/>
          </p:nvPr>
        </p:nvSpPr>
        <p:spPr>
          <a:xfrm>
            <a:off x="32934814" y="29460418"/>
            <a:ext cx="10047018" cy="754045"/>
          </a:xfrm>
          <a:solidFill>
            <a:srgbClr val="C00000"/>
          </a:solidFill>
        </p:spPr>
        <p:txBody>
          <a:bodyPr/>
          <a:lstStyle/>
          <a:p>
            <a:r>
              <a:rPr lang="en-US" dirty="0" smtClean="0">
                <a:latin typeface="Trebuchet MS" panose="020B0603020202020204" pitchFamily="34" charset="0"/>
              </a:rPr>
              <a:t>FURTHER INFORMATION</a:t>
            </a:r>
            <a:endParaRPr lang="en-US" dirty="0">
              <a:latin typeface="Trebuchet MS" panose="020B0603020202020204" pitchFamily="34" charset="0"/>
            </a:endParaRPr>
          </a:p>
        </p:txBody>
      </p:sp>
      <p:sp>
        <p:nvSpPr>
          <p:cNvPr id="76" name="Text Placeholder 16"/>
          <p:cNvSpPr>
            <a:spLocks noGrp="1"/>
          </p:cNvSpPr>
          <p:nvPr>
            <p:ph type="body" sz="quarter" idx="30"/>
          </p:nvPr>
        </p:nvSpPr>
        <p:spPr>
          <a:xfrm>
            <a:off x="32944878" y="30304624"/>
            <a:ext cx="10052050" cy="1717371"/>
          </a:xfrm>
        </p:spPr>
        <p:txBody>
          <a:bodyPr/>
          <a:lstStyle/>
          <a:p>
            <a:pPr algn="ctr"/>
            <a:r>
              <a:rPr lang="en-US" sz="2400" dirty="0" smtClean="0"/>
              <a:t>Fiona Cust – </a:t>
            </a:r>
            <a:r>
              <a:rPr lang="en-US" sz="2400" dirty="0" smtClean="0">
                <a:hlinkClick r:id="rId16"/>
              </a:rPr>
              <a:t>Fiona.cust@staffs.ac.uk</a:t>
            </a:r>
            <a:r>
              <a:rPr lang="en-US" sz="2400" dirty="0" smtClean="0"/>
              <a:t> </a:t>
            </a:r>
          </a:p>
          <a:p>
            <a:pPr algn="ctr"/>
            <a:r>
              <a:rPr lang="en-US" sz="2400" dirty="0" smtClean="0"/>
              <a:t>Senior Lecturer in Children’s Nursing</a:t>
            </a:r>
          </a:p>
          <a:p>
            <a:pPr algn="ctr"/>
            <a:r>
              <a:rPr lang="en-US" sz="2400" dirty="0" smtClean="0"/>
              <a:t>Staffordshire University</a:t>
            </a:r>
          </a:p>
        </p:txBody>
      </p:sp>
      <p:sp>
        <p:nvSpPr>
          <p:cNvPr id="41" name="Text Placeholder 40"/>
          <p:cNvSpPr>
            <a:spLocks noGrp="1"/>
          </p:cNvSpPr>
          <p:nvPr>
            <p:ph type="body" sz="quarter" idx="149"/>
          </p:nvPr>
        </p:nvSpPr>
        <p:spPr/>
        <p:txBody>
          <a:bodyPr/>
          <a:lstStyle/>
          <a:p>
            <a:endParaRPr lang="en-GB" dirty="0"/>
          </a:p>
        </p:txBody>
      </p:sp>
      <p:sp>
        <p:nvSpPr>
          <p:cNvPr id="16" name="Picture Placeholder 15"/>
          <p:cNvSpPr>
            <a:spLocks noGrp="1"/>
          </p:cNvSpPr>
          <p:nvPr>
            <p:ph type="pic" sz="quarter" idx="134"/>
          </p:nvPr>
        </p:nvSpPr>
        <p:spPr/>
      </p:sp>
      <p:pic>
        <p:nvPicPr>
          <p:cNvPr id="17" name="Picture 16"/>
          <p:cNvPicPr>
            <a:picLocks noChangeAspect="1"/>
          </p:cNvPicPr>
          <p:nvPr/>
        </p:nvPicPr>
        <p:blipFill>
          <a:blip r:embed="rId17"/>
          <a:stretch>
            <a:fillRect/>
          </a:stretch>
        </p:blipFill>
        <p:spPr>
          <a:xfrm>
            <a:off x="4112005" y="20511922"/>
            <a:ext cx="3011685" cy="3188484"/>
          </a:xfrm>
          <a:prstGeom prst="rect">
            <a:avLst/>
          </a:prstGeom>
        </p:spPr>
      </p:pic>
      <p:pic>
        <p:nvPicPr>
          <p:cNvPr id="33" name="Picture 32"/>
          <p:cNvPicPr>
            <a:picLocks noChangeAspect="1"/>
          </p:cNvPicPr>
          <p:nvPr/>
        </p:nvPicPr>
        <p:blipFill>
          <a:blip r:embed="rId18"/>
          <a:stretch>
            <a:fillRect/>
          </a:stretch>
        </p:blipFill>
        <p:spPr>
          <a:xfrm>
            <a:off x="13203385" y="20957154"/>
            <a:ext cx="6651132" cy="4426475"/>
          </a:xfrm>
          <a:prstGeom prst="rect">
            <a:avLst/>
          </a:prstGeom>
        </p:spPr>
      </p:pic>
      <p:pic>
        <p:nvPicPr>
          <p:cNvPr id="34" name="Picture 33"/>
          <p:cNvPicPr>
            <a:picLocks noChangeAspect="1"/>
          </p:cNvPicPr>
          <p:nvPr/>
        </p:nvPicPr>
        <p:blipFill>
          <a:blip r:embed="rId19"/>
          <a:stretch>
            <a:fillRect/>
          </a:stretch>
        </p:blipFill>
        <p:spPr>
          <a:xfrm>
            <a:off x="35477542" y="14320150"/>
            <a:ext cx="4398209" cy="2926081"/>
          </a:xfrm>
          <a:prstGeom prst="rect">
            <a:avLst/>
          </a:prstGeom>
        </p:spPr>
      </p:pic>
      <p:pic>
        <p:nvPicPr>
          <p:cNvPr id="32" name="New Recording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1701125" y="162147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394"/>
    </mc:Choice>
    <mc:Fallback xmlns="">
      <p:transition spd="slow" advTm="1439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679"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theme/theme1.xml><?xml version="1.0" encoding="utf-8"?>
<a:theme xmlns:a="http://schemas.openxmlformats.org/drawingml/2006/main" name="PosterPresentations.com-36x48-Template-V2b">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 - Wide Cent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ight Highlight">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PosterPresentations.com-36x48-Template-V2b</Template>
  <TotalTime>13451</TotalTime>
  <Words>1731</Words>
  <Application>Microsoft Office PowerPoint</Application>
  <PresentationFormat>Custom</PresentationFormat>
  <Paragraphs>124</Paragraphs>
  <Slides>1</Slides>
  <Notes>1</Notes>
  <HiddenSlides>0</HiddenSlides>
  <MMClips>1</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vt:i4>
      </vt:variant>
    </vt:vector>
  </HeadingPairs>
  <TitlesOfParts>
    <vt:vector size="8" baseType="lpstr">
      <vt:lpstr>Arial</vt:lpstr>
      <vt:lpstr>Calibri</vt:lpstr>
      <vt:lpstr>Trebuchet MS</vt:lpstr>
      <vt:lpstr>PosterPresentations.com-36x48-Template-V2b</vt:lpstr>
      <vt:lpstr>1_Classic 3 Columns</vt:lpstr>
      <vt:lpstr>Classic - Wide Center</vt:lpstr>
      <vt:lpstr>Right Highlight</vt:lpstr>
      <vt:lpstr>Clickers Integrating technology into teaching and learning with interactive tools.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PosterPresentations.com - 510.649.3001</dc:creator>
  <dc:description>This template is the property of PosterPresentations.com. Call us if you need help with this poster template._x000d_
1-866-649-3004           _x000d_
 (c)PosterPresentations.com</dc:description>
  <cp:lastModifiedBy>BAGSHAW Matthew</cp:lastModifiedBy>
  <cp:revision>120</cp:revision>
  <cp:lastPrinted>2016-06-19T17:55:01Z</cp:lastPrinted>
  <dcterms:created xsi:type="dcterms:W3CDTF">2011-04-21T17:08:10Z</dcterms:created>
  <dcterms:modified xsi:type="dcterms:W3CDTF">2017-04-25T16:32:58Z</dcterms:modified>
</cp:coreProperties>
</file>