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6"/>
  </p:notesMasterIdLst>
  <p:sldIdLst>
    <p:sldId id="257" r:id="rId5"/>
  </p:sldIdLst>
  <p:sldSz cx="46799500" cy="32397700"/>
  <p:notesSz cx="6858000" cy="9144000"/>
  <p:custDataLst>
    <p:tags r:id="rId7"/>
  </p:custData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759446"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5759446"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5759446"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5759446"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5759446"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5759446"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5759446"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5759446"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5759446"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E95"/>
    <a:srgbClr val="ED955A"/>
    <a:srgbClr val="ED81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635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635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635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635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635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635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635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381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4719"/>
  </p:normalViewPr>
  <p:slideViewPr>
    <p:cSldViewPr snapToGrid="0" snapToObjects="1">
      <p:cViewPr varScale="1">
        <p:scale>
          <a:sx n="19" d="100"/>
          <a:sy n="19" d="100"/>
        </p:scale>
        <p:origin x="1932" y="1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tags" Target="tags/tag1.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Little" userId="b66521ec-525b-456a-91ec-c9d106ffb6b5" providerId="ADAL" clId="{BB5FBDFD-B785-4180-A56C-025A69EF07BF}"/>
    <pc:docChg chg="custSel replTag delTag">
      <pc:chgData name="Christopher Little" userId="b66521ec-525b-456a-91ec-c9d106ffb6b5" providerId="ADAL" clId="{BB5FBDFD-B785-4180-A56C-025A69EF07BF}" dt="2024-06-26T13:26:59.101" v="3"/>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2305697" y="25798780"/>
            <a:ext cx="42168305" cy="1222534"/>
          </a:xfrm>
          <a:prstGeom prst="rect">
            <a:avLst/>
          </a:prstGeom>
        </p:spPr>
        <p:txBody>
          <a:bodyPr lIns="87749" tIns="87749" rIns="87749" bIns="87749"/>
          <a:lstStyle>
            <a:lvl1pPr defTabSz="1618385">
              <a:defRPr sz="6972"/>
            </a:lvl1pPr>
          </a:lstStyle>
          <a:p>
            <a:r>
              <a:t>Author and Date</a:t>
            </a:r>
          </a:p>
        </p:txBody>
      </p:sp>
      <p:sp>
        <p:nvSpPr>
          <p:cNvPr id="12" name="Presentation Title"/>
          <p:cNvSpPr txBox="1">
            <a:spLocks noGrp="1"/>
          </p:cNvSpPr>
          <p:nvPr>
            <p:ph type="title" hasCustomPrompt="1"/>
          </p:nvPr>
        </p:nvSpPr>
        <p:spPr>
          <a:prstGeom prst="rect">
            <a:avLst/>
          </a:prstGeom>
        </p:spPr>
        <p:txBody>
          <a:bodyPr/>
          <a:lstStyle/>
          <a:p>
            <a:r>
              <a:t>Presentation Title</a:t>
            </a:r>
          </a:p>
        </p:txBody>
      </p:sp>
      <p:sp>
        <p:nvSpPr>
          <p:cNvPr id="13" name="Body Level One…"/>
          <p:cNvSpPr txBox="1">
            <a:spLocks noGrp="1"/>
          </p:cNvSpPr>
          <p:nvPr>
            <p:ph type="body" sz="quarter" idx="1" hasCustomPrompt="1"/>
          </p:nvPr>
        </p:nvSpPr>
        <p:spPr>
          <a:prstGeom prst="rect">
            <a:avLst/>
          </a:prstGeom>
        </p:spPr>
        <p:txBody>
          <a:body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sz="half" idx="1" hasCustomPrompt="1"/>
          </p:nvPr>
        </p:nvSpPr>
        <p:spPr>
          <a:xfrm>
            <a:off x="2315599" y="5101487"/>
            <a:ext cx="42168302" cy="13898560"/>
          </a:xfrm>
          <a:prstGeom prst="rect">
            <a:avLst/>
          </a:prstGeom>
        </p:spPr>
        <p:txBody>
          <a:bodyPr anchor="b"/>
          <a:lstStyle>
            <a:lvl1pPr algn="ctr" defTabSz="5759446">
              <a:lnSpc>
                <a:spcPct val="80000"/>
              </a:lnSpc>
              <a:defRPr sz="59000" spc="-590"/>
            </a:lvl1pPr>
            <a:lvl2pPr algn="ctr" defTabSz="5759446">
              <a:lnSpc>
                <a:spcPct val="80000"/>
              </a:lnSpc>
              <a:defRPr sz="59000" spc="-590"/>
            </a:lvl2pPr>
            <a:lvl3pPr algn="ctr" defTabSz="5759446">
              <a:lnSpc>
                <a:spcPct val="80000"/>
              </a:lnSpc>
              <a:defRPr sz="59000" spc="-590"/>
            </a:lvl3pPr>
            <a:lvl4pPr algn="ctr" defTabSz="5759446">
              <a:lnSpc>
                <a:spcPct val="80000"/>
              </a:lnSpc>
              <a:defRPr sz="59000" spc="-590"/>
            </a:lvl4pPr>
            <a:lvl5pPr algn="ctr" defTabSz="5759446">
              <a:lnSpc>
                <a:spcPct val="80000"/>
              </a:lnSpc>
              <a:defRPr sz="59000" spc="-59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2315599" y="18893852"/>
            <a:ext cx="42168302" cy="1794095"/>
          </a:xfrm>
          <a:prstGeom prst="rect">
            <a:avLst/>
          </a:prstGeom>
        </p:spPr>
        <p:txBody>
          <a:bodyPr lIns="87749" tIns="87749" rIns="87749" bIns="87749"/>
          <a:lstStyle>
            <a:lvl1pPr algn="ctr" defTabSz="1637883">
              <a:defRPr sz="10752"/>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4663876" y="23525577"/>
            <a:ext cx="38769371" cy="1222535"/>
          </a:xfrm>
          <a:prstGeom prst="rect">
            <a:avLst/>
          </a:prstGeom>
        </p:spPr>
        <p:txBody>
          <a:bodyPr lIns="87749" tIns="87749" rIns="87749" bIns="87749"/>
          <a:lstStyle>
            <a:lvl1pPr defTabSz="1618385">
              <a:defRPr sz="6972"/>
            </a:lvl1pPr>
          </a:lstStyle>
          <a:p>
            <a:r>
              <a:t>Attribution</a:t>
            </a:r>
          </a:p>
        </p:txBody>
      </p:sp>
      <p:sp>
        <p:nvSpPr>
          <p:cNvPr id="116" name="Body Level One…"/>
          <p:cNvSpPr txBox="1">
            <a:spLocks noGrp="1"/>
          </p:cNvSpPr>
          <p:nvPr>
            <p:ph type="body" sz="quarter" idx="1" hasCustomPrompt="1"/>
          </p:nvPr>
        </p:nvSpPr>
        <p:spPr>
          <a:xfrm>
            <a:off x="3366253" y="12517421"/>
            <a:ext cx="40066994" cy="7362858"/>
          </a:xfrm>
          <a:prstGeom prst="rect">
            <a:avLst/>
          </a:prstGeom>
        </p:spPr>
        <p:txBody>
          <a:bodyPr/>
          <a:lstStyle>
            <a:lvl1pPr marL="1509159" indent="-1109921" defTabSz="5759446">
              <a:lnSpc>
                <a:spcPct val="90000"/>
              </a:lnSpc>
              <a:defRPr sz="20000" b="0" spc="-400">
                <a:latin typeface="Helvetica Neue Medium"/>
                <a:ea typeface="Helvetica Neue Medium"/>
                <a:cs typeface="Helvetica Neue Medium"/>
                <a:sym typeface="Helvetica Neue Medium"/>
              </a:defRPr>
            </a:lvl1pPr>
            <a:lvl2pPr marL="1509159" indent="-652721" defTabSz="5759446">
              <a:lnSpc>
                <a:spcPct val="90000"/>
              </a:lnSpc>
              <a:defRPr sz="20000" b="0" spc="-400">
                <a:latin typeface="Helvetica Neue Medium"/>
                <a:ea typeface="Helvetica Neue Medium"/>
                <a:cs typeface="Helvetica Neue Medium"/>
                <a:sym typeface="Helvetica Neue Medium"/>
              </a:defRPr>
            </a:lvl2pPr>
            <a:lvl3pPr marL="1509159" indent="-195521" defTabSz="5759446">
              <a:lnSpc>
                <a:spcPct val="90000"/>
              </a:lnSpc>
              <a:defRPr sz="20000" b="0" spc="-400">
                <a:latin typeface="Helvetica Neue Medium"/>
                <a:ea typeface="Helvetica Neue Medium"/>
                <a:cs typeface="Helvetica Neue Medium"/>
                <a:sym typeface="Helvetica Neue Medium"/>
              </a:defRPr>
            </a:lvl3pPr>
            <a:lvl4pPr marL="1509159" indent="261678" defTabSz="5759446">
              <a:lnSpc>
                <a:spcPct val="90000"/>
              </a:lnSpc>
              <a:defRPr sz="20000" b="0" spc="-400">
                <a:latin typeface="Helvetica Neue Medium"/>
                <a:ea typeface="Helvetica Neue Medium"/>
                <a:cs typeface="Helvetica Neue Medium"/>
                <a:sym typeface="Helvetica Neue Medium"/>
              </a:defRPr>
            </a:lvl4pPr>
            <a:lvl5pPr marL="1509159" indent="718878" defTabSz="5759446">
              <a:lnSpc>
                <a:spcPct val="90000"/>
              </a:lnSpc>
              <a:defRPr sz="20000" b="0" spc="-40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30249052" y="4986469"/>
            <a:ext cx="14277646" cy="11419043"/>
          </a:xfrm>
          <a:prstGeom prst="rect">
            <a:avLst/>
          </a:prstGeom>
        </p:spPr>
        <p:txBody>
          <a:bodyPr lIns="91439" tIns="45719" rIns="91439" bIns="45719">
            <a:noAutofit/>
          </a:bodyPr>
          <a:lstStyle/>
          <a:p>
            <a:endParaRPr/>
          </a:p>
        </p:txBody>
      </p:sp>
      <p:sp>
        <p:nvSpPr>
          <p:cNvPr id="125" name="Bowl with salmon cakes, salad and houmous "/>
          <p:cNvSpPr>
            <a:spLocks noGrp="1"/>
          </p:cNvSpPr>
          <p:nvPr>
            <p:ph type="pic" sz="half" idx="22"/>
          </p:nvPr>
        </p:nvSpPr>
        <p:spPr>
          <a:xfrm>
            <a:off x="25910348" y="10671878"/>
            <a:ext cx="20036037" cy="23319487"/>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268123" y="3987105"/>
            <a:ext cx="31882160" cy="2391162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2559349" y="-7566522"/>
            <a:ext cx="51918197" cy="41534557"/>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2218102" y="550266"/>
            <a:ext cx="51333202" cy="3074467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2315599" y="16710719"/>
            <a:ext cx="42168302" cy="8921156"/>
          </a:xfrm>
          <a:prstGeom prst="rect">
            <a:avLst/>
          </a:prstGeom>
        </p:spPr>
        <p:txBody>
          <a:bodyPr/>
          <a:lstStyle/>
          <a:p>
            <a:r>
              <a:t>Presentation Title</a:t>
            </a:r>
          </a:p>
        </p:txBody>
      </p:sp>
      <p:sp>
        <p:nvSpPr>
          <p:cNvPr id="23" name="Author and Date"/>
          <p:cNvSpPr txBox="1">
            <a:spLocks noGrp="1"/>
          </p:cNvSpPr>
          <p:nvPr>
            <p:ph type="body" sz="quarter" idx="22" hasCustomPrompt="1"/>
          </p:nvPr>
        </p:nvSpPr>
        <p:spPr>
          <a:xfrm>
            <a:off x="2317884" y="5159468"/>
            <a:ext cx="42163735" cy="1222535"/>
          </a:xfrm>
          <a:prstGeom prst="rect">
            <a:avLst/>
          </a:prstGeom>
        </p:spPr>
        <p:txBody>
          <a:bodyPr lIns="87749" tIns="87749" rIns="87749" bIns="87749"/>
          <a:lstStyle>
            <a:lvl1pPr defTabSz="1618385">
              <a:defRPr sz="6972"/>
            </a:lvl1pPr>
          </a:lstStyle>
          <a:p>
            <a:r>
              <a:t>Author and Date</a:t>
            </a:r>
          </a:p>
        </p:txBody>
      </p:sp>
      <p:sp>
        <p:nvSpPr>
          <p:cNvPr id="24" name="Body Level One…"/>
          <p:cNvSpPr txBox="1">
            <a:spLocks noGrp="1"/>
          </p:cNvSpPr>
          <p:nvPr>
            <p:ph type="body" sz="quarter" idx="1" hasCustomPrompt="1"/>
          </p:nvPr>
        </p:nvSpPr>
        <p:spPr>
          <a:xfrm>
            <a:off x="2315599" y="25319054"/>
            <a:ext cx="42168302" cy="2143731"/>
          </a:xfrm>
          <a:prstGeom prst="rect">
            <a:avLst/>
          </a:prstGeom>
        </p:spPr>
        <p:txBody>
          <a:body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oumous"/>
          <p:cNvSpPr>
            <a:spLocks noGrp="1"/>
          </p:cNvSpPr>
          <p:nvPr>
            <p:ph type="pic" idx="21"/>
          </p:nvPr>
        </p:nvSpPr>
        <p:spPr>
          <a:xfrm>
            <a:off x="21059775" y="2646494"/>
            <a:ext cx="23309232" cy="27129086"/>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2315599" y="5473964"/>
            <a:ext cx="18768552" cy="11289675"/>
          </a:xfrm>
          <a:prstGeom prst="rect">
            <a:avLst/>
          </a:prstGeom>
        </p:spPr>
        <p:txBody>
          <a:bodyPr/>
          <a:lstStyle>
            <a:lvl1pPr>
              <a:defRPr sz="20000" spc="-400"/>
            </a:lvl1pPr>
          </a:lstStyle>
          <a:p>
            <a:r>
              <a:t>Slide Title</a:t>
            </a:r>
          </a:p>
        </p:txBody>
      </p:sp>
      <p:sp>
        <p:nvSpPr>
          <p:cNvPr id="34" name="Body Level One…"/>
          <p:cNvSpPr txBox="1">
            <a:spLocks noGrp="1"/>
          </p:cNvSpPr>
          <p:nvPr>
            <p:ph type="body" sz="quarter" idx="1" hasCustomPrompt="1"/>
          </p:nvPr>
        </p:nvSpPr>
        <p:spPr>
          <a:xfrm>
            <a:off x="2315599" y="16587649"/>
            <a:ext cx="18768552" cy="10336087"/>
          </a:xfrm>
          <a:prstGeom prst="rect">
            <a:avLst/>
          </a:prstGeom>
        </p:spPr>
        <p:txBody>
          <a:body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22987337" y="28054492"/>
            <a:ext cx="800840" cy="81506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2315599" y="5108343"/>
            <a:ext cx="42168302" cy="2750628"/>
          </a:xfrm>
          <a:prstGeom prst="rect">
            <a:avLst/>
          </a:prstGeom>
        </p:spPr>
        <p:txBody>
          <a:bodyPr anchor="t"/>
          <a:lstStyle>
            <a:lvl1pPr>
              <a:defRPr sz="20000" spc="-400"/>
            </a:lvl1pPr>
          </a:lstStyle>
          <a:p>
            <a:r>
              <a:t>Slide Title</a:t>
            </a:r>
          </a:p>
        </p:txBody>
      </p:sp>
      <p:sp>
        <p:nvSpPr>
          <p:cNvPr id="43" name="Slide Subtitle"/>
          <p:cNvSpPr txBox="1">
            <a:spLocks noGrp="1"/>
          </p:cNvSpPr>
          <p:nvPr>
            <p:ph type="body" sz="quarter" idx="21" hasCustomPrompt="1"/>
          </p:nvPr>
        </p:nvSpPr>
        <p:spPr>
          <a:xfrm>
            <a:off x="2315599" y="7590848"/>
            <a:ext cx="42168302" cy="1794094"/>
          </a:xfrm>
          <a:prstGeom prst="rect">
            <a:avLst/>
          </a:prstGeom>
        </p:spPr>
        <p:txBody>
          <a:bodyPr lIns="87749" tIns="87749" rIns="87749" bIns="87749"/>
          <a:lstStyle>
            <a:lvl1pPr defTabSz="1637883">
              <a:defRPr sz="10752"/>
            </a:lvl1pPr>
          </a:lstStyle>
          <a:p>
            <a:r>
              <a:t>Slide Subtitle</a:t>
            </a:r>
          </a:p>
        </p:txBody>
      </p:sp>
      <p:sp>
        <p:nvSpPr>
          <p:cNvPr id="44" name="Body Level One…"/>
          <p:cNvSpPr txBox="1">
            <a:spLocks noGrp="1"/>
          </p:cNvSpPr>
          <p:nvPr>
            <p:ph type="body" idx="1" hasCustomPrompt="1"/>
          </p:nvPr>
        </p:nvSpPr>
        <p:spPr>
          <a:xfrm>
            <a:off x="2315599" y="11190521"/>
            <a:ext cx="42168302" cy="15845522"/>
          </a:xfrm>
          <a:prstGeom prst="rect">
            <a:avLst/>
          </a:prstGeom>
        </p:spPr>
        <p:txBody>
          <a:bodyPr/>
          <a:lstStyle>
            <a:lvl1pPr marL="1422400" indent="-1422400" defTabSz="5759446">
              <a:lnSpc>
                <a:spcPct val="90000"/>
              </a:lnSpc>
              <a:spcBef>
                <a:spcPts val="10600"/>
              </a:spcBef>
              <a:buSzPct val="123000"/>
              <a:buChar char="•"/>
              <a:defRPr sz="11200" b="0"/>
            </a:lvl1pPr>
            <a:lvl2pPr marL="2032000" indent="-1422400" defTabSz="5759446">
              <a:lnSpc>
                <a:spcPct val="90000"/>
              </a:lnSpc>
              <a:spcBef>
                <a:spcPts val="10600"/>
              </a:spcBef>
              <a:buSzPct val="123000"/>
              <a:buChar char="•"/>
              <a:defRPr sz="11200" b="0"/>
            </a:lvl2pPr>
            <a:lvl3pPr marL="2641600" indent="-1422400" defTabSz="5759446">
              <a:lnSpc>
                <a:spcPct val="90000"/>
              </a:lnSpc>
              <a:spcBef>
                <a:spcPts val="10600"/>
              </a:spcBef>
              <a:buSzPct val="123000"/>
              <a:buChar char="•"/>
              <a:defRPr sz="11200" b="0"/>
            </a:lvl3pPr>
            <a:lvl4pPr marL="3251200" indent="-1422400" defTabSz="5759446">
              <a:lnSpc>
                <a:spcPct val="90000"/>
              </a:lnSpc>
              <a:spcBef>
                <a:spcPts val="10600"/>
              </a:spcBef>
              <a:buSzPct val="123000"/>
              <a:buChar char="•"/>
              <a:defRPr sz="11200" b="0"/>
            </a:lvl4pPr>
            <a:lvl5pPr marL="3860800" indent="-1422400" defTabSz="5759446">
              <a:lnSpc>
                <a:spcPct val="90000"/>
              </a:lnSpc>
              <a:spcBef>
                <a:spcPts val="10600"/>
              </a:spcBef>
              <a:buSzPct val="123000"/>
              <a:buChar char="•"/>
              <a:defRPr sz="11200" b="0"/>
            </a:lvl5p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2315599" y="11190521"/>
            <a:ext cx="42168302" cy="15845522"/>
          </a:xfrm>
          <a:prstGeom prst="rect">
            <a:avLst/>
          </a:prstGeom>
        </p:spPr>
        <p:txBody>
          <a:bodyPr numCol="2" spcCol="2108415"/>
          <a:lstStyle>
            <a:lvl1pPr marL="1422400" indent="-1422400" defTabSz="5759446">
              <a:lnSpc>
                <a:spcPct val="90000"/>
              </a:lnSpc>
              <a:spcBef>
                <a:spcPts val="10600"/>
              </a:spcBef>
              <a:buSzPct val="123000"/>
              <a:buChar char="•"/>
              <a:defRPr sz="11200" b="0"/>
            </a:lvl1pPr>
            <a:lvl2pPr marL="2032000" indent="-1422400" defTabSz="5759446">
              <a:lnSpc>
                <a:spcPct val="90000"/>
              </a:lnSpc>
              <a:spcBef>
                <a:spcPts val="10600"/>
              </a:spcBef>
              <a:buSzPct val="123000"/>
              <a:buChar char="•"/>
              <a:defRPr sz="11200" b="0"/>
            </a:lvl2pPr>
            <a:lvl3pPr marL="2641600" indent="-1422400" defTabSz="5759446">
              <a:lnSpc>
                <a:spcPct val="90000"/>
              </a:lnSpc>
              <a:spcBef>
                <a:spcPts val="10600"/>
              </a:spcBef>
              <a:buSzPct val="123000"/>
              <a:buChar char="•"/>
              <a:defRPr sz="11200" b="0"/>
            </a:lvl3pPr>
            <a:lvl4pPr marL="3251200" indent="-1422400" defTabSz="5759446">
              <a:lnSpc>
                <a:spcPct val="90000"/>
              </a:lnSpc>
              <a:spcBef>
                <a:spcPts val="10600"/>
              </a:spcBef>
              <a:buSzPct val="123000"/>
              <a:buChar char="•"/>
              <a:defRPr sz="11200" b="0"/>
            </a:lvl4pPr>
            <a:lvl5pPr marL="3860800" indent="-1422400" defTabSz="5759446">
              <a:lnSpc>
                <a:spcPct val="90000"/>
              </a:lnSpc>
              <a:spcBef>
                <a:spcPts val="10600"/>
              </a:spcBef>
              <a:buSzPct val="123000"/>
              <a:buChar char="•"/>
              <a:defRPr sz="11200" b="0"/>
            </a:lvl5p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2315599" y="7590848"/>
            <a:ext cx="18768552" cy="1794094"/>
          </a:xfrm>
          <a:prstGeom prst="rect">
            <a:avLst/>
          </a:prstGeom>
        </p:spPr>
        <p:txBody>
          <a:bodyPr lIns="87749" tIns="87749" rIns="87749" bIns="87749"/>
          <a:lstStyle>
            <a:lvl1pPr defTabSz="1637883">
              <a:defRPr sz="10752"/>
            </a:lvl1pPr>
          </a:lstStyle>
          <a:p>
            <a:r>
              <a:t>Slide Subtitle</a:t>
            </a:r>
          </a:p>
        </p:txBody>
      </p:sp>
      <p:sp>
        <p:nvSpPr>
          <p:cNvPr id="61" name="Body Level One…"/>
          <p:cNvSpPr txBox="1">
            <a:spLocks noGrp="1"/>
          </p:cNvSpPr>
          <p:nvPr>
            <p:ph type="body" sz="quarter" idx="1" hasCustomPrompt="1"/>
          </p:nvPr>
        </p:nvSpPr>
        <p:spPr>
          <a:xfrm>
            <a:off x="2315599" y="11190521"/>
            <a:ext cx="18768552" cy="15846710"/>
          </a:xfrm>
          <a:prstGeom prst="rect">
            <a:avLst/>
          </a:prstGeom>
        </p:spPr>
        <p:txBody>
          <a:bodyPr/>
          <a:lstStyle>
            <a:lvl1pPr marL="1422400" indent="-1422400" defTabSz="5759446">
              <a:lnSpc>
                <a:spcPct val="90000"/>
              </a:lnSpc>
              <a:spcBef>
                <a:spcPts val="10600"/>
              </a:spcBef>
              <a:buSzPct val="123000"/>
              <a:buChar char="•"/>
              <a:defRPr sz="11200" b="0"/>
            </a:lvl1pPr>
            <a:lvl2pPr marL="2032000" indent="-1422400" defTabSz="5759446">
              <a:lnSpc>
                <a:spcPct val="90000"/>
              </a:lnSpc>
              <a:spcBef>
                <a:spcPts val="10600"/>
              </a:spcBef>
              <a:buSzPct val="123000"/>
              <a:buChar char="•"/>
              <a:defRPr sz="11200" b="0"/>
            </a:lvl2pPr>
            <a:lvl3pPr marL="2641600" indent="-1422400" defTabSz="5759446">
              <a:lnSpc>
                <a:spcPct val="90000"/>
              </a:lnSpc>
              <a:spcBef>
                <a:spcPts val="10600"/>
              </a:spcBef>
              <a:buSzPct val="123000"/>
              <a:buChar char="•"/>
              <a:defRPr sz="11200" b="0"/>
            </a:lvl3pPr>
            <a:lvl4pPr marL="3251200" indent="-1422400" defTabSz="5759446">
              <a:lnSpc>
                <a:spcPct val="90000"/>
              </a:lnSpc>
              <a:spcBef>
                <a:spcPts val="10600"/>
              </a:spcBef>
              <a:buSzPct val="123000"/>
              <a:buChar char="•"/>
              <a:defRPr sz="11200" b="0"/>
            </a:lvl4pPr>
            <a:lvl5pPr marL="3860800" indent="-1422400" defTabSz="5759446">
              <a:lnSpc>
                <a:spcPct val="90000"/>
              </a:lnSpc>
              <a:spcBef>
                <a:spcPts val="10600"/>
              </a:spcBef>
              <a:buSzPct val="123000"/>
              <a:buChar char="•"/>
              <a:defRPr sz="11200" b="0"/>
            </a:lvl5p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sz="half" idx="22"/>
          </p:nvPr>
        </p:nvSpPr>
        <p:spPr>
          <a:xfrm>
            <a:off x="23399750" y="2254838"/>
            <a:ext cx="20952438" cy="27936584"/>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2315599" y="5108343"/>
            <a:ext cx="18768552" cy="2754346"/>
          </a:xfrm>
          <a:prstGeom prst="rect">
            <a:avLst/>
          </a:prstGeom>
        </p:spPr>
        <p:txBody>
          <a:bodyPr anchor="t"/>
          <a:lstStyle>
            <a:lvl1pPr>
              <a:defRPr sz="20000" spc="-400"/>
            </a:lvl1p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2315593" y="11738272"/>
            <a:ext cx="42168308" cy="8921156"/>
          </a:xfrm>
          <a:prstGeom prst="rect">
            <a:avLst/>
          </a:prstGeom>
        </p:spPr>
        <p:txBody>
          <a:bodyPr anchor="ctr"/>
          <a:lstStyle>
            <a:lvl1pPr>
              <a:defRPr b="0">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22987337" y="28054492"/>
            <a:ext cx="800840" cy="81506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2315599" y="5108343"/>
            <a:ext cx="42168302" cy="2754056"/>
          </a:xfrm>
          <a:prstGeom prst="rect">
            <a:avLst/>
          </a:prstGeom>
        </p:spPr>
        <p:txBody>
          <a:bodyPr anchor="t"/>
          <a:lstStyle>
            <a:lvl1pPr>
              <a:defRPr sz="20000" spc="-400"/>
            </a:lvl1pPr>
          </a:lstStyle>
          <a:p>
            <a:r>
              <a:t>Slide Title</a:t>
            </a:r>
          </a:p>
        </p:txBody>
      </p:sp>
      <p:sp>
        <p:nvSpPr>
          <p:cNvPr id="80" name="Slide Subtitle"/>
          <p:cNvSpPr txBox="1">
            <a:spLocks noGrp="1"/>
          </p:cNvSpPr>
          <p:nvPr>
            <p:ph type="body" sz="quarter" idx="21" hasCustomPrompt="1"/>
          </p:nvPr>
        </p:nvSpPr>
        <p:spPr>
          <a:xfrm>
            <a:off x="2315599" y="7590848"/>
            <a:ext cx="42168302" cy="1794094"/>
          </a:xfrm>
          <a:prstGeom prst="rect">
            <a:avLst/>
          </a:prstGeom>
        </p:spPr>
        <p:txBody>
          <a:bodyPr lIns="87749" tIns="87749" rIns="87749" bIns="87749"/>
          <a:lstStyle>
            <a:lvl1pPr defTabSz="1637883">
              <a:defRPr sz="10752"/>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2315599" y="12480921"/>
            <a:ext cx="42168302" cy="7435857"/>
          </a:xfrm>
          <a:prstGeom prst="rect">
            <a:avLst/>
          </a:prstGeom>
        </p:spPr>
        <p:txBody>
          <a:bodyPr anchor="ctr"/>
          <a:lstStyle>
            <a:lvl1pPr algn="ctr" defTabSz="5759446">
              <a:lnSpc>
                <a:spcPct val="80000"/>
              </a:lnSpc>
              <a:defRPr sz="27200" b="0" spc="-544">
                <a:latin typeface="Helvetica Neue Medium"/>
                <a:ea typeface="Helvetica Neue Medium"/>
                <a:cs typeface="Helvetica Neue Medium"/>
                <a:sym typeface="Helvetica Neue Medium"/>
              </a:defRPr>
            </a:lvl1pPr>
            <a:lvl2pPr algn="ctr" defTabSz="5759446">
              <a:lnSpc>
                <a:spcPct val="80000"/>
              </a:lnSpc>
              <a:defRPr sz="27200" b="0" spc="-544">
                <a:latin typeface="Helvetica Neue Medium"/>
                <a:ea typeface="Helvetica Neue Medium"/>
                <a:cs typeface="Helvetica Neue Medium"/>
                <a:sym typeface="Helvetica Neue Medium"/>
              </a:defRPr>
            </a:lvl2pPr>
            <a:lvl3pPr algn="ctr" defTabSz="5759446">
              <a:lnSpc>
                <a:spcPct val="80000"/>
              </a:lnSpc>
              <a:defRPr sz="27200" b="0" spc="-544">
                <a:latin typeface="Helvetica Neue Medium"/>
                <a:ea typeface="Helvetica Neue Medium"/>
                <a:cs typeface="Helvetica Neue Medium"/>
                <a:sym typeface="Helvetica Neue Medium"/>
              </a:defRPr>
            </a:lvl3pPr>
            <a:lvl4pPr algn="ctr" defTabSz="5759446">
              <a:lnSpc>
                <a:spcPct val="80000"/>
              </a:lnSpc>
              <a:defRPr sz="27200" b="0" spc="-544">
                <a:latin typeface="Helvetica Neue Medium"/>
                <a:ea typeface="Helvetica Neue Medium"/>
                <a:cs typeface="Helvetica Neue Medium"/>
                <a:sym typeface="Helvetica Neue Medium"/>
              </a:defRPr>
            </a:lvl4pPr>
            <a:lvl5pPr algn="ctr" defTabSz="5759446">
              <a:lnSpc>
                <a:spcPct val="80000"/>
              </a:lnSpc>
              <a:defRPr sz="27200" b="0" spc="-544">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resentation Title"/>
          <p:cNvSpPr txBox="1">
            <a:spLocks noGrp="1"/>
          </p:cNvSpPr>
          <p:nvPr>
            <p:ph type="title" hasCustomPrompt="1"/>
          </p:nvPr>
        </p:nvSpPr>
        <p:spPr>
          <a:xfrm>
            <a:off x="2315593" y="7978595"/>
            <a:ext cx="42168308" cy="892115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7498" tIns="97498" rIns="97498" bIns="97498" anchor="b">
            <a:normAutofit/>
          </a:bodyPr>
          <a:lstStyle/>
          <a:p>
            <a:r>
              <a:t>Presentation Title</a:t>
            </a:r>
          </a:p>
        </p:txBody>
      </p:sp>
      <p:sp>
        <p:nvSpPr>
          <p:cNvPr id="3" name="Body Level One…"/>
          <p:cNvSpPr txBox="1">
            <a:spLocks noGrp="1"/>
          </p:cNvSpPr>
          <p:nvPr>
            <p:ph type="body" idx="1" hasCustomPrompt="1"/>
          </p:nvPr>
        </p:nvSpPr>
        <p:spPr>
          <a:xfrm>
            <a:off x="2305701" y="16899749"/>
            <a:ext cx="42168302" cy="365621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7498" tIns="97498" rIns="97498" bIns="97498">
            <a:normAutofit/>
          </a:bodyPr>
          <a:lstStyle/>
          <a:p>
            <a:r>
              <a:t>Presentation Subtitle</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22987337" y="28046366"/>
            <a:ext cx="800840" cy="815064"/>
          </a:xfrm>
          <a:prstGeom prst="rect">
            <a:avLst/>
          </a:prstGeom>
          <a:ln w="12700">
            <a:miter lim="400000"/>
          </a:ln>
        </p:spPr>
        <p:txBody>
          <a:bodyPr wrap="none" lIns="97498" tIns="97498" rIns="97498" bIns="97498" anchor="b">
            <a:spAutoFit/>
          </a:bodyPr>
          <a:lstStyle>
            <a:lvl1pPr defTabSz="1379902">
              <a:defRPr sz="42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Lst>
  <p:transition spd="med"/>
  <p:txStyles>
    <p:titleStyle>
      <a:lvl1pPr marL="0" marR="0" indent="0" algn="l" defTabSz="5759446" rtl="0" latinLnBrk="0">
        <a:lnSpc>
          <a:spcPct val="80000"/>
        </a:lnSpc>
        <a:spcBef>
          <a:spcPts val="0"/>
        </a:spcBef>
        <a:spcAft>
          <a:spcPts val="0"/>
        </a:spcAft>
        <a:buClrTx/>
        <a:buSzTx/>
        <a:buFontTx/>
        <a:buNone/>
        <a:tabLst/>
        <a:defRPr sz="27200" b="1" i="0" u="none" strike="noStrike" cap="none" spc="-544" baseline="0">
          <a:solidFill>
            <a:srgbClr val="000000"/>
          </a:solidFill>
          <a:uFillTx/>
          <a:latin typeface="+mn-lt"/>
          <a:ea typeface="+mn-ea"/>
          <a:cs typeface="+mn-cs"/>
          <a:sym typeface="Helvetica Neue"/>
        </a:defRPr>
      </a:lvl1pPr>
      <a:lvl2pPr marL="0" marR="0" indent="457200" algn="l" defTabSz="5759446" rtl="0" latinLnBrk="0">
        <a:lnSpc>
          <a:spcPct val="80000"/>
        </a:lnSpc>
        <a:spcBef>
          <a:spcPts val="0"/>
        </a:spcBef>
        <a:spcAft>
          <a:spcPts val="0"/>
        </a:spcAft>
        <a:buClrTx/>
        <a:buSzTx/>
        <a:buFontTx/>
        <a:buNone/>
        <a:tabLst/>
        <a:defRPr sz="27200" b="1" i="0" u="none" strike="noStrike" cap="none" spc="-544" baseline="0">
          <a:solidFill>
            <a:srgbClr val="000000"/>
          </a:solidFill>
          <a:uFillTx/>
          <a:latin typeface="+mn-lt"/>
          <a:ea typeface="+mn-ea"/>
          <a:cs typeface="+mn-cs"/>
          <a:sym typeface="Helvetica Neue"/>
        </a:defRPr>
      </a:lvl2pPr>
      <a:lvl3pPr marL="0" marR="0" indent="914400" algn="l" defTabSz="5759446" rtl="0" latinLnBrk="0">
        <a:lnSpc>
          <a:spcPct val="80000"/>
        </a:lnSpc>
        <a:spcBef>
          <a:spcPts val="0"/>
        </a:spcBef>
        <a:spcAft>
          <a:spcPts val="0"/>
        </a:spcAft>
        <a:buClrTx/>
        <a:buSzTx/>
        <a:buFontTx/>
        <a:buNone/>
        <a:tabLst/>
        <a:defRPr sz="27200" b="1" i="0" u="none" strike="noStrike" cap="none" spc="-544" baseline="0">
          <a:solidFill>
            <a:srgbClr val="000000"/>
          </a:solidFill>
          <a:uFillTx/>
          <a:latin typeface="+mn-lt"/>
          <a:ea typeface="+mn-ea"/>
          <a:cs typeface="+mn-cs"/>
          <a:sym typeface="Helvetica Neue"/>
        </a:defRPr>
      </a:lvl3pPr>
      <a:lvl4pPr marL="0" marR="0" indent="1371600" algn="l" defTabSz="5759446" rtl="0" latinLnBrk="0">
        <a:lnSpc>
          <a:spcPct val="80000"/>
        </a:lnSpc>
        <a:spcBef>
          <a:spcPts val="0"/>
        </a:spcBef>
        <a:spcAft>
          <a:spcPts val="0"/>
        </a:spcAft>
        <a:buClrTx/>
        <a:buSzTx/>
        <a:buFontTx/>
        <a:buNone/>
        <a:tabLst/>
        <a:defRPr sz="27200" b="1" i="0" u="none" strike="noStrike" cap="none" spc="-544" baseline="0">
          <a:solidFill>
            <a:srgbClr val="000000"/>
          </a:solidFill>
          <a:uFillTx/>
          <a:latin typeface="+mn-lt"/>
          <a:ea typeface="+mn-ea"/>
          <a:cs typeface="+mn-cs"/>
          <a:sym typeface="Helvetica Neue"/>
        </a:defRPr>
      </a:lvl4pPr>
      <a:lvl5pPr marL="0" marR="0" indent="1828800" algn="l" defTabSz="5759446" rtl="0" latinLnBrk="0">
        <a:lnSpc>
          <a:spcPct val="80000"/>
        </a:lnSpc>
        <a:spcBef>
          <a:spcPts val="0"/>
        </a:spcBef>
        <a:spcAft>
          <a:spcPts val="0"/>
        </a:spcAft>
        <a:buClrTx/>
        <a:buSzTx/>
        <a:buFontTx/>
        <a:buNone/>
        <a:tabLst/>
        <a:defRPr sz="27200" b="1" i="0" u="none" strike="noStrike" cap="none" spc="-544" baseline="0">
          <a:solidFill>
            <a:srgbClr val="000000"/>
          </a:solidFill>
          <a:uFillTx/>
          <a:latin typeface="+mn-lt"/>
          <a:ea typeface="+mn-ea"/>
          <a:cs typeface="+mn-cs"/>
          <a:sym typeface="Helvetica Neue"/>
        </a:defRPr>
      </a:lvl5pPr>
      <a:lvl6pPr marL="0" marR="0" indent="2286000" algn="l" defTabSz="5759446" rtl="0" latinLnBrk="0">
        <a:lnSpc>
          <a:spcPct val="80000"/>
        </a:lnSpc>
        <a:spcBef>
          <a:spcPts val="0"/>
        </a:spcBef>
        <a:spcAft>
          <a:spcPts val="0"/>
        </a:spcAft>
        <a:buClrTx/>
        <a:buSzTx/>
        <a:buFontTx/>
        <a:buNone/>
        <a:tabLst/>
        <a:defRPr sz="27200" b="1" i="0" u="none" strike="noStrike" cap="none" spc="-544" baseline="0">
          <a:solidFill>
            <a:srgbClr val="000000"/>
          </a:solidFill>
          <a:uFillTx/>
          <a:latin typeface="+mn-lt"/>
          <a:ea typeface="+mn-ea"/>
          <a:cs typeface="+mn-cs"/>
          <a:sym typeface="Helvetica Neue"/>
        </a:defRPr>
      </a:lvl6pPr>
      <a:lvl7pPr marL="0" marR="0" indent="2743200" algn="l" defTabSz="5759446" rtl="0" latinLnBrk="0">
        <a:lnSpc>
          <a:spcPct val="80000"/>
        </a:lnSpc>
        <a:spcBef>
          <a:spcPts val="0"/>
        </a:spcBef>
        <a:spcAft>
          <a:spcPts val="0"/>
        </a:spcAft>
        <a:buClrTx/>
        <a:buSzTx/>
        <a:buFontTx/>
        <a:buNone/>
        <a:tabLst/>
        <a:defRPr sz="27200" b="1" i="0" u="none" strike="noStrike" cap="none" spc="-544" baseline="0">
          <a:solidFill>
            <a:srgbClr val="000000"/>
          </a:solidFill>
          <a:uFillTx/>
          <a:latin typeface="+mn-lt"/>
          <a:ea typeface="+mn-ea"/>
          <a:cs typeface="+mn-cs"/>
          <a:sym typeface="Helvetica Neue"/>
        </a:defRPr>
      </a:lvl7pPr>
      <a:lvl8pPr marL="0" marR="0" indent="3200400" algn="l" defTabSz="5759446" rtl="0" latinLnBrk="0">
        <a:lnSpc>
          <a:spcPct val="80000"/>
        </a:lnSpc>
        <a:spcBef>
          <a:spcPts val="0"/>
        </a:spcBef>
        <a:spcAft>
          <a:spcPts val="0"/>
        </a:spcAft>
        <a:buClrTx/>
        <a:buSzTx/>
        <a:buFontTx/>
        <a:buNone/>
        <a:tabLst/>
        <a:defRPr sz="27200" b="1" i="0" u="none" strike="noStrike" cap="none" spc="-544" baseline="0">
          <a:solidFill>
            <a:srgbClr val="000000"/>
          </a:solidFill>
          <a:uFillTx/>
          <a:latin typeface="+mn-lt"/>
          <a:ea typeface="+mn-ea"/>
          <a:cs typeface="+mn-cs"/>
          <a:sym typeface="Helvetica Neue"/>
        </a:defRPr>
      </a:lvl8pPr>
      <a:lvl9pPr marL="0" marR="0" indent="3657600" algn="l" defTabSz="5759446" rtl="0" latinLnBrk="0">
        <a:lnSpc>
          <a:spcPct val="80000"/>
        </a:lnSpc>
        <a:spcBef>
          <a:spcPts val="0"/>
        </a:spcBef>
        <a:spcAft>
          <a:spcPts val="0"/>
        </a:spcAft>
        <a:buClrTx/>
        <a:buSzTx/>
        <a:buFontTx/>
        <a:buNone/>
        <a:tabLst/>
        <a:defRPr sz="27200" b="1" i="0" u="none" strike="noStrike" cap="none" spc="-544" baseline="0">
          <a:solidFill>
            <a:srgbClr val="000000"/>
          </a:solidFill>
          <a:uFillTx/>
          <a:latin typeface="+mn-lt"/>
          <a:ea typeface="+mn-ea"/>
          <a:cs typeface="+mn-cs"/>
          <a:sym typeface="Helvetica Neue"/>
        </a:defRPr>
      </a:lvl9pPr>
    </p:titleStyle>
    <p:bodyStyle>
      <a:lvl1pPr marL="0" marR="0" indent="0" algn="l" defTabSz="1949861" rtl="0" latinLnBrk="0">
        <a:lnSpc>
          <a:spcPct val="100000"/>
        </a:lnSpc>
        <a:spcBef>
          <a:spcPts val="0"/>
        </a:spcBef>
        <a:spcAft>
          <a:spcPts val="0"/>
        </a:spcAft>
        <a:buClrTx/>
        <a:buSzTx/>
        <a:buFontTx/>
        <a:buNone/>
        <a:tabLst/>
        <a:defRPr sz="12800" b="1" i="0" u="none" strike="noStrike" cap="none" spc="0" baseline="0">
          <a:solidFill>
            <a:srgbClr val="000000"/>
          </a:solidFill>
          <a:uFillTx/>
          <a:latin typeface="+mn-lt"/>
          <a:ea typeface="+mn-ea"/>
          <a:cs typeface="+mn-cs"/>
          <a:sym typeface="Helvetica Neue"/>
        </a:defRPr>
      </a:lvl1pPr>
      <a:lvl2pPr marL="0" marR="0" indent="457200" algn="l" defTabSz="1949861" rtl="0" latinLnBrk="0">
        <a:lnSpc>
          <a:spcPct val="100000"/>
        </a:lnSpc>
        <a:spcBef>
          <a:spcPts val="0"/>
        </a:spcBef>
        <a:spcAft>
          <a:spcPts val="0"/>
        </a:spcAft>
        <a:buClrTx/>
        <a:buSzTx/>
        <a:buFontTx/>
        <a:buNone/>
        <a:tabLst/>
        <a:defRPr sz="12800" b="1" i="0" u="none" strike="noStrike" cap="none" spc="0" baseline="0">
          <a:solidFill>
            <a:srgbClr val="000000"/>
          </a:solidFill>
          <a:uFillTx/>
          <a:latin typeface="+mn-lt"/>
          <a:ea typeface="+mn-ea"/>
          <a:cs typeface="+mn-cs"/>
          <a:sym typeface="Helvetica Neue"/>
        </a:defRPr>
      </a:lvl2pPr>
      <a:lvl3pPr marL="0" marR="0" indent="914400" algn="l" defTabSz="1949861" rtl="0" latinLnBrk="0">
        <a:lnSpc>
          <a:spcPct val="100000"/>
        </a:lnSpc>
        <a:spcBef>
          <a:spcPts val="0"/>
        </a:spcBef>
        <a:spcAft>
          <a:spcPts val="0"/>
        </a:spcAft>
        <a:buClrTx/>
        <a:buSzTx/>
        <a:buFontTx/>
        <a:buNone/>
        <a:tabLst/>
        <a:defRPr sz="12800" b="1" i="0" u="none" strike="noStrike" cap="none" spc="0" baseline="0">
          <a:solidFill>
            <a:srgbClr val="000000"/>
          </a:solidFill>
          <a:uFillTx/>
          <a:latin typeface="+mn-lt"/>
          <a:ea typeface="+mn-ea"/>
          <a:cs typeface="+mn-cs"/>
          <a:sym typeface="Helvetica Neue"/>
        </a:defRPr>
      </a:lvl3pPr>
      <a:lvl4pPr marL="0" marR="0" indent="1371600" algn="l" defTabSz="1949861" rtl="0" latinLnBrk="0">
        <a:lnSpc>
          <a:spcPct val="100000"/>
        </a:lnSpc>
        <a:spcBef>
          <a:spcPts val="0"/>
        </a:spcBef>
        <a:spcAft>
          <a:spcPts val="0"/>
        </a:spcAft>
        <a:buClrTx/>
        <a:buSzTx/>
        <a:buFontTx/>
        <a:buNone/>
        <a:tabLst/>
        <a:defRPr sz="12800" b="1" i="0" u="none" strike="noStrike" cap="none" spc="0" baseline="0">
          <a:solidFill>
            <a:srgbClr val="000000"/>
          </a:solidFill>
          <a:uFillTx/>
          <a:latin typeface="+mn-lt"/>
          <a:ea typeface="+mn-ea"/>
          <a:cs typeface="+mn-cs"/>
          <a:sym typeface="Helvetica Neue"/>
        </a:defRPr>
      </a:lvl4pPr>
      <a:lvl5pPr marL="0" marR="0" indent="1828800" algn="l" defTabSz="1949861" rtl="0" latinLnBrk="0">
        <a:lnSpc>
          <a:spcPct val="100000"/>
        </a:lnSpc>
        <a:spcBef>
          <a:spcPts val="0"/>
        </a:spcBef>
        <a:spcAft>
          <a:spcPts val="0"/>
        </a:spcAft>
        <a:buClrTx/>
        <a:buSzTx/>
        <a:buFontTx/>
        <a:buNone/>
        <a:tabLst/>
        <a:defRPr sz="12800" b="1" i="0" u="none" strike="noStrike" cap="none" spc="0" baseline="0">
          <a:solidFill>
            <a:srgbClr val="000000"/>
          </a:solidFill>
          <a:uFillTx/>
          <a:latin typeface="+mn-lt"/>
          <a:ea typeface="+mn-ea"/>
          <a:cs typeface="+mn-cs"/>
          <a:sym typeface="Helvetica Neue"/>
        </a:defRPr>
      </a:lvl5pPr>
      <a:lvl6pPr marL="0" marR="0" indent="2286000" algn="l" defTabSz="1949861" rtl="0" latinLnBrk="0">
        <a:lnSpc>
          <a:spcPct val="100000"/>
        </a:lnSpc>
        <a:spcBef>
          <a:spcPts val="0"/>
        </a:spcBef>
        <a:spcAft>
          <a:spcPts val="0"/>
        </a:spcAft>
        <a:buClrTx/>
        <a:buSzTx/>
        <a:buFontTx/>
        <a:buNone/>
        <a:tabLst/>
        <a:defRPr sz="12800" b="1" i="0" u="none" strike="noStrike" cap="none" spc="0" baseline="0">
          <a:solidFill>
            <a:srgbClr val="000000"/>
          </a:solidFill>
          <a:uFillTx/>
          <a:latin typeface="+mn-lt"/>
          <a:ea typeface="+mn-ea"/>
          <a:cs typeface="+mn-cs"/>
          <a:sym typeface="Helvetica Neue"/>
        </a:defRPr>
      </a:lvl6pPr>
      <a:lvl7pPr marL="0" marR="0" indent="2743200" algn="l" defTabSz="1949861" rtl="0" latinLnBrk="0">
        <a:lnSpc>
          <a:spcPct val="100000"/>
        </a:lnSpc>
        <a:spcBef>
          <a:spcPts val="0"/>
        </a:spcBef>
        <a:spcAft>
          <a:spcPts val="0"/>
        </a:spcAft>
        <a:buClrTx/>
        <a:buSzTx/>
        <a:buFontTx/>
        <a:buNone/>
        <a:tabLst/>
        <a:defRPr sz="12800" b="1" i="0" u="none" strike="noStrike" cap="none" spc="0" baseline="0">
          <a:solidFill>
            <a:srgbClr val="000000"/>
          </a:solidFill>
          <a:uFillTx/>
          <a:latin typeface="+mn-lt"/>
          <a:ea typeface="+mn-ea"/>
          <a:cs typeface="+mn-cs"/>
          <a:sym typeface="Helvetica Neue"/>
        </a:defRPr>
      </a:lvl7pPr>
      <a:lvl8pPr marL="0" marR="0" indent="3200400" algn="l" defTabSz="1949861" rtl="0" latinLnBrk="0">
        <a:lnSpc>
          <a:spcPct val="100000"/>
        </a:lnSpc>
        <a:spcBef>
          <a:spcPts val="0"/>
        </a:spcBef>
        <a:spcAft>
          <a:spcPts val="0"/>
        </a:spcAft>
        <a:buClrTx/>
        <a:buSzTx/>
        <a:buFontTx/>
        <a:buNone/>
        <a:tabLst/>
        <a:defRPr sz="12800" b="1" i="0" u="none" strike="noStrike" cap="none" spc="0" baseline="0">
          <a:solidFill>
            <a:srgbClr val="000000"/>
          </a:solidFill>
          <a:uFillTx/>
          <a:latin typeface="+mn-lt"/>
          <a:ea typeface="+mn-ea"/>
          <a:cs typeface="+mn-cs"/>
          <a:sym typeface="Helvetica Neue"/>
        </a:defRPr>
      </a:lvl8pPr>
      <a:lvl9pPr marL="0" marR="0" indent="3657600" algn="l" defTabSz="1949861" rtl="0" latinLnBrk="0">
        <a:lnSpc>
          <a:spcPct val="100000"/>
        </a:lnSpc>
        <a:spcBef>
          <a:spcPts val="0"/>
        </a:spcBef>
        <a:spcAft>
          <a:spcPts val="0"/>
        </a:spcAft>
        <a:buClrTx/>
        <a:buSzTx/>
        <a:buFontTx/>
        <a:buNone/>
        <a:tabLst/>
        <a:defRPr sz="12800" b="1" i="0" u="none" strike="noStrike" cap="none" spc="0" baseline="0">
          <a:solidFill>
            <a:srgbClr val="000000"/>
          </a:solidFill>
          <a:uFillTx/>
          <a:latin typeface="+mn-lt"/>
          <a:ea typeface="+mn-ea"/>
          <a:cs typeface="+mn-cs"/>
          <a:sym typeface="Helvetica Neue"/>
        </a:defRPr>
      </a:lvl9pPr>
    </p:bodyStyle>
    <p:otherStyle>
      <a:lvl1pPr marL="0" marR="0" indent="0" algn="ctr" defTabSz="1379902" rtl="0" latinLnBrk="0">
        <a:lnSpc>
          <a:spcPct val="100000"/>
        </a:lnSpc>
        <a:spcBef>
          <a:spcPts val="0"/>
        </a:spcBef>
        <a:spcAft>
          <a:spcPts val="0"/>
        </a:spcAft>
        <a:buClrTx/>
        <a:buSzTx/>
        <a:buFontTx/>
        <a:buNone/>
        <a:tabLst/>
        <a:defRPr sz="4200" b="0" i="0" u="none" strike="noStrike" cap="none" spc="0" baseline="0">
          <a:solidFill>
            <a:schemeClr val="tx1"/>
          </a:solidFill>
          <a:uFillTx/>
          <a:latin typeface="+mn-lt"/>
          <a:ea typeface="+mn-ea"/>
          <a:cs typeface="+mn-cs"/>
          <a:sym typeface="Helvetica Neue"/>
        </a:defRPr>
      </a:lvl1pPr>
      <a:lvl2pPr marL="0" marR="0" indent="457200" algn="ctr" defTabSz="1379902" rtl="0" latinLnBrk="0">
        <a:lnSpc>
          <a:spcPct val="100000"/>
        </a:lnSpc>
        <a:spcBef>
          <a:spcPts val="0"/>
        </a:spcBef>
        <a:spcAft>
          <a:spcPts val="0"/>
        </a:spcAft>
        <a:buClrTx/>
        <a:buSzTx/>
        <a:buFontTx/>
        <a:buNone/>
        <a:tabLst/>
        <a:defRPr sz="4200" b="0" i="0" u="none" strike="noStrike" cap="none" spc="0" baseline="0">
          <a:solidFill>
            <a:schemeClr val="tx1"/>
          </a:solidFill>
          <a:uFillTx/>
          <a:latin typeface="+mn-lt"/>
          <a:ea typeface="+mn-ea"/>
          <a:cs typeface="+mn-cs"/>
          <a:sym typeface="Helvetica Neue"/>
        </a:defRPr>
      </a:lvl2pPr>
      <a:lvl3pPr marL="0" marR="0" indent="914400" algn="ctr" defTabSz="1379902" rtl="0" latinLnBrk="0">
        <a:lnSpc>
          <a:spcPct val="100000"/>
        </a:lnSpc>
        <a:spcBef>
          <a:spcPts val="0"/>
        </a:spcBef>
        <a:spcAft>
          <a:spcPts val="0"/>
        </a:spcAft>
        <a:buClrTx/>
        <a:buSzTx/>
        <a:buFontTx/>
        <a:buNone/>
        <a:tabLst/>
        <a:defRPr sz="4200" b="0" i="0" u="none" strike="noStrike" cap="none" spc="0" baseline="0">
          <a:solidFill>
            <a:schemeClr val="tx1"/>
          </a:solidFill>
          <a:uFillTx/>
          <a:latin typeface="+mn-lt"/>
          <a:ea typeface="+mn-ea"/>
          <a:cs typeface="+mn-cs"/>
          <a:sym typeface="Helvetica Neue"/>
        </a:defRPr>
      </a:lvl3pPr>
      <a:lvl4pPr marL="0" marR="0" indent="1371600" algn="ctr" defTabSz="1379902" rtl="0" latinLnBrk="0">
        <a:lnSpc>
          <a:spcPct val="100000"/>
        </a:lnSpc>
        <a:spcBef>
          <a:spcPts val="0"/>
        </a:spcBef>
        <a:spcAft>
          <a:spcPts val="0"/>
        </a:spcAft>
        <a:buClrTx/>
        <a:buSzTx/>
        <a:buFontTx/>
        <a:buNone/>
        <a:tabLst/>
        <a:defRPr sz="4200" b="0" i="0" u="none" strike="noStrike" cap="none" spc="0" baseline="0">
          <a:solidFill>
            <a:schemeClr val="tx1"/>
          </a:solidFill>
          <a:uFillTx/>
          <a:latin typeface="+mn-lt"/>
          <a:ea typeface="+mn-ea"/>
          <a:cs typeface="+mn-cs"/>
          <a:sym typeface="Helvetica Neue"/>
        </a:defRPr>
      </a:lvl4pPr>
      <a:lvl5pPr marL="0" marR="0" indent="1828800" algn="ctr" defTabSz="1379902" rtl="0" latinLnBrk="0">
        <a:lnSpc>
          <a:spcPct val="100000"/>
        </a:lnSpc>
        <a:spcBef>
          <a:spcPts val="0"/>
        </a:spcBef>
        <a:spcAft>
          <a:spcPts val="0"/>
        </a:spcAft>
        <a:buClrTx/>
        <a:buSzTx/>
        <a:buFontTx/>
        <a:buNone/>
        <a:tabLst/>
        <a:defRPr sz="4200" b="0" i="0" u="none" strike="noStrike" cap="none" spc="0" baseline="0">
          <a:solidFill>
            <a:schemeClr val="tx1"/>
          </a:solidFill>
          <a:uFillTx/>
          <a:latin typeface="+mn-lt"/>
          <a:ea typeface="+mn-ea"/>
          <a:cs typeface="+mn-cs"/>
          <a:sym typeface="Helvetica Neue"/>
        </a:defRPr>
      </a:lvl5pPr>
      <a:lvl6pPr marL="0" marR="0" indent="2286000" algn="ctr" defTabSz="1379902" rtl="0" latinLnBrk="0">
        <a:lnSpc>
          <a:spcPct val="100000"/>
        </a:lnSpc>
        <a:spcBef>
          <a:spcPts val="0"/>
        </a:spcBef>
        <a:spcAft>
          <a:spcPts val="0"/>
        </a:spcAft>
        <a:buClrTx/>
        <a:buSzTx/>
        <a:buFontTx/>
        <a:buNone/>
        <a:tabLst/>
        <a:defRPr sz="4200" b="0" i="0" u="none" strike="noStrike" cap="none" spc="0" baseline="0">
          <a:solidFill>
            <a:schemeClr val="tx1"/>
          </a:solidFill>
          <a:uFillTx/>
          <a:latin typeface="+mn-lt"/>
          <a:ea typeface="+mn-ea"/>
          <a:cs typeface="+mn-cs"/>
          <a:sym typeface="Helvetica Neue"/>
        </a:defRPr>
      </a:lvl6pPr>
      <a:lvl7pPr marL="0" marR="0" indent="2743200" algn="ctr" defTabSz="1379902" rtl="0" latinLnBrk="0">
        <a:lnSpc>
          <a:spcPct val="100000"/>
        </a:lnSpc>
        <a:spcBef>
          <a:spcPts val="0"/>
        </a:spcBef>
        <a:spcAft>
          <a:spcPts val="0"/>
        </a:spcAft>
        <a:buClrTx/>
        <a:buSzTx/>
        <a:buFontTx/>
        <a:buNone/>
        <a:tabLst/>
        <a:defRPr sz="4200" b="0" i="0" u="none" strike="noStrike" cap="none" spc="0" baseline="0">
          <a:solidFill>
            <a:schemeClr val="tx1"/>
          </a:solidFill>
          <a:uFillTx/>
          <a:latin typeface="+mn-lt"/>
          <a:ea typeface="+mn-ea"/>
          <a:cs typeface="+mn-cs"/>
          <a:sym typeface="Helvetica Neue"/>
        </a:defRPr>
      </a:lvl7pPr>
      <a:lvl8pPr marL="0" marR="0" indent="3200400" algn="ctr" defTabSz="1379902" rtl="0" latinLnBrk="0">
        <a:lnSpc>
          <a:spcPct val="100000"/>
        </a:lnSpc>
        <a:spcBef>
          <a:spcPts val="0"/>
        </a:spcBef>
        <a:spcAft>
          <a:spcPts val="0"/>
        </a:spcAft>
        <a:buClrTx/>
        <a:buSzTx/>
        <a:buFontTx/>
        <a:buNone/>
        <a:tabLst/>
        <a:defRPr sz="4200" b="0" i="0" u="none" strike="noStrike" cap="none" spc="0" baseline="0">
          <a:solidFill>
            <a:schemeClr val="tx1"/>
          </a:solidFill>
          <a:uFillTx/>
          <a:latin typeface="+mn-lt"/>
          <a:ea typeface="+mn-ea"/>
          <a:cs typeface="+mn-cs"/>
          <a:sym typeface="Helvetica Neue"/>
        </a:defRPr>
      </a:lvl8pPr>
      <a:lvl9pPr marL="0" marR="0" indent="3657600" algn="ctr" defTabSz="1379902" rtl="0" latinLnBrk="0">
        <a:lnSpc>
          <a:spcPct val="100000"/>
        </a:lnSpc>
        <a:spcBef>
          <a:spcPts val="0"/>
        </a:spcBef>
        <a:spcAft>
          <a:spcPts val="0"/>
        </a:spcAft>
        <a:buClrTx/>
        <a:buSzTx/>
        <a:buFontTx/>
        <a:buNone/>
        <a:tabLst/>
        <a:defRPr sz="42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955A"/>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86E2D66-0261-3746-B4B5-8C9DB8F60981}"/>
              </a:ext>
            </a:extLst>
          </p:cNvPr>
          <p:cNvGrpSpPr/>
          <p:nvPr/>
        </p:nvGrpSpPr>
        <p:grpSpPr>
          <a:xfrm>
            <a:off x="1" y="-234462"/>
            <a:ext cx="46061642" cy="32530562"/>
            <a:chOff x="-19463" y="-318704"/>
            <a:chExt cx="46061642" cy="32530562"/>
          </a:xfrm>
        </p:grpSpPr>
        <p:sp>
          <p:nvSpPr>
            <p:cNvPr id="202" name="Rectangle"/>
            <p:cNvSpPr/>
            <p:nvPr/>
          </p:nvSpPr>
          <p:spPr>
            <a:xfrm>
              <a:off x="423581" y="4941948"/>
              <a:ext cx="11164947" cy="18864307"/>
            </a:xfrm>
            <a:prstGeom prst="rect">
              <a:avLst/>
            </a:prstGeom>
            <a:solidFill>
              <a:srgbClr val="000000"/>
            </a:solidFill>
            <a:ln w="12700">
              <a:miter lim="400000"/>
            </a:ln>
            <a:effectLst>
              <a:reflection stA="50000" endPos="40000" dir="5400000" sy="-100000" algn="bl" rotWithShape="0"/>
            </a:effectLst>
          </p:spPr>
          <p:txBody>
            <a:bodyPr lIns="97498" tIns="97498" rIns="97498" bIns="97498" anchor="ctr"/>
            <a:lstStyle/>
            <a:p>
              <a:pPr defTabSz="1949861">
                <a:defRPr sz="7400">
                  <a:solidFill>
                    <a:srgbClr val="FFFFFF"/>
                  </a:solidFill>
                  <a:latin typeface="Helvetica Neue Medium"/>
                  <a:ea typeface="Helvetica Neue Medium"/>
                  <a:cs typeface="Helvetica Neue Medium"/>
                  <a:sym typeface="Helvetica Neue Medium"/>
                </a:defRPr>
              </a:pPr>
              <a:endParaRPr/>
            </a:p>
          </p:txBody>
        </p:sp>
        <p:sp>
          <p:nvSpPr>
            <p:cNvPr id="203" name="D"/>
            <p:cNvSpPr txBox="1"/>
            <p:nvPr/>
          </p:nvSpPr>
          <p:spPr>
            <a:xfrm>
              <a:off x="2839253" y="-285318"/>
              <a:ext cx="2466976" cy="3883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2438338">
                <a:defRPr sz="25000" b="1">
                  <a:solidFill>
                    <a:schemeClr val="accent6">
                      <a:satOff val="-20754"/>
                      <a:lumOff val="-16738"/>
                    </a:schemeClr>
                  </a:solidFill>
                </a:defRPr>
              </a:lvl1pPr>
            </a:lstStyle>
            <a:p>
              <a:r>
                <a:t>D</a:t>
              </a:r>
            </a:p>
          </p:txBody>
        </p:sp>
        <p:sp>
          <p:nvSpPr>
            <p:cNvPr id="204" name="London College of Fashion, University of the Arts London"/>
            <p:cNvSpPr txBox="1"/>
            <p:nvPr/>
          </p:nvSpPr>
          <p:spPr>
            <a:xfrm>
              <a:off x="9908325" y="31030073"/>
              <a:ext cx="26028736" cy="1181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7498" tIns="97498" rIns="97498" bIns="97498" anchor="ctr">
              <a:spAutoFit/>
            </a:bodyPr>
            <a:lstStyle>
              <a:lvl1pPr>
                <a:defRPr sz="3200">
                  <a:solidFill>
                    <a:srgbClr val="000000"/>
                  </a:solidFill>
                </a:defRPr>
              </a:lvl1pPr>
            </a:lstStyle>
            <a:p>
              <a:r>
                <a:rPr lang="en-GB" b="1"/>
                <a:t>Nadia Malik</a:t>
              </a:r>
              <a:r>
                <a:rPr lang="en-GB"/>
                <a:t>, Programme Director: Performance &amp; </a:t>
              </a:r>
              <a:r>
                <a:rPr lang="en-GB" b="1"/>
                <a:t>Andy Lee</a:t>
              </a:r>
              <a:r>
                <a:rPr lang="en-GB"/>
                <a:t>, Teaching Innovation Lead</a:t>
              </a:r>
              <a:endParaRPr lang="en-US"/>
            </a:p>
            <a:p>
              <a:r>
                <a:rPr lang="en-GB"/>
                <a:t>London</a:t>
              </a:r>
              <a:r>
                <a:t> College of Fashion, University of the Arts London</a:t>
              </a:r>
            </a:p>
          </p:txBody>
        </p:sp>
        <p:sp>
          <p:nvSpPr>
            <p:cNvPr id="205" name="Introduction and objectives"/>
            <p:cNvSpPr txBox="1"/>
            <p:nvPr/>
          </p:nvSpPr>
          <p:spPr>
            <a:xfrm rot="60000">
              <a:off x="407763" y="3568844"/>
              <a:ext cx="10588309" cy="1120230"/>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7498" tIns="97498" rIns="97498" bIns="97498" anchor="ctr">
              <a:spAutoFit/>
            </a:bodyPr>
            <a:lstStyle>
              <a:lvl1pPr algn="l">
                <a:defRPr sz="6400">
                  <a:solidFill>
                    <a:srgbClr val="FFFFFF"/>
                  </a:solidFill>
                </a:defRPr>
              </a:lvl1pPr>
            </a:lstStyle>
            <a:p>
              <a:r>
                <a:rPr lang="en-GB" sz="6000" b="1">
                  <a:solidFill>
                    <a:srgbClr val="151515"/>
                  </a:solidFill>
                </a:rPr>
                <a:t> </a:t>
              </a:r>
              <a:r>
                <a:rPr sz="6000" b="1">
                  <a:solidFill>
                    <a:srgbClr val="151515"/>
                  </a:solidFill>
                </a:rPr>
                <a:t>Introduction and objectives</a:t>
              </a:r>
              <a:endParaRPr lang="en-US" sz="6000" b="1">
                <a:solidFill>
                  <a:srgbClr val="151515"/>
                </a:solidFill>
              </a:endParaRPr>
            </a:p>
          </p:txBody>
        </p:sp>
        <p:sp>
          <p:nvSpPr>
            <p:cNvPr id="206" name="A flexible and hybrid toolkit for co-designing and delivering curriculum"/>
            <p:cNvSpPr txBox="1"/>
            <p:nvPr/>
          </p:nvSpPr>
          <p:spPr>
            <a:xfrm>
              <a:off x="6908470" y="1503438"/>
              <a:ext cx="36674226" cy="16126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7498" tIns="97498" rIns="97498" bIns="97498" anchor="ctr">
              <a:spAutoFit/>
            </a:bodyPr>
            <a:lstStyle>
              <a:lvl1pPr algn="r">
                <a:defRPr sz="9200">
                  <a:solidFill>
                    <a:srgbClr val="000000"/>
                  </a:solidFill>
                  <a:latin typeface="Helvetica Neue Light"/>
                  <a:ea typeface="Helvetica Neue Light"/>
                  <a:cs typeface="Helvetica Neue Light"/>
                  <a:sym typeface="Helvetica Neue Light"/>
                </a:defRPr>
              </a:lvl1pPr>
            </a:lstStyle>
            <a:p>
              <a:r>
                <a:rPr lang="en-US" dirty="0"/>
                <a:t>A flexible and hybrid toolkit for co-designing and delivering a </a:t>
              </a:r>
              <a:r>
                <a:rPr dirty="0"/>
                <a:t>curriculum</a:t>
              </a:r>
            </a:p>
          </p:txBody>
        </p:sp>
        <p:sp>
          <p:nvSpPr>
            <p:cNvPr id="207" name="C"/>
            <p:cNvSpPr txBox="1"/>
            <p:nvPr/>
          </p:nvSpPr>
          <p:spPr>
            <a:xfrm>
              <a:off x="606474" y="-285318"/>
              <a:ext cx="2466976" cy="3883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2438338">
                <a:defRPr sz="25000" b="1">
                  <a:solidFill>
                    <a:srgbClr val="000000"/>
                  </a:solidFill>
                </a:defRPr>
              </a:lvl1pPr>
            </a:lstStyle>
            <a:p>
              <a:r>
                <a:t>C</a:t>
              </a:r>
            </a:p>
          </p:txBody>
        </p:sp>
        <p:sp>
          <p:nvSpPr>
            <p:cNvPr id="208" name="K"/>
            <p:cNvSpPr txBox="1"/>
            <p:nvPr/>
          </p:nvSpPr>
          <p:spPr>
            <a:xfrm>
              <a:off x="4889784" y="-318704"/>
              <a:ext cx="2417328" cy="3949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2438338">
                <a:defRPr sz="25000" b="1">
                  <a:solidFill>
                    <a:srgbClr val="FF6A00"/>
                  </a:solidFill>
                </a:defRPr>
              </a:lvl1pPr>
            </a:lstStyle>
            <a:p>
              <a:r>
                <a:rPr>
                  <a:solidFill>
                    <a:schemeClr val="accent1">
                      <a:lumMod val="75000"/>
                    </a:schemeClr>
                  </a:solidFill>
                </a:rPr>
                <a:t>K</a:t>
              </a:r>
              <a:endParaRPr lang="en-US">
                <a:solidFill>
                  <a:schemeClr val="accent1">
                    <a:lumMod val="75000"/>
                  </a:schemeClr>
                </a:solidFill>
              </a:endParaRPr>
            </a:p>
          </p:txBody>
        </p:sp>
        <p:sp>
          <p:nvSpPr>
            <p:cNvPr id="209" name="D"/>
            <p:cNvSpPr txBox="1"/>
            <p:nvPr/>
          </p:nvSpPr>
          <p:spPr>
            <a:xfrm>
              <a:off x="2625160" y="-285318"/>
              <a:ext cx="2466976" cy="3883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2438338">
                <a:defRPr sz="25000" b="1">
                  <a:solidFill>
                    <a:schemeClr val="accent3">
                      <a:hueOff val="362282"/>
                      <a:satOff val="31803"/>
                      <a:lumOff val="-18242"/>
                    </a:schemeClr>
                  </a:solidFill>
                </a:defRPr>
              </a:lvl1pPr>
            </a:lstStyle>
            <a:p>
              <a:r>
                <a:t>D</a:t>
              </a:r>
            </a:p>
          </p:txBody>
        </p:sp>
        <p:sp>
          <p:nvSpPr>
            <p:cNvPr id="210" name="Curriculum Design &amp; Delivery Kit"/>
            <p:cNvSpPr txBox="1"/>
            <p:nvPr/>
          </p:nvSpPr>
          <p:spPr>
            <a:xfrm>
              <a:off x="7697336" y="286352"/>
              <a:ext cx="18670068" cy="16126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7498" tIns="97498" rIns="97498" bIns="97498" anchor="ctr">
              <a:spAutoFit/>
            </a:bodyPr>
            <a:lstStyle>
              <a:lvl1pPr algn="l">
                <a:defRPr sz="9200">
                  <a:solidFill>
                    <a:srgbClr val="000000"/>
                  </a:solidFill>
                  <a:latin typeface="Helvetica Neue Medium"/>
                  <a:ea typeface="Helvetica Neue Medium"/>
                  <a:cs typeface="Helvetica Neue Medium"/>
                  <a:sym typeface="Helvetica Neue Medium"/>
                </a:defRPr>
              </a:lvl1pPr>
            </a:lstStyle>
            <a:p>
              <a:r>
                <a:rPr b="1" dirty="0"/>
                <a:t>Curriculum Design &amp; Delivery Kit</a:t>
              </a:r>
              <a:endParaRPr lang="en-US" b="1" dirty="0"/>
            </a:p>
          </p:txBody>
        </p:sp>
        <p:sp>
          <p:nvSpPr>
            <p:cNvPr id="211" name="Rectangle"/>
            <p:cNvSpPr/>
            <p:nvPr/>
          </p:nvSpPr>
          <p:spPr>
            <a:xfrm>
              <a:off x="11891787" y="5259448"/>
              <a:ext cx="11164946" cy="18864307"/>
            </a:xfrm>
            <a:prstGeom prst="rect">
              <a:avLst/>
            </a:prstGeom>
            <a:solidFill>
              <a:srgbClr val="000000"/>
            </a:solidFill>
            <a:ln w="12700">
              <a:miter lim="400000"/>
            </a:ln>
            <a:effectLst>
              <a:reflection stA="50000" endPos="40000" dir="5400000" sy="-100000" algn="bl" rotWithShape="0"/>
            </a:effectLst>
          </p:spPr>
          <p:txBody>
            <a:bodyPr lIns="97498" tIns="97498" rIns="97498" bIns="97498" anchor="ctr"/>
            <a:lstStyle/>
            <a:p>
              <a:pPr defTabSz="1949861">
                <a:defRPr sz="7400">
                  <a:solidFill>
                    <a:srgbClr val="FFFFFF"/>
                  </a:solidFill>
                  <a:latin typeface="Helvetica Neue Medium"/>
                  <a:ea typeface="Helvetica Neue Medium"/>
                  <a:cs typeface="Helvetica Neue Medium"/>
                  <a:sym typeface="Helvetica Neue Medium"/>
                </a:defRPr>
              </a:pPr>
              <a:endParaRPr dirty="0"/>
            </a:p>
          </p:txBody>
        </p:sp>
        <p:sp>
          <p:nvSpPr>
            <p:cNvPr id="212" name="Rectangle"/>
            <p:cNvSpPr/>
            <p:nvPr/>
          </p:nvSpPr>
          <p:spPr>
            <a:xfrm>
              <a:off x="23522948" y="5350751"/>
              <a:ext cx="11164947" cy="18864307"/>
            </a:xfrm>
            <a:prstGeom prst="rect">
              <a:avLst/>
            </a:prstGeom>
            <a:solidFill>
              <a:srgbClr val="000000"/>
            </a:solidFill>
            <a:ln w="12700">
              <a:miter lim="400000"/>
            </a:ln>
            <a:effectLst>
              <a:reflection stA="50000" endPos="40000" dir="5400000" sy="-100000" algn="bl" rotWithShape="0"/>
            </a:effectLst>
          </p:spPr>
          <p:txBody>
            <a:bodyPr lIns="97498" tIns="97498" rIns="97498" bIns="97498" anchor="ctr"/>
            <a:lstStyle/>
            <a:p>
              <a:pPr defTabSz="1949861">
                <a:defRPr sz="7400">
                  <a:solidFill>
                    <a:srgbClr val="FFFFFF"/>
                  </a:solidFill>
                  <a:latin typeface="Helvetica Neue Medium"/>
                  <a:ea typeface="Helvetica Neue Medium"/>
                  <a:cs typeface="Helvetica Neue Medium"/>
                  <a:sym typeface="Helvetica Neue Medium"/>
                </a:defRPr>
              </a:pPr>
              <a:endParaRPr dirty="0"/>
            </a:p>
          </p:txBody>
        </p:sp>
        <p:sp>
          <p:nvSpPr>
            <p:cNvPr id="213" name="Results"/>
            <p:cNvSpPr txBox="1"/>
            <p:nvPr/>
          </p:nvSpPr>
          <p:spPr>
            <a:xfrm rot="60000">
              <a:off x="23386561" y="3544110"/>
              <a:ext cx="10588310" cy="1120230"/>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7498" tIns="97498" rIns="97498" bIns="97498" anchor="ctr">
              <a:spAutoFit/>
            </a:bodyPr>
            <a:lstStyle>
              <a:lvl1pPr algn="l">
                <a:defRPr sz="6400">
                  <a:solidFill>
                    <a:srgbClr val="FFFFFF"/>
                  </a:solidFill>
                </a:defRPr>
              </a:lvl1pPr>
            </a:lstStyle>
            <a:p>
              <a:r>
                <a:rPr lang="en-GB" sz="6000" b="1">
                  <a:solidFill>
                    <a:srgbClr val="151515"/>
                  </a:solidFill>
                </a:rPr>
                <a:t> </a:t>
              </a:r>
              <a:r>
                <a:rPr sz="6000" b="1">
                  <a:solidFill>
                    <a:srgbClr val="151515"/>
                  </a:solidFill>
                </a:rPr>
                <a:t>Results</a:t>
              </a:r>
              <a:endParaRPr lang="en-US" sz="6000" b="1">
                <a:solidFill>
                  <a:srgbClr val="151515"/>
                </a:solidFill>
              </a:endParaRPr>
            </a:p>
          </p:txBody>
        </p:sp>
        <p:sp>
          <p:nvSpPr>
            <p:cNvPr id="214" name="Rectangle"/>
            <p:cNvSpPr/>
            <p:nvPr/>
          </p:nvSpPr>
          <p:spPr>
            <a:xfrm>
              <a:off x="34828199" y="5259448"/>
              <a:ext cx="11164947" cy="18864307"/>
            </a:xfrm>
            <a:prstGeom prst="rect">
              <a:avLst/>
            </a:prstGeom>
            <a:solidFill>
              <a:srgbClr val="000000"/>
            </a:solidFill>
            <a:ln w="12700">
              <a:miter lim="400000"/>
            </a:ln>
            <a:effectLst>
              <a:outerShdw blurRad="190500" dist="368300" dir="2499083" rotWithShape="0">
                <a:srgbClr val="000000"/>
              </a:outerShdw>
            </a:effectLst>
          </p:spPr>
          <p:txBody>
            <a:bodyPr lIns="97498" tIns="97498" rIns="97498" bIns="97498" anchor="ctr"/>
            <a:lstStyle/>
            <a:p>
              <a:pPr defTabSz="1949861">
                <a:defRPr sz="7400">
                  <a:solidFill>
                    <a:srgbClr val="FFFFFF"/>
                  </a:solidFill>
                  <a:latin typeface="Helvetica Neue Medium"/>
                  <a:ea typeface="Helvetica Neue Medium"/>
                  <a:cs typeface="Helvetica Neue Medium"/>
                  <a:sym typeface="Helvetica Neue Medium"/>
                </a:defRPr>
              </a:pPr>
              <a:endParaRPr/>
            </a:p>
          </p:txBody>
        </p:sp>
        <p:sp>
          <p:nvSpPr>
            <p:cNvPr id="215" name="Rectangle"/>
            <p:cNvSpPr/>
            <p:nvPr/>
          </p:nvSpPr>
          <p:spPr>
            <a:xfrm rot="21540000">
              <a:off x="754736" y="8217986"/>
              <a:ext cx="10434718" cy="5072247"/>
            </a:xfrm>
            <a:prstGeom prst="rect">
              <a:avLst/>
            </a:prstGeom>
            <a:solidFill>
              <a:srgbClr val="FFFFFF"/>
            </a:solidFill>
            <a:ln w="12700">
              <a:miter lim="400000"/>
            </a:ln>
          </p:spPr>
          <p:txBody>
            <a:bodyPr lIns="97498" tIns="97498" rIns="97498" bIns="97498" anchor="ctr"/>
            <a:lstStyle/>
            <a:p>
              <a:pPr defTabSz="1949861">
                <a:defRPr sz="7400">
                  <a:solidFill>
                    <a:srgbClr val="FFFFFF"/>
                  </a:solidFill>
                  <a:latin typeface="Helvetica Neue Medium"/>
                  <a:ea typeface="Helvetica Neue Medium"/>
                  <a:cs typeface="Helvetica Neue Medium"/>
                  <a:sym typeface="Helvetica Neue Medium"/>
                </a:defRPr>
              </a:pPr>
              <a:endParaRPr/>
            </a:p>
          </p:txBody>
        </p:sp>
        <p:sp>
          <p:nvSpPr>
            <p:cNvPr id="216" name="Methods"/>
            <p:cNvSpPr txBox="1"/>
            <p:nvPr/>
          </p:nvSpPr>
          <p:spPr>
            <a:xfrm rot="21540000">
              <a:off x="11893260" y="3813944"/>
              <a:ext cx="10588310" cy="1181785"/>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7498" tIns="97498" rIns="97498" bIns="97498" anchor="ctr">
              <a:spAutoFit/>
            </a:bodyPr>
            <a:lstStyle>
              <a:lvl1pPr algn="l">
                <a:defRPr sz="6400">
                  <a:solidFill>
                    <a:srgbClr val="FFFFFF"/>
                  </a:solidFill>
                </a:defRPr>
              </a:lvl1pPr>
            </a:lstStyle>
            <a:p>
              <a:r>
                <a:rPr lang="en-GB" dirty="0">
                  <a:solidFill>
                    <a:schemeClr val="bg2">
                      <a:lumMod val="10000"/>
                    </a:schemeClr>
                  </a:solidFill>
                </a:rPr>
                <a:t> </a:t>
              </a:r>
              <a:r>
                <a:rPr sz="6000" b="1" dirty="0">
                  <a:solidFill>
                    <a:schemeClr val="bg2">
                      <a:lumMod val="10000"/>
                    </a:schemeClr>
                  </a:solidFill>
                </a:rPr>
                <a:t>Methods</a:t>
              </a:r>
              <a:endParaRPr lang="en-US" sz="6000" dirty="0">
                <a:solidFill>
                  <a:schemeClr val="bg2">
                    <a:lumMod val="10000"/>
                  </a:schemeClr>
                </a:solidFill>
              </a:endParaRPr>
            </a:p>
          </p:txBody>
        </p:sp>
        <p:sp>
          <p:nvSpPr>
            <p:cNvPr id="217" name="References &amp; Bibliography"/>
            <p:cNvSpPr txBox="1"/>
            <p:nvPr/>
          </p:nvSpPr>
          <p:spPr>
            <a:xfrm>
              <a:off x="35453870" y="13676331"/>
              <a:ext cx="10588309" cy="1150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7498" tIns="97498" rIns="97498" bIns="97498" anchor="ctr">
              <a:spAutoFit/>
            </a:bodyPr>
            <a:lstStyle>
              <a:lvl1pPr algn="l">
                <a:defRPr sz="6400">
                  <a:solidFill>
                    <a:srgbClr val="FFFFFF"/>
                  </a:solidFill>
                </a:defRPr>
              </a:lvl1pPr>
            </a:lstStyle>
            <a:p>
              <a:r>
                <a:t>References &amp; Bibliography</a:t>
              </a:r>
            </a:p>
          </p:txBody>
        </p:sp>
        <p:sp>
          <p:nvSpPr>
            <p:cNvPr id="218" name="Informed by notions of devised theatre and physical performance, we centre physicality and movement in this exploration of curriculum design. We present a trialled, sustainable, visual, interactive, prototype kit. Through the gamification of curriculum r"/>
            <p:cNvSpPr txBox="1"/>
            <p:nvPr/>
          </p:nvSpPr>
          <p:spPr>
            <a:xfrm rot="21540000">
              <a:off x="1093756" y="8385668"/>
              <a:ext cx="9938334" cy="4628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7498" tIns="97498" rIns="97498" bIns="97498" anchor="ctr">
              <a:spAutoFit/>
            </a:bodyPr>
            <a:lstStyle>
              <a:lvl1pPr algn="l">
                <a:defRPr sz="3600">
                  <a:solidFill>
                    <a:srgbClr val="000000"/>
                  </a:solidFill>
                </a:defRPr>
              </a:lvl1pPr>
            </a:lstStyle>
            <a:p>
              <a:r>
                <a:rPr dirty="0"/>
                <a:t>Informed by </a:t>
              </a:r>
              <a:r>
                <a:rPr lang="en-US" dirty="0"/>
                <a:t>devised</a:t>
              </a:r>
              <a:r>
                <a:rPr dirty="0"/>
                <a:t> theatre and physical performance</a:t>
              </a:r>
              <a:r>
                <a:rPr lang="en-US" dirty="0"/>
                <a:t> practices</a:t>
              </a:r>
              <a:r>
                <a:rPr dirty="0"/>
                <a:t>, we </a:t>
              </a:r>
              <a:r>
                <a:rPr dirty="0" err="1"/>
                <a:t>centre</a:t>
              </a:r>
              <a:r>
                <a:rPr dirty="0"/>
                <a:t> physicality and movement in this exploration of curriculum design. We present a </a:t>
              </a:r>
              <a:r>
                <a:rPr lang="en-US" dirty="0"/>
                <a:t>trialed</a:t>
              </a:r>
              <a:r>
                <a:rPr dirty="0"/>
                <a:t>, sustainable, visual, interactive, prototype kit</a:t>
              </a:r>
              <a:r>
                <a:rPr lang="en-US" dirty="0"/>
                <a:t>: through</a:t>
              </a:r>
              <a:r>
                <a:rPr dirty="0"/>
                <a:t> the gamification of curriculum re/design, use of the kit becomes akin to the process of professional performance making.</a:t>
              </a:r>
              <a:r>
                <a:rPr lang="en-US" dirty="0"/>
                <a:t> </a:t>
              </a:r>
              <a:endParaRPr dirty="0"/>
            </a:p>
          </p:txBody>
        </p:sp>
        <p:sp>
          <p:nvSpPr>
            <p:cNvPr id="219" name="Rectangle"/>
            <p:cNvSpPr/>
            <p:nvPr/>
          </p:nvSpPr>
          <p:spPr>
            <a:xfrm rot="21540000">
              <a:off x="12474101" y="5511629"/>
              <a:ext cx="9960029" cy="2810407"/>
            </a:xfrm>
            <a:prstGeom prst="rect">
              <a:avLst/>
            </a:prstGeom>
            <a:solidFill>
              <a:srgbClr val="FFFFFF"/>
            </a:solidFill>
            <a:ln w="12700">
              <a:miter lim="400000"/>
            </a:ln>
          </p:spPr>
          <p:txBody>
            <a:bodyPr lIns="97498" tIns="97498" rIns="97498" bIns="97498" anchor="ctr"/>
            <a:lstStyle/>
            <a:p>
              <a:pPr defTabSz="1949861">
                <a:defRPr sz="7400">
                  <a:solidFill>
                    <a:srgbClr val="FFFFFF"/>
                  </a:solidFill>
                  <a:latin typeface="Helvetica Neue Medium"/>
                  <a:ea typeface="Helvetica Neue Medium"/>
                  <a:cs typeface="Helvetica Neue Medium"/>
                  <a:sym typeface="Helvetica Neue Medium"/>
                </a:defRPr>
              </a:pPr>
              <a:endParaRPr/>
            </a:p>
          </p:txBody>
        </p:sp>
        <p:sp>
          <p:nvSpPr>
            <p:cNvPr id="220" name="Rectangle"/>
            <p:cNvSpPr/>
            <p:nvPr/>
          </p:nvSpPr>
          <p:spPr>
            <a:xfrm rot="60000">
              <a:off x="992081" y="13705343"/>
              <a:ext cx="9960029" cy="9884911"/>
            </a:xfrm>
            <a:prstGeom prst="rect">
              <a:avLst/>
            </a:prstGeom>
            <a:solidFill>
              <a:srgbClr val="FFFFFF"/>
            </a:solidFill>
            <a:ln w="12700">
              <a:miter lim="400000"/>
            </a:ln>
          </p:spPr>
          <p:txBody>
            <a:bodyPr lIns="97498" tIns="97498" rIns="97498" bIns="97498" anchor="ctr"/>
            <a:lstStyle/>
            <a:p>
              <a:pPr defTabSz="1949861">
                <a:defRPr sz="7400">
                  <a:solidFill>
                    <a:srgbClr val="FFFFFF"/>
                  </a:solidFill>
                  <a:latin typeface="Helvetica Neue Medium"/>
                  <a:ea typeface="Helvetica Neue Medium"/>
                  <a:cs typeface="Helvetica Neue Medium"/>
                  <a:sym typeface="Helvetica Neue Medium"/>
                </a:defRPr>
              </a:pPr>
              <a:endParaRPr/>
            </a:p>
          </p:txBody>
        </p:sp>
        <p:sp>
          <p:nvSpPr>
            <p:cNvPr id="221" name="The Curriculum Design Kit (CDK) was developed to enable educators to think about pockets of student contact time and notional learning hours (credit points) in a fun, collaborative way, away from the psychological barriers of existing models and inherite"/>
            <p:cNvSpPr txBox="1"/>
            <p:nvPr/>
          </p:nvSpPr>
          <p:spPr>
            <a:xfrm rot="60000">
              <a:off x="1255168" y="13809575"/>
              <a:ext cx="9501775" cy="96148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7498" tIns="97498" rIns="97498" bIns="97498" anchor="ctr">
              <a:spAutoFit/>
            </a:bodyPr>
            <a:lstStyle/>
            <a:p>
              <a:pPr algn="l">
                <a:defRPr sz="3600">
                  <a:solidFill>
                    <a:srgbClr val="000000"/>
                  </a:solidFill>
                </a:defRPr>
              </a:pPr>
              <a:r>
                <a:rPr dirty="0"/>
                <a:t>The Curriculum Design Kit (CDK) was developed to enable educators to think about pockets of student contact time and notional learning hours (credit points) in a fun, collaborative way, away from the psychological barriers of existing models and inherited norms. It consists of three sets of flexible components that are physical and digital, linear and non-linear, synchronous and asynchronous</a:t>
              </a:r>
              <a:r>
                <a:rPr lang="en-GB" dirty="0"/>
                <a:t>.</a:t>
              </a:r>
              <a:endParaRPr dirty="0"/>
            </a:p>
            <a:p>
              <a:pPr algn="l">
                <a:defRPr sz="3600">
                  <a:solidFill>
                    <a:srgbClr val="000000"/>
                  </a:solidFill>
                </a:defRPr>
              </a:pPr>
              <a:endParaRPr dirty="0"/>
            </a:p>
            <a:p>
              <a:pPr algn="l">
                <a:defRPr sz="3600">
                  <a:solidFill>
                    <a:srgbClr val="000000"/>
                  </a:solidFill>
                </a:defRPr>
              </a:pPr>
              <a:r>
                <a:rPr dirty="0"/>
                <a:t>By first gathering in a physical space, then journeying through online platforms and considering new immersive environments, this research argues for a hybridity that cyclically informs iteration and innovation in pedagogy. </a:t>
              </a:r>
            </a:p>
          </p:txBody>
        </p:sp>
        <p:pic>
          <p:nvPicPr>
            <p:cNvPr id="222" name="IMG_4161.jpeg" descr="IMG_4161.jpeg"/>
            <p:cNvPicPr>
              <a:picLocks noChangeAspect="1"/>
            </p:cNvPicPr>
            <p:nvPr/>
          </p:nvPicPr>
          <p:blipFill>
            <a:blip r:embed="rId2"/>
            <a:stretch>
              <a:fillRect/>
            </a:stretch>
          </p:blipFill>
          <p:spPr>
            <a:xfrm rot="21300000">
              <a:off x="1041254" y="24715674"/>
              <a:ext cx="8341293" cy="6255970"/>
            </a:xfrm>
            <a:prstGeom prst="rect">
              <a:avLst/>
            </a:prstGeom>
            <a:ln w="63500">
              <a:solidFill>
                <a:srgbClr val="000000"/>
              </a:solidFill>
              <a:miter lim="400000"/>
            </a:ln>
          </p:spPr>
        </p:pic>
        <p:sp>
          <p:nvSpPr>
            <p:cNvPr id="223" name="Rectangle"/>
            <p:cNvSpPr/>
            <p:nvPr/>
          </p:nvSpPr>
          <p:spPr>
            <a:xfrm rot="60000">
              <a:off x="12490701" y="8891941"/>
              <a:ext cx="9960029" cy="2808549"/>
            </a:xfrm>
            <a:prstGeom prst="rect">
              <a:avLst/>
            </a:prstGeom>
            <a:solidFill>
              <a:srgbClr val="FFFFFF"/>
            </a:solidFill>
            <a:ln w="12700">
              <a:miter lim="400000"/>
            </a:ln>
          </p:spPr>
          <p:txBody>
            <a:bodyPr lIns="97498" tIns="97498" rIns="97498" bIns="97498" anchor="ctr"/>
            <a:lstStyle/>
            <a:p>
              <a:pPr defTabSz="1949861">
                <a:defRPr sz="7400">
                  <a:solidFill>
                    <a:srgbClr val="FFFFFF"/>
                  </a:solidFill>
                  <a:latin typeface="Helvetica Neue Medium"/>
                  <a:ea typeface="Helvetica Neue Medium"/>
                  <a:cs typeface="Helvetica Neue Medium"/>
                  <a:sym typeface="Helvetica Neue Medium"/>
                </a:defRPr>
              </a:pPr>
              <a:endParaRPr/>
            </a:p>
          </p:txBody>
        </p:sp>
        <p:sp>
          <p:nvSpPr>
            <p:cNvPr id="224" name="Trialling the kit with the Performance Programme team during course renewal briefing so that the prototype was introduced and used from the outset."/>
            <p:cNvSpPr txBox="1"/>
            <p:nvPr/>
          </p:nvSpPr>
          <p:spPr>
            <a:xfrm rot="60000">
              <a:off x="12636202" y="9097571"/>
              <a:ext cx="9512024" cy="24128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7498" tIns="97498" rIns="97498" bIns="97498" anchor="ctr">
              <a:spAutoFit/>
            </a:bodyPr>
            <a:lstStyle>
              <a:lvl1pPr algn="l">
                <a:defRPr sz="3600">
                  <a:solidFill>
                    <a:srgbClr val="000000"/>
                  </a:solidFill>
                </a:defRPr>
              </a:lvl1pPr>
            </a:lstStyle>
            <a:p>
              <a:r>
                <a:rPr lang="en-US" b="1" dirty="0">
                  <a:solidFill>
                    <a:schemeClr val="bg2">
                      <a:lumMod val="10000"/>
                    </a:schemeClr>
                  </a:solidFill>
                </a:rPr>
                <a:t>Image 2</a:t>
              </a:r>
              <a:r>
                <a:rPr lang="en-US" dirty="0">
                  <a:solidFill>
                    <a:schemeClr val="bg2">
                      <a:lumMod val="10000"/>
                    </a:schemeClr>
                  </a:solidFill>
                </a:rPr>
                <a:t>: </a:t>
              </a:r>
              <a:r>
                <a:rPr lang="en-US" dirty="0" err="1"/>
                <a:t>Trialling</a:t>
              </a:r>
              <a:r>
                <a:rPr dirty="0"/>
                <a:t> the kit with the Performance </a:t>
              </a:r>
              <a:r>
                <a:rPr dirty="0" err="1"/>
                <a:t>Programme</a:t>
              </a:r>
              <a:r>
                <a:rPr dirty="0"/>
                <a:t> team during course renewal briefing so that the prototype was introduced and used from the outset.   </a:t>
              </a:r>
            </a:p>
          </p:txBody>
        </p:sp>
        <p:sp>
          <p:nvSpPr>
            <p:cNvPr id="225" name="Rectangle"/>
            <p:cNvSpPr/>
            <p:nvPr/>
          </p:nvSpPr>
          <p:spPr>
            <a:xfrm rot="21540000">
              <a:off x="12643842" y="12285964"/>
              <a:ext cx="9960030" cy="3246066"/>
            </a:xfrm>
            <a:prstGeom prst="rect">
              <a:avLst/>
            </a:prstGeom>
            <a:solidFill>
              <a:srgbClr val="FFFFFF"/>
            </a:solidFill>
            <a:ln w="12700">
              <a:miter lim="400000"/>
            </a:ln>
          </p:spPr>
          <p:txBody>
            <a:bodyPr lIns="97498" tIns="97498" rIns="97498" bIns="97498" anchor="ctr"/>
            <a:lstStyle/>
            <a:p>
              <a:pPr defTabSz="1949861">
                <a:defRPr sz="7400">
                  <a:solidFill>
                    <a:srgbClr val="FFFFFF"/>
                  </a:solidFill>
                  <a:latin typeface="Helvetica Neue Medium"/>
                  <a:ea typeface="Helvetica Neue Medium"/>
                  <a:cs typeface="Helvetica Neue Medium"/>
                  <a:sym typeface="Helvetica Neue Medium"/>
                </a:defRPr>
              </a:pPr>
              <a:endParaRPr/>
            </a:p>
          </p:txBody>
        </p:sp>
        <p:sp>
          <p:nvSpPr>
            <p:cNvPr id="226" name="Further trialling around free use of kit piece time allocations to establish a more general student journey (course and year structure, unit lengths, headline content) before session-specific planning."/>
            <p:cNvSpPr txBox="1"/>
            <p:nvPr/>
          </p:nvSpPr>
          <p:spPr>
            <a:xfrm rot="21540000">
              <a:off x="12763148" y="12343080"/>
              <a:ext cx="9763600" cy="29668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7498" tIns="97498" rIns="97498" bIns="97498" anchor="ctr">
              <a:spAutoFit/>
            </a:bodyPr>
            <a:lstStyle>
              <a:lvl1pPr algn="l">
                <a:defRPr sz="3600">
                  <a:solidFill>
                    <a:srgbClr val="000000"/>
                  </a:solidFill>
                </a:defRPr>
              </a:lvl1pPr>
            </a:lstStyle>
            <a:p>
              <a:r>
                <a:rPr lang="en-US" b="1" dirty="0">
                  <a:solidFill>
                    <a:schemeClr val="bg2">
                      <a:lumMod val="10000"/>
                    </a:schemeClr>
                  </a:solidFill>
                </a:rPr>
                <a:t>Image 3</a:t>
              </a:r>
              <a:r>
                <a:rPr lang="en-US" dirty="0">
                  <a:solidFill>
                    <a:schemeClr val="bg2">
                      <a:lumMod val="10000"/>
                    </a:schemeClr>
                  </a:solidFill>
                </a:rPr>
                <a:t>: </a:t>
              </a:r>
              <a:r>
                <a:rPr dirty="0"/>
                <a:t>Further </a:t>
              </a:r>
              <a:r>
                <a:rPr lang="en-US" dirty="0" err="1"/>
                <a:t>trialling</a:t>
              </a:r>
              <a:r>
                <a:rPr dirty="0"/>
                <a:t> around free use of kit piece time allocations to establish a more general student journey (course and year structure, unit lengths, headline content) before session-specific planning.</a:t>
              </a:r>
            </a:p>
          </p:txBody>
        </p:sp>
        <p:sp>
          <p:nvSpPr>
            <p:cNvPr id="227" name="Rectangle"/>
            <p:cNvSpPr/>
            <p:nvPr/>
          </p:nvSpPr>
          <p:spPr>
            <a:xfrm rot="21540000">
              <a:off x="23928136" y="5502266"/>
              <a:ext cx="9960029" cy="12515407"/>
            </a:xfrm>
            <a:prstGeom prst="rect">
              <a:avLst/>
            </a:prstGeom>
            <a:solidFill>
              <a:srgbClr val="FFFFFF"/>
            </a:solidFill>
            <a:ln w="12700">
              <a:miter lim="400000"/>
            </a:ln>
          </p:spPr>
          <p:txBody>
            <a:bodyPr lIns="97498" tIns="97498" rIns="97498" bIns="97498" anchor="ctr"/>
            <a:lstStyle/>
            <a:p>
              <a:pPr defTabSz="1949861">
                <a:defRPr sz="7400">
                  <a:solidFill>
                    <a:srgbClr val="FFFFFF"/>
                  </a:solidFill>
                  <a:latin typeface="Helvetica Neue Medium"/>
                  <a:ea typeface="Helvetica Neue Medium"/>
                  <a:cs typeface="Helvetica Neue Medium"/>
                  <a:sym typeface="Helvetica Neue Medium"/>
                </a:defRPr>
              </a:pPr>
              <a:endParaRPr/>
            </a:p>
          </p:txBody>
        </p:sp>
        <p:sp>
          <p:nvSpPr>
            <p:cNvPr id="228" name="Playing with paper/card (shape, scale and relative proportioning of time) until the kit felt manageable in our hands (individual pieces) and walking round a room (overall)."/>
            <p:cNvSpPr txBox="1"/>
            <p:nvPr/>
          </p:nvSpPr>
          <p:spPr>
            <a:xfrm rot="21540000">
              <a:off x="12529164" y="5624416"/>
              <a:ext cx="9939755" cy="24128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7498" tIns="97498" rIns="97498" bIns="97498" anchor="ctr">
              <a:spAutoFit/>
            </a:bodyPr>
            <a:lstStyle>
              <a:lvl1pPr algn="l">
                <a:defRPr sz="3600">
                  <a:solidFill>
                    <a:srgbClr val="000000"/>
                  </a:solidFill>
                </a:defRPr>
              </a:lvl1pPr>
            </a:lstStyle>
            <a:p>
              <a:r>
                <a:rPr lang="en-US" b="1" dirty="0"/>
                <a:t>Image 1</a:t>
              </a:r>
              <a:r>
                <a:rPr lang="en-US" dirty="0"/>
                <a:t>: Playing </a:t>
              </a:r>
              <a:r>
                <a:rPr dirty="0"/>
                <a:t>with paper/card (shape, scale and relative proportioning of time) until the kit </a:t>
              </a:r>
              <a:r>
                <a:rPr lang="en-US" dirty="0"/>
                <a:t>feels manageable</a:t>
              </a:r>
              <a:r>
                <a:rPr dirty="0"/>
                <a:t> in our hands (individual pieces) and walking round a room (overall).</a:t>
              </a:r>
              <a:r>
                <a:rPr lang="en-US" dirty="0"/>
                <a:t> </a:t>
              </a:r>
            </a:p>
          </p:txBody>
        </p:sp>
        <p:pic>
          <p:nvPicPr>
            <p:cNvPr id="229" name="IMG_4792.jpeg" descr="IMG_4792.jpeg"/>
            <p:cNvPicPr>
              <a:picLocks noChangeAspect="1"/>
            </p:cNvPicPr>
            <p:nvPr/>
          </p:nvPicPr>
          <p:blipFill>
            <a:blip r:embed="rId3"/>
            <a:stretch>
              <a:fillRect/>
            </a:stretch>
          </p:blipFill>
          <p:spPr>
            <a:xfrm>
              <a:off x="19265202" y="24461691"/>
              <a:ext cx="8341255" cy="6255942"/>
            </a:xfrm>
            <a:prstGeom prst="rect">
              <a:avLst/>
            </a:prstGeom>
            <a:ln w="63500">
              <a:solidFill>
                <a:srgbClr val="000000"/>
              </a:solidFill>
              <a:miter lim="400000"/>
            </a:ln>
          </p:spPr>
        </p:pic>
        <p:pic>
          <p:nvPicPr>
            <p:cNvPr id="230" name="IMG_4850.jpeg" descr="IMG_4850.jpeg"/>
            <p:cNvPicPr>
              <a:picLocks noChangeAspect="1"/>
            </p:cNvPicPr>
            <p:nvPr/>
          </p:nvPicPr>
          <p:blipFill>
            <a:blip r:embed="rId4"/>
            <a:stretch>
              <a:fillRect/>
            </a:stretch>
          </p:blipFill>
          <p:spPr>
            <a:xfrm rot="300000">
              <a:off x="10025896" y="24253673"/>
              <a:ext cx="8341255" cy="6255941"/>
            </a:xfrm>
            <a:prstGeom prst="rect">
              <a:avLst/>
            </a:prstGeom>
            <a:ln w="63500">
              <a:solidFill>
                <a:srgbClr val="000000"/>
              </a:solidFill>
              <a:miter lim="400000"/>
            </a:ln>
          </p:spPr>
        </p:pic>
        <p:sp>
          <p:nvSpPr>
            <p:cNvPr id="232" name="Rectangle"/>
            <p:cNvSpPr/>
            <p:nvPr/>
          </p:nvSpPr>
          <p:spPr>
            <a:xfrm rot="21540000">
              <a:off x="35481921" y="15077789"/>
              <a:ext cx="9960029" cy="2032407"/>
            </a:xfrm>
            <a:prstGeom prst="rect">
              <a:avLst/>
            </a:prstGeom>
            <a:solidFill>
              <a:srgbClr val="FFFFFF"/>
            </a:solidFill>
            <a:ln w="12700">
              <a:miter lim="400000"/>
            </a:ln>
          </p:spPr>
          <p:txBody>
            <a:bodyPr lIns="97498" tIns="97498" rIns="97498" bIns="97498" anchor="ctr"/>
            <a:lstStyle/>
            <a:p>
              <a:pPr defTabSz="1949861">
                <a:defRPr sz="7400">
                  <a:solidFill>
                    <a:srgbClr val="FFFFFF"/>
                  </a:solidFill>
                  <a:latin typeface="Helvetica Neue Medium"/>
                  <a:ea typeface="Helvetica Neue Medium"/>
                  <a:cs typeface="Helvetica Neue Medium"/>
                  <a:sym typeface="Helvetica Neue Medium"/>
                </a:defRPr>
              </a:pPr>
              <a:endParaRPr/>
            </a:p>
          </p:txBody>
        </p:sp>
        <p:sp>
          <p:nvSpPr>
            <p:cNvPr id="234" name="Rectangle"/>
            <p:cNvSpPr/>
            <p:nvPr/>
          </p:nvSpPr>
          <p:spPr>
            <a:xfrm rot="21540000">
              <a:off x="35418247" y="5775009"/>
              <a:ext cx="9960029" cy="7650434"/>
            </a:xfrm>
            <a:prstGeom prst="rect">
              <a:avLst/>
            </a:prstGeom>
            <a:solidFill>
              <a:srgbClr val="FFFFFF"/>
            </a:solidFill>
            <a:ln w="12700">
              <a:miter lim="400000"/>
            </a:ln>
          </p:spPr>
          <p:txBody>
            <a:bodyPr lIns="97498" tIns="97498" rIns="97498" bIns="97498" anchor="ctr"/>
            <a:lstStyle/>
            <a:p>
              <a:pPr defTabSz="1949861">
                <a:defRPr sz="7400">
                  <a:solidFill>
                    <a:srgbClr val="FFFFFF"/>
                  </a:solidFill>
                  <a:latin typeface="Helvetica Neue Medium"/>
                  <a:ea typeface="Helvetica Neue Medium"/>
                  <a:cs typeface="Helvetica Neue Medium"/>
                  <a:sym typeface="Helvetica Neue Medium"/>
                </a:defRPr>
              </a:pPr>
              <a:endParaRPr/>
            </a:p>
          </p:txBody>
        </p:sp>
        <p:sp>
          <p:nvSpPr>
            <p:cNvPr id="235" name="We believe that the gamification of curriculum design through use of the kit has enabled free thinking, leading to teams finding joy in and enthusiasm for curriculum development as part of the course renewal process: performance making and curriculum dev"/>
            <p:cNvSpPr txBox="1"/>
            <p:nvPr/>
          </p:nvSpPr>
          <p:spPr>
            <a:xfrm rot="21540000">
              <a:off x="35656598" y="5900790"/>
              <a:ext cx="9633365" cy="73988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7498" tIns="97498" rIns="97498" bIns="97498" anchor="ctr">
              <a:spAutoFit/>
            </a:bodyPr>
            <a:lstStyle/>
            <a:p>
              <a:pPr algn="l">
                <a:defRPr sz="3600">
                  <a:solidFill>
                    <a:srgbClr val="000000"/>
                  </a:solidFill>
                </a:defRPr>
              </a:pPr>
              <a:r>
                <a:rPr dirty="0"/>
                <a:t>We believe that</a:t>
              </a:r>
              <a:r>
                <a:rPr lang="en-US" dirty="0"/>
                <a:t>, </a:t>
              </a:r>
              <a:r>
                <a:rPr lang="en-US" dirty="0">
                  <a:ea typeface="+mn-lt"/>
                  <a:cs typeface="+mn-lt"/>
                </a:rPr>
                <a:t>through use of the kit,</a:t>
              </a:r>
              <a:r>
                <a:rPr lang="en-US" dirty="0"/>
                <a:t> </a:t>
              </a:r>
              <a:r>
                <a:rPr dirty="0"/>
                <a:t>the gamification of curriculum design has enabled free thinking, leading to teams finding joy in and enthusiasm for curriculum development as part of the course renewal process: </a:t>
              </a:r>
              <a:r>
                <a:rPr lang="en-US" dirty="0"/>
                <a:t>performance-making</a:t>
              </a:r>
              <a:r>
                <a:rPr dirty="0"/>
                <a:t> and curriculum development practices intertwined.  </a:t>
              </a:r>
            </a:p>
            <a:p>
              <a:pPr algn="l">
                <a:defRPr sz="3600">
                  <a:solidFill>
                    <a:srgbClr val="000000"/>
                  </a:solidFill>
                </a:defRPr>
              </a:pPr>
              <a:endParaRPr dirty="0"/>
            </a:p>
            <a:p>
              <a:pPr algn="l">
                <a:defRPr sz="3600">
                  <a:solidFill>
                    <a:srgbClr val="000000"/>
                  </a:solidFill>
                </a:defRPr>
              </a:pPr>
              <a:r>
                <a:rPr dirty="0"/>
                <a:t>The researchers are still in the process of </a:t>
              </a:r>
              <a:r>
                <a:rPr lang="en-US" dirty="0"/>
                <a:t>trialing</a:t>
              </a:r>
              <a:r>
                <a:rPr dirty="0"/>
                <a:t> and refining the kit, with the intention that it becomes an open access aid to curriculum design (or has other</a:t>
              </a:r>
              <a:r>
                <a:rPr lang="en-US" dirty="0"/>
                <a:t> uses, </a:t>
              </a:r>
              <a:r>
                <a:rPr dirty="0"/>
                <a:t>as yet unknown).</a:t>
              </a:r>
            </a:p>
          </p:txBody>
        </p:sp>
        <p:pic>
          <p:nvPicPr>
            <p:cNvPr id="236" name="Screenshot 2023-09-08 at 06.54.18.png" descr="Screenshot 2023-09-08 at 06.54.18.png"/>
            <p:cNvPicPr>
              <a:picLocks noChangeAspect="1"/>
            </p:cNvPicPr>
            <p:nvPr/>
          </p:nvPicPr>
          <p:blipFill>
            <a:blip r:embed="rId5"/>
            <a:srcRect/>
            <a:stretch>
              <a:fillRect/>
            </a:stretch>
          </p:blipFill>
          <p:spPr>
            <a:xfrm rot="300000">
              <a:off x="37489317" y="24787967"/>
              <a:ext cx="8268749" cy="6253619"/>
            </a:xfrm>
            <a:prstGeom prst="rect">
              <a:avLst/>
            </a:prstGeom>
            <a:ln w="63500">
              <a:solidFill>
                <a:srgbClr val="000000"/>
              </a:solidFill>
              <a:miter lim="400000"/>
            </a:ln>
          </p:spPr>
        </p:pic>
        <p:sp>
          <p:nvSpPr>
            <p:cNvPr id="237" name="Rectangle"/>
            <p:cNvSpPr/>
            <p:nvPr/>
          </p:nvSpPr>
          <p:spPr>
            <a:xfrm rot="21480000">
              <a:off x="1309454" y="5431345"/>
              <a:ext cx="9960029" cy="2514056"/>
            </a:xfrm>
            <a:prstGeom prst="rect">
              <a:avLst/>
            </a:prstGeom>
            <a:solidFill>
              <a:srgbClr val="FFFFFF"/>
            </a:solidFill>
            <a:ln w="12700">
              <a:miter lim="400000"/>
            </a:ln>
          </p:spPr>
          <p:txBody>
            <a:bodyPr lIns="97498" tIns="97498" rIns="97498" bIns="97498" anchor="ctr"/>
            <a:lstStyle/>
            <a:p>
              <a:pPr defTabSz="1949861">
                <a:defRPr sz="7400">
                  <a:solidFill>
                    <a:srgbClr val="FFFFFF"/>
                  </a:solidFill>
                  <a:latin typeface="Helvetica Neue Medium"/>
                  <a:ea typeface="Helvetica Neue Medium"/>
                  <a:cs typeface="Helvetica Neue Medium"/>
                  <a:sym typeface="Helvetica Neue Medium"/>
                </a:defRPr>
              </a:pPr>
              <a:endParaRPr/>
            </a:p>
          </p:txBody>
        </p:sp>
        <p:sp>
          <p:nvSpPr>
            <p:cNvPr id="238" name="The design of this poster echoes the design of the kit and how it might be used."/>
            <p:cNvSpPr txBox="1"/>
            <p:nvPr/>
          </p:nvSpPr>
          <p:spPr>
            <a:xfrm rot="21480000">
              <a:off x="1461979" y="5359393"/>
              <a:ext cx="9745262" cy="24128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7498" tIns="97498" rIns="97498" bIns="97498" anchor="ctr">
              <a:spAutoFit/>
            </a:bodyPr>
            <a:lstStyle>
              <a:lvl1pPr algn="l">
                <a:defRPr sz="3600" b="1">
                  <a:solidFill>
                    <a:srgbClr val="000000"/>
                  </a:solidFill>
                </a:defRPr>
              </a:lvl1pPr>
            </a:lstStyle>
            <a:p>
              <a:r>
                <a:rPr dirty="0"/>
                <a:t>The design of this poster echoes the design of the kit and how it might be used. </a:t>
              </a:r>
              <a:r>
                <a:rPr lang="en-GB" dirty="0"/>
                <a:t>The size of these white tiles represent set contact time allocations.</a:t>
              </a:r>
              <a:endParaRPr dirty="0"/>
            </a:p>
          </p:txBody>
        </p:sp>
        <p:sp>
          <p:nvSpPr>
            <p:cNvPr id="239" name="Star"/>
            <p:cNvSpPr/>
            <p:nvPr/>
          </p:nvSpPr>
          <p:spPr>
            <a:xfrm>
              <a:off x="658628" y="4386082"/>
              <a:ext cx="1379151" cy="1311650"/>
            </a:xfrm>
            <a:prstGeom prst="star5">
              <a:avLst>
                <a:gd name="adj" fmla="val 19100"/>
                <a:gd name="hf" fmla="val 105146"/>
                <a:gd name="vf" fmla="val 110557"/>
              </a:avLst>
            </a:prstGeom>
            <a:solidFill>
              <a:srgbClr val="ED220D"/>
            </a:solidFill>
            <a:ln w="12700">
              <a:solidFill>
                <a:srgbClr val="000000"/>
              </a:solidFill>
              <a:miter lim="400000"/>
            </a:ln>
            <a:effectLst>
              <a:outerShdw blurRad="50800" dist="63500" dir="27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0" name="STAGE…"/>
            <p:cNvSpPr/>
            <p:nvPr/>
          </p:nvSpPr>
          <p:spPr>
            <a:xfrm>
              <a:off x="21702342" y="7666177"/>
              <a:ext cx="1215244" cy="1150141"/>
            </a:xfrm>
            <a:prstGeom prst="rect">
              <a:avLst/>
            </a:prstGeom>
            <a:solidFill>
              <a:schemeClr val="accent6"/>
            </a:solidFill>
            <a:ln w="12700">
              <a:solidFill>
                <a:srgbClr val="000000"/>
              </a:solidFill>
              <a:miter lim="400000"/>
            </a:ln>
            <a:effectLst>
              <a:outerShdw blurRad="50800" dist="63500" dir="27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7498" tIns="97498" rIns="97498" bIns="97498" anchor="ctr"/>
            <a:lstStyle/>
            <a:p>
              <a:pPr defTabSz="1949861">
                <a:defRPr sz="2000">
                  <a:solidFill>
                    <a:srgbClr val="FFFFFF"/>
                  </a:solidFill>
                  <a:latin typeface="Helvetica Neue Medium"/>
                  <a:ea typeface="Helvetica Neue Medium"/>
                  <a:cs typeface="Helvetica Neue Medium"/>
                  <a:sym typeface="Helvetica Neue Medium"/>
                </a:defRPr>
              </a:pPr>
              <a:r>
                <a:rPr dirty="0"/>
                <a:t>STAGE</a:t>
              </a:r>
            </a:p>
            <a:p>
              <a:pPr defTabSz="1949861">
                <a:defRPr sz="2000">
                  <a:solidFill>
                    <a:srgbClr val="FFFFFF"/>
                  </a:solidFill>
                  <a:latin typeface="Helvetica Neue Medium"/>
                  <a:ea typeface="Helvetica Neue Medium"/>
                  <a:cs typeface="Helvetica Neue Medium"/>
                  <a:sym typeface="Helvetica Neue Medium"/>
                </a:defRPr>
              </a:pPr>
              <a:r>
                <a:rPr dirty="0"/>
                <a:t>1</a:t>
              </a:r>
            </a:p>
          </p:txBody>
        </p:sp>
        <p:sp>
          <p:nvSpPr>
            <p:cNvPr id="241" name="Rectangle"/>
            <p:cNvSpPr/>
            <p:nvPr/>
          </p:nvSpPr>
          <p:spPr>
            <a:xfrm rot="120000">
              <a:off x="12232264" y="16217059"/>
              <a:ext cx="9960029" cy="3938314"/>
            </a:xfrm>
            <a:prstGeom prst="rect">
              <a:avLst/>
            </a:prstGeom>
            <a:solidFill>
              <a:srgbClr val="FFFFFF"/>
            </a:solidFill>
            <a:ln w="12700">
              <a:miter lim="400000"/>
            </a:ln>
          </p:spPr>
          <p:txBody>
            <a:bodyPr lIns="97498" tIns="97498" rIns="97498" bIns="97498" anchor="ctr"/>
            <a:lstStyle/>
            <a:p>
              <a:pPr defTabSz="1949861">
                <a:defRPr sz="7400">
                  <a:solidFill>
                    <a:srgbClr val="FFFFFF"/>
                  </a:solidFill>
                  <a:latin typeface="Helvetica Neue Medium"/>
                  <a:ea typeface="Helvetica Neue Medium"/>
                  <a:cs typeface="Helvetica Neue Medium"/>
                  <a:sym typeface="Helvetica Neue Medium"/>
                </a:defRPr>
              </a:pPr>
              <a:endParaRPr/>
            </a:p>
          </p:txBody>
        </p:sp>
        <p:sp>
          <p:nvSpPr>
            <p:cNvPr id="242" name="Following positive feedback, kit pieces were developed to be magnetic on the back (for working vertically) and wipe clean on the front (for whiteboard markers) increasing the kit’s flexibility and making it reusable and sustainable."/>
            <p:cNvSpPr txBox="1"/>
            <p:nvPr/>
          </p:nvSpPr>
          <p:spPr>
            <a:xfrm rot="120000">
              <a:off x="12420928" y="16381124"/>
              <a:ext cx="9763600" cy="352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7498" tIns="97498" rIns="97498" bIns="97498" anchor="ctr">
              <a:spAutoFit/>
            </a:bodyPr>
            <a:lstStyle>
              <a:lvl1pPr algn="l">
                <a:defRPr sz="3600">
                  <a:solidFill>
                    <a:srgbClr val="000000"/>
                  </a:solidFill>
                </a:defRPr>
              </a:lvl1pPr>
            </a:lstStyle>
            <a:p>
              <a:r>
                <a:rPr lang="en-US" b="1" dirty="0">
                  <a:solidFill>
                    <a:schemeClr val="bg2">
                      <a:lumMod val="10000"/>
                    </a:schemeClr>
                  </a:solidFill>
                </a:rPr>
                <a:t>Image 4</a:t>
              </a:r>
              <a:r>
                <a:rPr lang="en-US" dirty="0"/>
                <a:t>: </a:t>
              </a:r>
              <a:r>
                <a:rPr dirty="0"/>
                <a:t>Following positive feedback, kit pieces developed to </a:t>
              </a:r>
              <a:r>
                <a:rPr lang="en-US" dirty="0"/>
                <a:t>become</a:t>
              </a:r>
              <a:r>
                <a:rPr dirty="0"/>
                <a:t> magnetic on the back (for working vertically) and wipe clean on the front (for whiteboard markers) increasing the kit’s flexibility and making it reusable and sustainable.    </a:t>
              </a:r>
            </a:p>
          </p:txBody>
        </p:sp>
        <p:sp>
          <p:nvSpPr>
            <p:cNvPr id="243" name="Rectangle"/>
            <p:cNvSpPr/>
            <p:nvPr/>
          </p:nvSpPr>
          <p:spPr>
            <a:xfrm rot="21540000">
              <a:off x="12443467" y="20638135"/>
              <a:ext cx="9960030" cy="3246067"/>
            </a:xfrm>
            <a:prstGeom prst="rect">
              <a:avLst/>
            </a:prstGeom>
            <a:solidFill>
              <a:srgbClr val="FFFFFF"/>
            </a:solidFill>
            <a:ln w="12700">
              <a:miter lim="400000"/>
            </a:ln>
          </p:spPr>
          <p:txBody>
            <a:bodyPr lIns="97498" tIns="97498" rIns="97498" bIns="97498" anchor="ctr"/>
            <a:lstStyle/>
            <a:p>
              <a:pPr defTabSz="1949861">
                <a:defRPr sz="7400">
                  <a:solidFill>
                    <a:srgbClr val="FFFFFF"/>
                  </a:solidFill>
                  <a:latin typeface="Helvetica Neue Medium"/>
                  <a:ea typeface="Helvetica Neue Medium"/>
                  <a:cs typeface="Helvetica Neue Medium"/>
                  <a:sym typeface="Helvetica Neue Medium"/>
                </a:defRPr>
              </a:pPr>
              <a:endParaRPr/>
            </a:p>
          </p:txBody>
        </p:sp>
        <p:sp>
          <p:nvSpPr>
            <p:cNvPr id="244" name="Iterating physical work through digital platforms, such as Miro, teams continued to replicate, restructure, refine, colour code, annotate etc., bringing in wider team members to progress specific curriculum ideas."/>
            <p:cNvSpPr txBox="1"/>
            <p:nvPr/>
          </p:nvSpPr>
          <p:spPr>
            <a:xfrm rot="21540000">
              <a:off x="12568598" y="20651387"/>
              <a:ext cx="10042907" cy="29668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7498" tIns="97498" rIns="97498" bIns="97498" anchor="ctr">
              <a:spAutoFit/>
            </a:bodyPr>
            <a:lstStyle>
              <a:lvl1pPr algn="l">
                <a:defRPr sz="3600">
                  <a:solidFill>
                    <a:srgbClr val="000000"/>
                  </a:solidFill>
                </a:defRPr>
              </a:lvl1pPr>
            </a:lstStyle>
            <a:p>
              <a:r>
                <a:rPr lang="en-US" b="1" dirty="0"/>
                <a:t>Image 5</a:t>
              </a:r>
              <a:r>
                <a:rPr lang="en-US" dirty="0"/>
                <a:t>: </a:t>
              </a:r>
              <a:r>
                <a:rPr dirty="0"/>
                <a:t>Iterating physical work through digital platforms, such as Miro, teams continued to replicate, restructure, refine, </a:t>
              </a:r>
              <a:r>
                <a:rPr dirty="0" err="1"/>
                <a:t>colour</a:t>
              </a:r>
              <a:r>
                <a:rPr dirty="0"/>
                <a:t> code, annotate etc., bringing in wider team members to progress specific curriculum ideas.</a:t>
              </a:r>
            </a:p>
          </p:txBody>
        </p:sp>
        <p:sp>
          <p:nvSpPr>
            <p:cNvPr id="245" name="Conclusions"/>
            <p:cNvSpPr txBox="1"/>
            <p:nvPr/>
          </p:nvSpPr>
          <p:spPr>
            <a:xfrm rot="21540000">
              <a:off x="34876968" y="3855429"/>
              <a:ext cx="10588310" cy="1120230"/>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7498" tIns="97498" rIns="97498" bIns="97498" anchor="ctr">
              <a:spAutoFit/>
            </a:bodyPr>
            <a:lstStyle>
              <a:lvl1pPr algn="l">
                <a:defRPr sz="6400">
                  <a:solidFill>
                    <a:srgbClr val="FFFFFF"/>
                  </a:solidFill>
                </a:defRPr>
              </a:lvl1pPr>
            </a:lstStyle>
            <a:p>
              <a:r>
                <a:rPr lang="en-GB" sz="6000" b="1">
                  <a:solidFill>
                    <a:srgbClr val="151515"/>
                  </a:solidFill>
                </a:rPr>
                <a:t> </a:t>
              </a:r>
              <a:r>
                <a:rPr sz="6000" b="1">
                  <a:solidFill>
                    <a:srgbClr val="151515"/>
                  </a:solidFill>
                </a:rPr>
                <a:t>Conclusions</a:t>
              </a:r>
              <a:endParaRPr lang="en-US" sz="6000" b="1">
                <a:solidFill>
                  <a:srgbClr val="151515"/>
                </a:solidFill>
              </a:endParaRPr>
            </a:p>
          </p:txBody>
        </p:sp>
        <p:sp>
          <p:nvSpPr>
            <p:cNvPr id="246" name="Researcher observations:…"/>
            <p:cNvSpPr txBox="1"/>
            <p:nvPr/>
          </p:nvSpPr>
          <p:spPr>
            <a:xfrm rot="21540000">
              <a:off x="24023976" y="5435348"/>
              <a:ext cx="9802673" cy="123848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7498" tIns="97498" rIns="97498" bIns="97498" anchor="ctr">
              <a:spAutoFit/>
            </a:bodyPr>
            <a:lstStyle/>
            <a:p>
              <a:pPr algn="l">
                <a:defRPr sz="3600">
                  <a:solidFill>
                    <a:srgbClr val="000000"/>
                  </a:solidFill>
                </a:defRPr>
              </a:pPr>
              <a:r>
                <a:rPr b="1" dirty="0"/>
                <a:t>Researcher observations</a:t>
              </a:r>
              <a:r>
                <a:rPr dirty="0"/>
                <a:t>: </a:t>
              </a:r>
            </a:p>
            <a:p>
              <a:pPr algn="l">
                <a:defRPr sz="3600">
                  <a:solidFill>
                    <a:srgbClr val="000000"/>
                  </a:solidFill>
                </a:defRPr>
              </a:pPr>
              <a:r>
                <a:rPr dirty="0"/>
                <a:t>Having pieces of information to place/move around animates conversation and is </a:t>
              </a:r>
              <a:r>
                <a:rPr lang="en-GB" dirty="0"/>
                <a:t>"</a:t>
              </a:r>
              <a:r>
                <a:rPr dirty="0"/>
                <a:t>psychologically freeing</a:t>
              </a:r>
              <a:r>
                <a:rPr lang="en-GB" dirty="0"/>
                <a:t>” (Team member).</a:t>
              </a:r>
              <a:r>
                <a:rPr dirty="0"/>
                <a:t> </a:t>
              </a:r>
            </a:p>
            <a:p>
              <a:pPr algn="l">
                <a:defRPr sz="3600">
                  <a:solidFill>
                    <a:srgbClr val="000000"/>
                  </a:solidFill>
                </a:defRPr>
              </a:pPr>
              <a:endParaRPr dirty="0"/>
            </a:p>
            <a:p>
              <a:pPr algn="l">
                <a:defRPr sz="3600">
                  <a:solidFill>
                    <a:srgbClr val="000000"/>
                  </a:solidFill>
                </a:defRPr>
              </a:pPr>
              <a:r>
                <a:rPr dirty="0"/>
                <a:t>Teams can walk around and see each other’s thinking / join ideas for cross-course collaborations and other opportunities</a:t>
              </a:r>
              <a:r>
                <a:rPr lang="en-GB" dirty="0"/>
                <a:t>.</a:t>
              </a:r>
              <a:r>
                <a:rPr dirty="0"/>
                <a:t> </a:t>
              </a:r>
            </a:p>
            <a:p>
              <a:pPr algn="l">
                <a:defRPr sz="3600">
                  <a:solidFill>
                    <a:srgbClr val="000000"/>
                  </a:solidFill>
                </a:defRPr>
              </a:pPr>
              <a:endParaRPr dirty="0"/>
            </a:p>
            <a:p>
              <a:pPr algn="l">
                <a:defRPr sz="3600">
                  <a:solidFill>
                    <a:srgbClr val="000000"/>
                  </a:solidFill>
                </a:defRPr>
              </a:pPr>
              <a:r>
                <a:rPr dirty="0"/>
                <a:t>Interpersonal dynamics within and across teams can be understood more deeply. </a:t>
              </a:r>
            </a:p>
            <a:p>
              <a:pPr algn="l">
                <a:defRPr sz="3600">
                  <a:solidFill>
                    <a:srgbClr val="000000"/>
                  </a:solidFill>
                </a:defRPr>
              </a:pPr>
              <a:endParaRPr dirty="0"/>
            </a:p>
            <a:p>
              <a:pPr algn="l">
                <a:defRPr sz="3600">
                  <a:solidFill>
                    <a:srgbClr val="000000"/>
                  </a:solidFill>
                </a:defRPr>
              </a:pPr>
              <a:r>
                <a:rPr dirty="0"/>
                <a:t>Physically thinking through and walking through the curriculum leads to clearer and quicker curriculum development</a:t>
              </a:r>
              <a:r>
                <a:rPr lang="en-GB" dirty="0"/>
                <a:t> and “helps to breakdown what the students are going to be getting” (Course Leader).</a:t>
              </a:r>
              <a:endParaRPr dirty="0"/>
            </a:p>
            <a:p>
              <a:pPr algn="l">
                <a:defRPr sz="3600">
                  <a:solidFill>
                    <a:srgbClr val="000000"/>
                  </a:solidFill>
                </a:defRPr>
              </a:pPr>
              <a:endParaRPr dirty="0"/>
            </a:p>
            <a:p>
              <a:pPr algn="l">
                <a:defRPr sz="3600">
                  <a:solidFill>
                    <a:srgbClr val="000000"/>
                  </a:solidFill>
                </a:defRPr>
              </a:pPr>
              <a:r>
                <a:rPr dirty="0"/>
                <a:t>A </a:t>
              </a:r>
              <a:r>
                <a:rPr lang="en-US" dirty="0">
                  <a:ea typeface="+mn-lt"/>
                  <a:cs typeface="+mn-lt"/>
                </a:rPr>
                <a:t>synchronous </a:t>
              </a:r>
              <a:r>
                <a:rPr dirty="0"/>
                <a:t>physical and asynchronous </a:t>
              </a:r>
              <a:r>
                <a:rPr lang="en-US" dirty="0">
                  <a:ea typeface="+mn-lt"/>
                  <a:cs typeface="+mn-lt"/>
                </a:rPr>
                <a:t>digital </a:t>
              </a:r>
              <a:r>
                <a:rPr lang="en-US" dirty="0"/>
                <a:t>iterative </a:t>
              </a:r>
              <a:r>
                <a:rPr dirty="0"/>
                <a:t>workflow develops reapprovals thinking in a performance-discipline-friendly</a:t>
              </a:r>
              <a:r>
                <a:rPr lang="en-US" dirty="0"/>
                <a:t> way.</a:t>
              </a:r>
              <a:endParaRPr dirty="0"/>
            </a:p>
          </p:txBody>
        </p:sp>
        <p:sp>
          <p:nvSpPr>
            <p:cNvPr id="247" name="Rectangle"/>
            <p:cNvSpPr/>
            <p:nvPr/>
          </p:nvSpPr>
          <p:spPr>
            <a:xfrm rot="21540000">
              <a:off x="24095330" y="18358679"/>
              <a:ext cx="9960029" cy="5260495"/>
            </a:xfrm>
            <a:prstGeom prst="rect">
              <a:avLst/>
            </a:prstGeom>
            <a:solidFill>
              <a:srgbClr val="FFFFFF"/>
            </a:solidFill>
            <a:ln w="12700">
              <a:miter lim="400000"/>
            </a:ln>
          </p:spPr>
          <p:txBody>
            <a:bodyPr lIns="97498" tIns="97498" rIns="97498" bIns="97498" anchor="ctr"/>
            <a:lstStyle/>
            <a:p>
              <a:pPr defTabSz="1949861">
                <a:defRPr sz="7400">
                  <a:solidFill>
                    <a:srgbClr val="FFFFFF"/>
                  </a:solidFill>
                  <a:latin typeface="Helvetica Neue Medium"/>
                  <a:ea typeface="Helvetica Neue Medium"/>
                  <a:cs typeface="Helvetica Neue Medium"/>
                  <a:sym typeface="Helvetica Neue Medium"/>
                </a:defRPr>
              </a:pPr>
              <a:endParaRPr/>
            </a:p>
          </p:txBody>
        </p:sp>
        <p:sp>
          <p:nvSpPr>
            <p:cNvPr id="248" name="Future:…"/>
            <p:cNvSpPr txBox="1"/>
            <p:nvPr/>
          </p:nvSpPr>
          <p:spPr>
            <a:xfrm rot="21540000">
              <a:off x="24201605" y="18380997"/>
              <a:ext cx="9854423" cy="5182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7498" tIns="97498" rIns="97498" bIns="97498" anchor="ctr">
              <a:spAutoFit/>
            </a:bodyPr>
            <a:lstStyle/>
            <a:p>
              <a:pPr algn="l">
                <a:defRPr sz="3600">
                  <a:solidFill>
                    <a:srgbClr val="000000"/>
                  </a:solidFill>
                </a:defRPr>
              </a:pPr>
              <a:r>
                <a:rPr b="1" dirty="0"/>
                <a:t>Future</a:t>
              </a:r>
              <a:r>
                <a:rPr lang="en-US" b="1" dirty="0"/>
                <a:t> Potentials</a:t>
              </a:r>
              <a:r>
                <a:rPr dirty="0"/>
                <a:t>:</a:t>
              </a:r>
            </a:p>
            <a:p>
              <a:pPr algn="l">
                <a:defRPr sz="3600">
                  <a:solidFill>
                    <a:srgbClr val="000000"/>
                  </a:solidFill>
                </a:defRPr>
              </a:pPr>
              <a:r>
                <a:rPr dirty="0"/>
                <a:t>The kit is transferable to immersive environments</a:t>
              </a:r>
              <a:r>
                <a:rPr lang="en-GB" dirty="0"/>
                <a:t>. </a:t>
              </a:r>
            </a:p>
            <a:p>
              <a:pPr algn="l">
                <a:defRPr sz="3600">
                  <a:solidFill>
                    <a:srgbClr val="000000"/>
                  </a:solidFill>
                </a:defRPr>
              </a:pPr>
              <a:endParaRPr lang="en-GB" dirty="0"/>
            </a:p>
            <a:p>
              <a:pPr algn="l">
                <a:defRPr sz="3600">
                  <a:solidFill>
                    <a:srgbClr val="000000"/>
                  </a:solidFill>
                </a:defRPr>
              </a:pPr>
              <a:r>
                <a:rPr lang="en-GB" dirty="0"/>
                <a:t>The kit </a:t>
              </a:r>
              <a:r>
                <a:rPr dirty="0"/>
                <a:t>could </a:t>
              </a:r>
              <a:r>
                <a:rPr lang="en-GB" dirty="0"/>
                <a:t>also </a:t>
              </a:r>
              <a:r>
                <a:rPr dirty="0"/>
                <a:t>be used by/with students </a:t>
              </a:r>
              <a:r>
                <a:rPr lang="en-US" dirty="0"/>
                <a:t>in co-created</a:t>
              </a:r>
              <a:r>
                <a:rPr dirty="0"/>
                <a:t> curriculum</a:t>
              </a:r>
              <a:r>
                <a:rPr lang="en-GB" dirty="0"/>
                <a:t>.</a:t>
              </a:r>
            </a:p>
            <a:p>
              <a:pPr algn="l">
                <a:defRPr sz="3600">
                  <a:solidFill>
                    <a:srgbClr val="000000"/>
                  </a:solidFill>
                </a:defRPr>
              </a:pPr>
              <a:endParaRPr lang="en-GB" dirty="0"/>
            </a:p>
            <a:p>
              <a:pPr algn="l">
                <a:defRPr sz="3600">
                  <a:solidFill>
                    <a:srgbClr val="000000"/>
                  </a:solidFill>
                </a:defRPr>
              </a:pPr>
              <a:r>
                <a:rPr lang="en-GB" dirty="0"/>
                <a:t>Further gamification could include timed course team competitions, points and prizes. </a:t>
              </a:r>
              <a:endParaRPr dirty="0"/>
            </a:p>
          </p:txBody>
        </p:sp>
        <p:sp>
          <p:nvSpPr>
            <p:cNvPr id="249" name="Quality Assurance Agency for Higher Education (QAA) (2019) Subject Benchmark Statement Art and Design."/>
            <p:cNvSpPr txBox="1"/>
            <p:nvPr/>
          </p:nvSpPr>
          <p:spPr>
            <a:xfrm rot="21540000">
              <a:off x="35728337" y="15131358"/>
              <a:ext cx="9629767" cy="18588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7498" tIns="97498" rIns="97498" bIns="97498" anchor="ctr">
              <a:spAutoFit/>
            </a:bodyPr>
            <a:lstStyle>
              <a:lvl1pPr algn="l">
                <a:defRPr sz="3600">
                  <a:solidFill>
                    <a:srgbClr val="000000"/>
                  </a:solidFill>
                </a:defRPr>
              </a:lvl1pPr>
            </a:lstStyle>
            <a:p>
              <a:r>
                <a:rPr dirty="0"/>
                <a:t>Quality Assurance Agency for Higher Education (QAA) (2019) </a:t>
              </a:r>
              <a:r>
                <a:rPr i="1" dirty="0"/>
                <a:t>Subject Benchmark Statement Art and Design</a:t>
              </a:r>
              <a:r>
                <a:rPr dirty="0"/>
                <a:t>.</a:t>
              </a:r>
            </a:p>
          </p:txBody>
        </p:sp>
        <p:sp>
          <p:nvSpPr>
            <p:cNvPr id="250" name="Rectangle"/>
            <p:cNvSpPr/>
            <p:nvPr/>
          </p:nvSpPr>
          <p:spPr>
            <a:xfrm rot="60000">
              <a:off x="35473642" y="17848533"/>
              <a:ext cx="9960029" cy="2981321"/>
            </a:xfrm>
            <a:prstGeom prst="rect">
              <a:avLst/>
            </a:prstGeom>
            <a:solidFill>
              <a:srgbClr val="FFFFFF"/>
            </a:solidFill>
            <a:ln w="12700">
              <a:miter lim="400000"/>
            </a:ln>
          </p:spPr>
          <p:txBody>
            <a:bodyPr lIns="97498" tIns="97498" rIns="97498" bIns="97498" anchor="ctr"/>
            <a:lstStyle/>
            <a:p>
              <a:pPr defTabSz="1949861">
                <a:defRPr sz="7400">
                  <a:solidFill>
                    <a:srgbClr val="FFFFFF"/>
                  </a:solidFill>
                  <a:latin typeface="Helvetica Neue Medium"/>
                  <a:ea typeface="Helvetica Neue Medium"/>
                  <a:cs typeface="Helvetica Neue Medium"/>
                  <a:sym typeface="Helvetica Neue Medium"/>
                </a:defRPr>
              </a:pPr>
              <a:endParaRPr/>
            </a:p>
          </p:txBody>
        </p:sp>
        <p:sp>
          <p:nvSpPr>
            <p:cNvPr id="251" name="Walsh, Andrew and Clementson, Jonny (2017) Reasons to play in Higher Education. In: The Power of Play - Voices from the Play Community. CounterPlay, Aarhus, Denmark, pp. 181-187. ISBN 9788799975204"/>
            <p:cNvSpPr txBox="1"/>
            <p:nvPr/>
          </p:nvSpPr>
          <p:spPr>
            <a:xfrm rot="60000">
              <a:off x="35667708" y="17855749"/>
              <a:ext cx="9629767" cy="29668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7498" tIns="97498" rIns="97498" bIns="97498" anchor="ctr">
              <a:spAutoFit/>
            </a:bodyPr>
            <a:lstStyle>
              <a:lvl1pPr algn="l">
                <a:defRPr sz="3600">
                  <a:solidFill>
                    <a:srgbClr val="000000"/>
                  </a:solidFill>
                </a:defRPr>
              </a:lvl1pPr>
            </a:lstStyle>
            <a:p>
              <a:r>
                <a:rPr dirty="0"/>
                <a:t>Walsh, Andrew and Clementson, Jonny (2017) Reasons to play in Higher Education. In:</a:t>
              </a:r>
              <a:r>
                <a:rPr i="1" dirty="0"/>
                <a:t> The Power of Play - Voices from the Play Community</a:t>
              </a:r>
              <a:r>
                <a:rPr dirty="0"/>
                <a:t>. </a:t>
              </a:r>
              <a:r>
                <a:rPr dirty="0" err="1"/>
                <a:t>CounterPlay</a:t>
              </a:r>
              <a:r>
                <a:rPr dirty="0"/>
                <a:t>, Aarhus, Denmark, pp. 181-187.</a:t>
              </a:r>
            </a:p>
          </p:txBody>
        </p:sp>
        <p:sp>
          <p:nvSpPr>
            <p:cNvPr id="252" name="Rectangle"/>
            <p:cNvSpPr/>
            <p:nvPr/>
          </p:nvSpPr>
          <p:spPr>
            <a:xfrm rot="21540000">
              <a:off x="35481921" y="21258280"/>
              <a:ext cx="9960029" cy="2032407"/>
            </a:xfrm>
            <a:prstGeom prst="rect">
              <a:avLst/>
            </a:prstGeom>
            <a:solidFill>
              <a:srgbClr val="FFFFFF"/>
            </a:solidFill>
            <a:ln w="12700">
              <a:miter lim="400000"/>
            </a:ln>
          </p:spPr>
          <p:txBody>
            <a:bodyPr lIns="97498" tIns="97498" rIns="97498" bIns="97498" anchor="ctr"/>
            <a:lstStyle/>
            <a:p>
              <a:pPr defTabSz="1949861">
                <a:defRPr sz="7400">
                  <a:solidFill>
                    <a:srgbClr val="FFFFFF"/>
                  </a:solidFill>
                  <a:latin typeface="Helvetica Neue Medium"/>
                  <a:ea typeface="Helvetica Neue Medium"/>
                  <a:cs typeface="Helvetica Neue Medium"/>
                  <a:sym typeface="Helvetica Neue Medium"/>
                </a:defRPr>
              </a:pPr>
              <a:endParaRPr/>
            </a:p>
          </p:txBody>
        </p:sp>
        <p:sp>
          <p:nvSpPr>
            <p:cNvPr id="253" name="Wenger, Etienne (1998), Communities of Practice: Learning, Meaning, and Identity, Cambridge: Cambridge University Press."/>
            <p:cNvSpPr txBox="1"/>
            <p:nvPr/>
          </p:nvSpPr>
          <p:spPr>
            <a:xfrm rot="21540000">
              <a:off x="35728337" y="21311848"/>
              <a:ext cx="9629767" cy="18588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7498" tIns="97498" rIns="97498" bIns="97498" anchor="ctr">
              <a:spAutoFit/>
            </a:bodyPr>
            <a:lstStyle>
              <a:lvl1pPr algn="l">
                <a:defRPr sz="3600">
                  <a:solidFill>
                    <a:srgbClr val="000000"/>
                  </a:solidFill>
                </a:defRPr>
              </a:lvl1pPr>
            </a:lstStyle>
            <a:p>
              <a:r>
                <a:rPr dirty="0"/>
                <a:t>Wenger, Etienne (1998), </a:t>
              </a:r>
              <a:r>
                <a:rPr i="1" dirty="0"/>
                <a:t>Communities of Practice: Learning, Meaning, and Identity</a:t>
              </a:r>
              <a:r>
                <a:rPr dirty="0"/>
                <a:t>, Cambridge: Cambridge University Press. </a:t>
              </a:r>
            </a:p>
          </p:txBody>
        </p:sp>
        <p:sp>
          <p:nvSpPr>
            <p:cNvPr id="255" name="TERM 1"/>
            <p:cNvSpPr txBox="1"/>
            <p:nvPr/>
          </p:nvSpPr>
          <p:spPr>
            <a:xfrm rot="21540000">
              <a:off x="31434719" y="17164281"/>
              <a:ext cx="2389809" cy="689343"/>
            </a:xfrm>
            <a:prstGeom prst="rect">
              <a:avLst/>
            </a:prstGeom>
            <a:solidFill>
              <a:schemeClr val="bg2">
                <a:lumMod val="5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7498" tIns="97498" rIns="97498" bIns="97498" anchor="ctr">
              <a:spAutoFit/>
            </a:bodyPr>
            <a:lstStyle>
              <a:lvl1pPr>
                <a:defRPr sz="3200" b="1">
                  <a:solidFill>
                    <a:srgbClr val="FFFFFF"/>
                  </a:solidFill>
                </a:defRPr>
              </a:lvl1pPr>
            </a:lstStyle>
            <a:p>
              <a:r>
                <a:rPr lang="en-GB" dirty="0"/>
                <a:t>= 3 HOURS</a:t>
              </a:r>
              <a:endParaRPr dirty="0"/>
            </a:p>
          </p:txBody>
        </p:sp>
        <p:sp>
          <p:nvSpPr>
            <p:cNvPr id="257" name="2 HOURS"/>
            <p:cNvSpPr txBox="1"/>
            <p:nvPr/>
          </p:nvSpPr>
          <p:spPr>
            <a:xfrm rot="21540000">
              <a:off x="9361336" y="12522590"/>
              <a:ext cx="1763034" cy="597010"/>
            </a:xfrm>
            <a:prstGeom prst="rect">
              <a:avLst/>
            </a:prstGeom>
            <a:solidFill>
              <a:schemeClr val="bg2">
                <a:lumMod val="5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7498" tIns="97498" rIns="97498" bIns="97498" anchor="ctr">
              <a:spAutoFit/>
            </a:bodyPr>
            <a:lstStyle>
              <a:lvl1pPr>
                <a:defRPr sz="2600" b="1">
                  <a:solidFill>
                    <a:srgbClr val="FFFFFF"/>
                  </a:solidFill>
                </a:defRPr>
              </a:lvl1pPr>
            </a:lstStyle>
            <a:p>
              <a:r>
                <a:rPr lang="en-GB" dirty="0"/>
                <a:t>= 1</a:t>
              </a:r>
              <a:r>
                <a:rPr dirty="0"/>
                <a:t> HOUR</a:t>
              </a:r>
            </a:p>
          </p:txBody>
        </p:sp>
        <p:sp>
          <p:nvSpPr>
            <p:cNvPr id="259" name="PROJECT X"/>
            <p:cNvSpPr txBox="1"/>
            <p:nvPr/>
          </p:nvSpPr>
          <p:spPr>
            <a:xfrm rot="21480000">
              <a:off x="9851569" y="7252030"/>
              <a:ext cx="1258089" cy="458510"/>
            </a:xfrm>
            <a:prstGeom prst="rect">
              <a:avLst/>
            </a:prstGeom>
            <a:solidFill>
              <a:schemeClr val="bg2">
                <a:lumMod val="5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7498" tIns="97498" rIns="97498" bIns="97498" anchor="ctr">
              <a:spAutoFit/>
            </a:bodyPr>
            <a:lstStyle>
              <a:lvl1pPr>
                <a:defRPr sz="1700" b="1">
                  <a:solidFill>
                    <a:srgbClr val="FFFFFF"/>
                  </a:solidFill>
                </a:defRPr>
              </a:lvl1pPr>
            </a:lstStyle>
            <a:p>
              <a:r>
                <a:rPr lang="en-GB" dirty="0"/>
                <a:t>= 30 MINS</a:t>
              </a:r>
              <a:endParaRPr dirty="0"/>
            </a:p>
          </p:txBody>
        </p:sp>
        <p:sp>
          <p:nvSpPr>
            <p:cNvPr id="260" name="Formative Assessment"/>
            <p:cNvSpPr/>
            <p:nvPr/>
          </p:nvSpPr>
          <p:spPr>
            <a:xfrm>
              <a:off x="32745495" y="9321131"/>
              <a:ext cx="1565547" cy="156554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2"/>
            </a:solidFill>
            <a:ln w="12700">
              <a:solidFill>
                <a:srgbClr val="000000"/>
              </a:solidFill>
              <a:miter lim="400000"/>
            </a:ln>
            <a:effectLst>
              <a:outerShdw blurRad="50800" dist="63500" dir="27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1100">
                  <a:solidFill>
                    <a:srgbClr val="FFFFFF"/>
                  </a:solidFill>
                  <a:latin typeface="Helvetica Neue Medium"/>
                  <a:ea typeface="Helvetica Neue Medium"/>
                  <a:cs typeface="Helvetica Neue Medium"/>
                  <a:sym typeface="Helvetica Neue Medium"/>
                </a:defRPr>
              </a:lvl1pPr>
            </a:lstStyle>
            <a:p>
              <a:r>
                <a:rPr sz="1500" dirty="0"/>
                <a:t>Formative</a:t>
              </a:r>
              <a:endParaRPr lang="en-US" sz="1500" dirty="0"/>
            </a:p>
            <a:p>
              <a:r>
                <a:rPr sz="1500" dirty="0"/>
                <a:t>Assessment </a:t>
              </a:r>
            </a:p>
          </p:txBody>
        </p:sp>
        <p:sp>
          <p:nvSpPr>
            <p:cNvPr id="262" name="Tutorial"/>
            <p:cNvSpPr/>
            <p:nvPr/>
          </p:nvSpPr>
          <p:spPr>
            <a:xfrm>
              <a:off x="32260275" y="18556420"/>
              <a:ext cx="1565547" cy="156554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40FF"/>
            </a:solidFill>
            <a:ln w="12700">
              <a:solidFill>
                <a:srgbClr val="000000"/>
              </a:solidFill>
              <a:miter lim="400000"/>
            </a:ln>
            <a:effectLst>
              <a:outerShdw blurRad="50800" dist="63500" dir="27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825500">
                <a:defRPr sz="1100">
                  <a:solidFill>
                    <a:srgbClr val="FFFFFF"/>
                  </a:solidFill>
                  <a:latin typeface="Helvetica Neue Medium"/>
                  <a:ea typeface="Helvetica Neue Medium"/>
                  <a:cs typeface="Helvetica Neue Medium"/>
                  <a:sym typeface="Helvetica Neue Medium"/>
                </a:defRPr>
              </a:pPr>
              <a:r>
                <a:rPr sz="2000"/>
                <a:t>Tutorial</a:t>
              </a:r>
              <a:r>
                <a:t> </a:t>
              </a:r>
            </a:p>
          </p:txBody>
        </p:sp>
        <p:sp>
          <p:nvSpPr>
            <p:cNvPr id="263" name="STAGE…"/>
            <p:cNvSpPr/>
            <p:nvPr/>
          </p:nvSpPr>
          <p:spPr>
            <a:xfrm>
              <a:off x="11364867" y="8170991"/>
              <a:ext cx="1215243" cy="1150140"/>
            </a:xfrm>
            <a:prstGeom prst="rect">
              <a:avLst/>
            </a:prstGeom>
            <a:solidFill>
              <a:schemeClr val="accent6"/>
            </a:solidFill>
            <a:ln w="12700">
              <a:solidFill>
                <a:srgbClr val="000000"/>
              </a:solidFill>
              <a:miter lim="400000"/>
            </a:ln>
            <a:effectLst>
              <a:outerShdw blurRad="50800" dist="63500" dir="27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7498" tIns="97498" rIns="97498" bIns="97498" anchor="ctr"/>
            <a:lstStyle/>
            <a:p>
              <a:pPr defTabSz="1949861">
                <a:defRPr sz="2000">
                  <a:solidFill>
                    <a:srgbClr val="FFFFFF"/>
                  </a:solidFill>
                  <a:latin typeface="Helvetica Neue Medium"/>
                  <a:ea typeface="Helvetica Neue Medium"/>
                  <a:cs typeface="Helvetica Neue Medium"/>
                  <a:sym typeface="Helvetica Neue Medium"/>
                </a:defRPr>
              </a:pPr>
              <a:r>
                <a:t>STAGE</a:t>
              </a:r>
            </a:p>
            <a:p>
              <a:pPr defTabSz="1949861">
                <a:defRPr sz="2000">
                  <a:solidFill>
                    <a:srgbClr val="FFFFFF"/>
                  </a:solidFill>
                  <a:latin typeface="Helvetica Neue Medium"/>
                  <a:ea typeface="Helvetica Neue Medium"/>
                  <a:cs typeface="Helvetica Neue Medium"/>
                  <a:sym typeface="Helvetica Neue Medium"/>
                </a:defRPr>
              </a:pPr>
              <a:r>
                <a:t>2</a:t>
              </a:r>
            </a:p>
          </p:txBody>
        </p:sp>
        <p:sp>
          <p:nvSpPr>
            <p:cNvPr id="264" name="STAGE…"/>
            <p:cNvSpPr/>
            <p:nvPr/>
          </p:nvSpPr>
          <p:spPr>
            <a:xfrm>
              <a:off x="21567826" y="14488389"/>
              <a:ext cx="1215244" cy="1150140"/>
            </a:xfrm>
            <a:prstGeom prst="rect">
              <a:avLst/>
            </a:prstGeom>
            <a:solidFill>
              <a:schemeClr val="accent6"/>
            </a:solidFill>
            <a:ln w="12700">
              <a:solidFill>
                <a:srgbClr val="000000"/>
              </a:solidFill>
              <a:miter lim="400000"/>
            </a:ln>
            <a:effectLst>
              <a:outerShdw blurRad="50800" dist="63500" dir="27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7498" tIns="97498" rIns="97498" bIns="97498" anchor="ctr"/>
            <a:lstStyle/>
            <a:p>
              <a:pPr defTabSz="1949861">
                <a:defRPr sz="2000">
                  <a:solidFill>
                    <a:srgbClr val="FFFFFF"/>
                  </a:solidFill>
                  <a:latin typeface="Helvetica Neue Medium"/>
                  <a:ea typeface="Helvetica Neue Medium"/>
                  <a:cs typeface="Helvetica Neue Medium"/>
                  <a:sym typeface="Helvetica Neue Medium"/>
                </a:defRPr>
              </a:pPr>
              <a:r>
                <a:rPr dirty="0"/>
                <a:t>STAGE</a:t>
              </a:r>
            </a:p>
            <a:p>
              <a:pPr defTabSz="1949861">
                <a:defRPr sz="2000">
                  <a:solidFill>
                    <a:srgbClr val="FFFFFF"/>
                  </a:solidFill>
                  <a:latin typeface="Helvetica Neue Medium"/>
                  <a:ea typeface="Helvetica Neue Medium"/>
                  <a:cs typeface="Helvetica Neue Medium"/>
                  <a:sym typeface="Helvetica Neue Medium"/>
                </a:defRPr>
              </a:pPr>
              <a:r>
                <a:rPr dirty="0"/>
                <a:t>3</a:t>
              </a:r>
            </a:p>
          </p:txBody>
        </p:sp>
        <p:sp>
          <p:nvSpPr>
            <p:cNvPr id="265" name="STAGE…"/>
            <p:cNvSpPr/>
            <p:nvPr/>
          </p:nvSpPr>
          <p:spPr>
            <a:xfrm>
              <a:off x="11297926" y="15169570"/>
              <a:ext cx="1215244" cy="1150140"/>
            </a:xfrm>
            <a:prstGeom prst="rect">
              <a:avLst/>
            </a:prstGeom>
            <a:solidFill>
              <a:schemeClr val="accent6"/>
            </a:solidFill>
            <a:ln w="12700">
              <a:solidFill>
                <a:srgbClr val="000000"/>
              </a:solidFill>
              <a:miter lim="400000"/>
            </a:ln>
            <a:effectLst>
              <a:outerShdw blurRad="50800" dist="63500" dir="27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7498" tIns="97498" rIns="97498" bIns="97498" anchor="ctr"/>
            <a:lstStyle/>
            <a:p>
              <a:pPr defTabSz="1949861">
                <a:defRPr sz="2000">
                  <a:solidFill>
                    <a:srgbClr val="FFFFFF"/>
                  </a:solidFill>
                  <a:latin typeface="Helvetica Neue Medium"/>
                  <a:ea typeface="Helvetica Neue Medium"/>
                  <a:cs typeface="Helvetica Neue Medium"/>
                  <a:sym typeface="Helvetica Neue Medium"/>
                </a:defRPr>
              </a:pPr>
              <a:r>
                <a:rPr dirty="0"/>
                <a:t>STAGE</a:t>
              </a:r>
            </a:p>
            <a:p>
              <a:pPr defTabSz="1949861">
                <a:defRPr sz="2000">
                  <a:solidFill>
                    <a:srgbClr val="FFFFFF"/>
                  </a:solidFill>
                  <a:latin typeface="Helvetica Neue Medium"/>
                  <a:ea typeface="Helvetica Neue Medium"/>
                  <a:cs typeface="Helvetica Neue Medium"/>
                  <a:sym typeface="Helvetica Neue Medium"/>
                </a:defRPr>
              </a:pPr>
              <a:r>
                <a:rPr dirty="0"/>
                <a:t>4</a:t>
              </a:r>
            </a:p>
          </p:txBody>
        </p:sp>
        <p:sp>
          <p:nvSpPr>
            <p:cNvPr id="266" name="STAGE…"/>
            <p:cNvSpPr/>
            <p:nvPr/>
          </p:nvSpPr>
          <p:spPr>
            <a:xfrm>
              <a:off x="21944272" y="21246907"/>
              <a:ext cx="1215244" cy="1150141"/>
            </a:xfrm>
            <a:prstGeom prst="rect">
              <a:avLst/>
            </a:prstGeom>
            <a:solidFill>
              <a:schemeClr val="accent6"/>
            </a:solidFill>
            <a:ln w="12700">
              <a:solidFill>
                <a:srgbClr val="000000"/>
              </a:solidFill>
              <a:miter lim="400000"/>
            </a:ln>
            <a:effectLst>
              <a:outerShdw blurRad="50800" dist="63500" dir="27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7498" tIns="97498" rIns="97498" bIns="97498" anchor="ctr"/>
            <a:lstStyle/>
            <a:p>
              <a:pPr defTabSz="1949861">
                <a:defRPr sz="2000">
                  <a:solidFill>
                    <a:srgbClr val="FFFFFF"/>
                  </a:solidFill>
                  <a:latin typeface="Helvetica Neue Medium"/>
                  <a:ea typeface="Helvetica Neue Medium"/>
                  <a:cs typeface="Helvetica Neue Medium"/>
                  <a:sym typeface="Helvetica Neue Medium"/>
                </a:defRPr>
              </a:pPr>
              <a:r>
                <a:rPr dirty="0"/>
                <a:t>STAGE</a:t>
              </a:r>
            </a:p>
            <a:p>
              <a:pPr defTabSz="1949861">
                <a:defRPr sz="2000">
                  <a:solidFill>
                    <a:srgbClr val="FFFFFF"/>
                  </a:solidFill>
                  <a:latin typeface="Helvetica Neue Medium"/>
                  <a:ea typeface="Helvetica Neue Medium"/>
                  <a:cs typeface="Helvetica Neue Medium"/>
                  <a:sym typeface="Helvetica Neue Medium"/>
                </a:defRPr>
              </a:pPr>
              <a:r>
                <a:rPr dirty="0"/>
                <a:t>5</a:t>
              </a:r>
            </a:p>
          </p:txBody>
        </p:sp>
        <p:sp>
          <p:nvSpPr>
            <p:cNvPr id="267" name="Group work"/>
            <p:cNvSpPr/>
            <p:nvPr/>
          </p:nvSpPr>
          <p:spPr>
            <a:xfrm>
              <a:off x="20428468" y="3346185"/>
              <a:ext cx="1565547" cy="156554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7030A0"/>
            </a:solidFill>
            <a:ln w="12700">
              <a:solidFill>
                <a:srgbClr val="000000"/>
              </a:solidFill>
              <a:miter lim="400000"/>
            </a:ln>
            <a:effectLst>
              <a:outerShdw blurRad="50800" dist="63500" dir="27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1800">
                  <a:solidFill>
                    <a:srgbClr val="FFFFFF"/>
                  </a:solidFill>
                  <a:latin typeface="Helvetica Neue Medium"/>
                  <a:ea typeface="Helvetica Neue Medium"/>
                  <a:cs typeface="Helvetica Neue Medium"/>
                  <a:sym typeface="Helvetica Neue Medium"/>
                </a:defRPr>
              </a:lvl1pPr>
            </a:lstStyle>
            <a:p>
              <a:r>
                <a:rPr dirty="0"/>
                <a:t>Group work</a:t>
              </a:r>
            </a:p>
          </p:txBody>
        </p:sp>
        <p:sp>
          <p:nvSpPr>
            <p:cNvPr id="268" name="Workshop"/>
            <p:cNvSpPr/>
            <p:nvPr/>
          </p:nvSpPr>
          <p:spPr>
            <a:xfrm>
              <a:off x="10277207" y="13243911"/>
              <a:ext cx="1565547" cy="156554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4">
                <a:hueOff val="-476017"/>
                <a:lumOff val="-10042"/>
              </a:schemeClr>
            </a:solidFill>
            <a:ln w="12700">
              <a:solidFill>
                <a:srgbClr val="000000"/>
              </a:solidFill>
              <a:miter lim="400000"/>
            </a:ln>
            <a:effectLst>
              <a:outerShdw blurRad="50800" dist="63500" dir="27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1800">
                  <a:solidFill>
                    <a:srgbClr val="FFFFFF"/>
                  </a:solidFill>
                  <a:latin typeface="Helvetica Neue Medium"/>
                  <a:ea typeface="Helvetica Neue Medium"/>
                  <a:cs typeface="Helvetica Neue Medium"/>
                  <a:sym typeface="Helvetica Neue Medium"/>
                </a:defRPr>
              </a:lvl1pPr>
            </a:lstStyle>
            <a:p>
              <a:r>
                <a:rPr dirty="0"/>
                <a:t>Workshop</a:t>
              </a:r>
            </a:p>
          </p:txBody>
        </p:sp>
        <p:sp>
          <p:nvSpPr>
            <p:cNvPr id="269" name="Summative Assessment"/>
            <p:cNvSpPr/>
            <p:nvPr/>
          </p:nvSpPr>
          <p:spPr>
            <a:xfrm>
              <a:off x="44413599" y="3948047"/>
              <a:ext cx="1565546" cy="156554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1">
                <a:lumOff val="-13575"/>
              </a:schemeClr>
            </a:solidFill>
            <a:ln w="12700">
              <a:solidFill>
                <a:srgbClr val="000000"/>
              </a:solidFill>
              <a:miter lim="400000"/>
            </a:ln>
            <a:effectLst>
              <a:outerShdw blurRad="50800" dist="63500" dir="27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1200">
                  <a:solidFill>
                    <a:srgbClr val="FFFFFF"/>
                  </a:solidFill>
                  <a:latin typeface="Helvetica Neue Medium"/>
                  <a:ea typeface="Helvetica Neue Medium"/>
                  <a:cs typeface="Helvetica Neue Medium"/>
                  <a:sym typeface="Helvetica Neue Medium"/>
                </a:defRPr>
              </a:lvl1pPr>
            </a:lstStyle>
            <a:p>
              <a:r>
                <a:rPr sz="1500" dirty="0"/>
                <a:t>Summative </a:t>
              </a:r>
              <a:r>
                <a:rPr lang="en-GB" sz="1500" dirty="0"/>
                <a:t>Assessment</a:t>
              </a:r>
              <a:endParaRPr sz="1500" dirty="0"/>
            </a:p>
          </p:txBody>
        </p:sp>
        <p:sp>
          <p:nvSpPr>
            <p:cNvPr id="270" name="Independent Study"/>
            <p:cNvSpPr/>
            <p:nvPr/>
          </p:nvSpPr>
          <p:spPr>
            <a:xfrm>
              <a:off x="44304514" y="16455815"/>
              <a:ext cx="1565546" cy="156554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4">
                <a:lumMod val="75000"/>
              </a:schemeClr>
            </a:solidFill>
            <a:ln w="12700">
              <a:solidFill>
                <a:srgbClr val="000000"/>
              </a:solidFill>
              <a:miter lim="400000"/>
            </a:ln>
            <a:effectLst>
              <a:outerShdw blurRad="50800" dist="63500" dir="27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1500">
                  <a:solidFill>
                    <a:srgbClr val="FFFFFF"/>
                  </a:solidFill>
                  <a:latin typeface="Helvetica Neue Medium"/>
                  <a:ea typeface="Helvetica Neue Medium"/>
                  <a:cs typeface="Helvetica Neue Medium"/>
                  <a:sym typeface="Helvetica Neue Medium"/>
                </a:defRPr>
              </a:lvl1pPr>
            </a:lstStyle>
            <a:p>
              <a:r>
                <a:rPr dirty="0"/>
                <a:t>Independent Study</a:t>
              </a:r>
            </a:p>
          </p:txBody>
        </p:sp>
        <p:pic>
          <p:nvPicPr>
            <p:cNvPr id="71" name="Picture 70">
              <a:extLst>
                <a:ext uri="{FF2B5EF4-FFF2-40B4-BE49-F238E27FC236}">
                  <a16:creationId xmlns:a16="http://schemas.microsoft.com/office/drawing/2014/main" id="{44D0D31E-D04E-3C4F-B125-576AB32A10B3}"/>
                </a:ext>
              </a:extLst>
            </p:cNvPr>
            <p:cNvPicPr>
              <a:picLocks noChangeAspect="1"/>
            </p:cNvPicPr>
            <p:nvPr/>
          </p:nvPicPr>
          <p:blipFill>
            <a:blip r:embed="rId6"/>
            <a:stretch>
              <a:fillRect/>
            </a:stretch>
          </p:blipFill>
          <p:spPr>
            <a:xfrm>
              <a:off x="19265200" y="24463381"/>
              <a:ext cx="4701627" cy="6247113"/>
            </a:xfrm>
            <a:prstGeom prst="rect">
              <a:avLst/>
            </a:prstGeom>
          </p:spPr>
        </p:pic>
        <p:pic>
          <p:nvPicPr>
            <p:cNvPr id="72" name="Picture 71">
              <a:extLst>
                <a:ext uri="{FF2B5EF4-FFF2-40B4-BE49-F238E27FC236}">
                  <a16:creationId xmlns:a16="http://schemas.microsoft.com/office/drawing/2014/main" id="{87121BC9-178A-F045-B400-EE9738237235}"/>
                </a:ext>
              </a:extLst>
            </p:cNvPr>
            <p:cNvPicPr>
              <a:picLocks noChangeAspect="1"/>
            </p:cNvPicPr>
            <p:nvPr/>
          </p:nvPicPr>
          <p:blipFill>
            <a:blip r:embed="rId7"/>
            <a:stretch>
              <a:fillRect/>
            </a:stretch>
          </p:blipFill>
          <p:spPr>
            <a:xfrm>
              <a:off x="22923148" y="24461691"/>
              <a:ext cx="4683309" cy="6247113"/>
            </a:xfrm>
            <a:prstGeom prst="rect">
              <a:avLst/>
            </a:prstGeom>
          </p:spPr>
        </p:pic>
        <p:sp>
          <p:nvSpPr>
            <p:cNvPr id="2" name="Circle">
              <a:extLst>
                <a:ext uri="{FF2B5EF4-FFF2-40B4-BE49-F238E27FC236}">
                  <a16:creationId xmlns:a16="http://schemas.microsoft.com/office/drawing/2014/main" id="{F4678F9C-1DFA-6004-C0CF-6E920FEF126A}"/>
                </a:ext>
              </a:extLst>
            </p:cNvPr>
            <p:cNvSpPr/>
            <p:nvPr/>
          </p:nvSpPr>
          <p:spPr>
            <a:xfrm>
              <a:off x="9065871" y="30129778"/>
              <a:ext cx="857015" cy="857016"/>
            </a:xfrm>
            <a:prstGeom prst="ellipse">
              <a:avLst/>
            </a:prstGeom>
            <a:solidFill>
              <a:srgbClr val="ED3E95"/>
            </a:solidFill>
            <a:ln w="12700">
              <a:solidFill>
                <a:srgbClr val="000000"/>
              </a:solidFill>
              <a:miter lim="400000"/>
            </a:ln>
            <a:effectLst>
              <a:outerShdw blurRad="50800" dist="63500" dir="2700000" rotWithShape="0">
                <a:srgbClr val="000000">
                  <a:alpha val="50000"/>
                </a:srgbClr>
              </a:outerShdw>
            </a:effectLst>
          </p:spPr>
          <p:txBody>
            <a:bodyPr lIns="50800" tIns="50800" rIns="50800" bIns="50800" anchor="ctr"/>
            <a:lstStyle/>
            <a:p>
              <a:pPr defTabSz="825500">
                <a:defRPr sz="2000">
                  <a:solidFill>
                    <a:srgbClr val="FFFFFF"/>
                  </a:solidFill>
                  <a:latin typeface="Helvetica Neue Medium"/>
                  <a:ea typeface="Helvetica Neue Medium"/>
                  <a:cs typeface="Helvetica Neue Medium"/>
                  <a:sym typeface="Helvetica Neue Medium"/>
                </a:defRPr>
              </a:pPr>
              <a:r>
                <a:rPr lang="en-US" sz="4000"/>
                <a:t>1</a:t>
              </a:r>
            </a:p>
          </p:txBody>
        </p:sp>
        <p:sp>
          <p:nvSpPr>
            <p:cNvPr id="3" name="Circle">
              <a:extLst>
                <a:ext uri="{FF2B5EF4-FFF2-40B4-BE49-F238E27FC236}">
                  <a16:creationId xmlns:a16="http://schemas.microsoft.com/office/drawing/2014/main" id="{C8C24AFC-A12E-0372-A365-DB76F6B97BD9}"/>
                </a:ext>
              </a:extLst>
            </p:cNvPr>
            <p:cNvSpPr/>
            <p:nvPr/>
          </p:nvSpPr>
          <p:spPr>
            <a:xfrm>
              <a:off x="17640346" y="30129779"/>
              <a:ext cx="857015" cy="857016"/>
            </a:xfrm>
            <a:prstGeom prst="ellipse">
              <a:avLst/>
            </a:prstGeom>
            <a:solidFill>
              <a:srgbClr val="ED3E95"/>
            </a:solidFill>
            <a:ln w="12700">
              <a:solidFill>
                <a:srgbClr val="000000"/>
              </a:solidFill>
              <a:miter lim="400000"/>
            </a:ln>
            <a:effectLst>
              <a:outerShdw blurRad="50800" dist="63500" dir="2700000" rotWithShape="0">
                <a:srgbClr val="000000">
                  <a:alpha val="50000"/>
                </a:srgbClr>
              </a:outerShdw>
            </a:effectLst>
          </p:spPr>
          <p:txBody>
            <a:bodyPr lIns="50800" tIns="50800" rIns="50800" bIns="50800" anchor="ctr"/>
            <a:lstStyle/>
            <a:p>
              <a:pPr defTabSz="825500">
                <a:defRPr sz="2000">
                  <a:solidFill>
                    <a:srgbClr val="FFFFFF"/>
                  </a:solidFill>
                  <a:latin typeface="Helvetica Neue Medium"/>
                  <a:ea typeface="Helvetica Neue Medium"/>
                  <a:cs typeface="Helvetica Neue Medium"/>
                  <a:sym typeface="Helvetica Neue Medium"/>
                </a:defRPr>
              </a:pPr>
              <a:r>
                <a:rPr lang="en-US" sz="4000" dirty="0"/>
                <a:t>2</a:t>
              </a:r>
            </a:p>
          </p:txBody>
        </p:sp>
        <p:sp>
          <p:nvSpPr>
            <p:cNvPr id="4" name="Circle">
              <a:extLst>
                <a:ext uri="{FF2B5EF4-FFF2-40B4-BE49-F238E27FC236}">
                  <a16:creationId xmlns:a16="http://schemas.microsoft.com/office/drawing/2014/main" id="{D62CA8E5-F03C-D464-9A6B-366C96D36F9B}"/>
                </a:ext>
              </a:extLst>
            </p:cNvPr>
            <p:cNvSpPr/>
            <p:nvPr/>
          </p:nvSpPr>
          <p:spPr>
            <a:xfrm>
              <a:off x="27181633" y="30129778"/>
              <a:ext cx="857015" cy="857016"/>
            </a:xfrm>
            <a:prstGeom prst="ellipse">
              <a:avLst/>
            </a:prstGeom>
            <a:solidFill>
              <a:srgbClr val="ED3E95"/>
            </a:solidFill>
            <a:ln w="12700">
              <a:solidFill>
                <a:srgbClr val="000000"/>
              </a:solidFill>
              <a:miter lim="400000"/>
            </a:ln>
            <a:effectLst>
              <a:outerShdw blurRad="50800" dist="63500" dir="2700000" rotWithShape="0">
                <a:srgbClr val="000000">
                  <a:alpha val="50000"/>
                </a:srgbClr>
              </a:outerShdw>
            </a:effectLst>
          </p:spPr>
          <p:txBody>
            <a:bodyPr lIns="50800" tIns="50800" rIns="50800" bIns="50800" anchor="ctr"/>
            <a:lstStyle/>
            <a:p>
              <a:pPr defTabSz="825500">
                <a:defRPr sz="2000">
                  <a:solidFill>
                    <a:srgbClr val="FFFFFF"/>
                  </a:solidFill>
                  <a:latin typeface="Helvetica Neue Medium"/>
                  <a:ea typeface="Helvetica Neue Medium"/>
                  <a:cs typeface="Helvetica Neue Medium"/>
                  <a:sym typeface="Helvetica Neue Medium"/>
                </a:defRPr>
              </a:pPr>
              <a:r>
                <a:rPr lang="en-US" sz="4000"/>
                <a:t>3</a:t>
              </a:r>
            </a:p>
          </p:txBody>
        </p:sp>
        <p:sp>
          <p:nvSpPr>
            <p:cNvPr id="6" name="Circle">
              <a:extLst>
                <a:ext uri="{FF2B5EF4-FFF2-40B4-BE49-F238E27FC236}">
                  <a16:creationId xmlns:a16="http://schemas.microsoft.com/office/drawing/2014/main" id="{79ADFCA1-D9A1-BDCB-A6E0-4FC725D094F1}"/>
                </a:ext>
              </a:extLst>
            </p:cNvPr>
            <p:cNvSpPr/>
            <p:nvPr/>
          </p:nvSpPr>
          <p:spPr>
            <a:xfrm>
              <a:off x="45009867" y="30927756"/>
              <a:ext cx="857015" cy="857016"/>
            </a:xfrm>
            <a:prstGeom prst="ellipse">
              <a:avLst/>
            </a:prstGeom>
            <a:solidFill>
              <a:srgbClr val="ED3E95"/>
            </a:solidFill>
            <a:ln w="12700">
              <a:solidFill>
                <a:srgbClr val="000000"/>
              </a:solidFill>
              <a:miter lim="400000"/>
            </a:ln>
            <a:effectLst>
              <a:outerShdw blurRad="50800" dist="63500" dir="2700000" rotWithShape="0">
                <a:srgbClr val="000000">
                  <a:alpha val="50000"/>
                </a:srgbClr>
              </a:outerShdw>
            </a:effectLst>
          </p:spPr>
          <p:txBody>
            <a:bodyPr lIns="50800" tIns="50800" rIns="50800" bIns="50800" anchor="ctr"/>
            <a:lstStyle/>
            <a:p>
              <a:pPr defTabSz="825500">
                <a:defRPr sz="2000">
                  <a:solidFill>
                    <a:srgbClr val="FFFFFF"/>
                  </a:solidFill>
                  <a:latin typeface="Helvetica Neue Medium"/>
                  <a:ea typeface="Helvetica Neue Medium"/>
                  <a:cs typeface="Helvetica Neue Medium"/>
                  <a:sym typeface="Helvetica Neue Medium"/>
                </a:defRPr>
              </a:pPr>
              <a:r>
                <a:rPr lang="en-US" sz="4000"/>
                <a:t>5</a:t>
              </a:r>
            </a:p>
          </p:txBody>
        </p:sp>
        <p:sp>
          <p:nvSpPr>
            <p:cNvPr id="8" name="Conclusions">
              <a:extLst>
                <a:ext uri="{FF2B5EF4-FFF2-40B4-BE49-F238E27FC236}">
                  <a16:creationId xmlns:a16="http://schemas.microsoft.com/office/drawing/2014/main" id="{A60A6C6F-702F-F8A8-C960-21461A09B483}"/>
                </a:ext>
              </a:extLst>
            </p:cNvPr>
            <p:cNvSpPr txBox="1"/>
            <p:nvPr/>
          </p:nvSpPr>
          <p:spPr>
            <a:xfrm rot="21540000">
              <a:off x="35354092" y="13748332"/>
              <a:ext cx="10134980" cy="1027897"/>
            </a:xfrm>
            <a:prstGeom prst="rect">
              <a:avLst/>
            </a:prstGeom>
            <a:solidFill>
              <a:schemeClr val="bg1"/>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7498" tIns="97498" rIns="97498" bIns="97498" anchor="ctr">
              <a:spAutoFit/>
            </a:bodyPr>
            <a:lstStyle>
              <a:lvl1pPr algn="l">
                <a:defRPr sz="6400">
                  <a:solidFill>
                    <a:srgbClr val="FFFFFF"/>
                  </a:solidFill>
                </a:defRPr>
              </a:lvl1pPr>
            </a:lstStyle>
            <a:p>
              <a:r>
                <a:rPr lang="en-GB" sz="5400" b="1">
                  <a:solidFill>
                    <a:srgbClr val="151515"/>
                  </a:solidFill>
                </a:rPr>
                <a:t> References &amp; Bibliography</a:t>
              </a:r>
              <a:endParaRPr lang="en-US" sz="5400" b="1">
                <a:solidFill>
                  <a:srgbClr val="151515"/>
                </a:solidFill>
              </a:endParaRPr>
            </a:p>
          </p:txBody>
        </p:sp>
        <p:sp>
          <p:nvSpPr>
            <p:cNvPr id="233" name="Briefing"/>
            <p:cNvSpPr/>
            <p:nvPr/>
          </p:nvSpPr>
          <p:spPr>
            <a:xfrm>
              <a:off x="-19463" y="7065630"/>
              <a:ext cx="1565546" cy="156554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3"/>
            </a:solidFill>
            <a:ln w="12700">
              <a:solidFill>
                <a:srgbClr val="000000"/>
              </a:solidFill>
              <a:miter lim="400000"/>
            </a:ln>
            <a:effectLst>
              <a:outerShdw blurRad="50800" dist="63500" dir="27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1900">
                  <a:solidFill>
                    <a:srgbClr val="FFFFFF"/>
                  </a:solidFill>
                  <a:latin typeface="Helvetica Neue Medium"/>
                  <a:ea typeface="Helvetica Neue Medium"/>
                  <a:cs typeface="Helvetica Neue Medium"/>
                  <a:sym typeface="Helvetica Neue Medium"/>
                </a:defRPr>
              </a:lvl1pPr>
            </a:lstStyle>
            <a:p>
              <a:r>
                <a:rPr dirty="0"/>
                <a:t>Briefing</a:t>
              </a:r>
            </a:p>
          </p:txBody>
        </p:sp>
        <p:sp>
          <p:nvSpPr>
            <p:cNvPr id="5" name="Circle">
              <a:extLst>
                <a:ext uri="{FF2B5EF4-FFF2-40B4-BE49-F238E27FC236}">
                  <a16:creationId xmlns:a16="http://schemas.microsoft.com/office/drawing/2014/main" id="{35C0AE3E-3E0E-6CDF-D68E-A071C259C162}"/>
                </a:ext>
              </a:extLst>
            </p:cNvPr>
            <p:cNvSpPr/>
            <p:nvPr/>
          </p:nvSpPr>
          <p:spPr>
            <a:xfrm>
              <a:off x="35815985" y="30129778"/>
              <a:ext cx="857015" cy="857016"/>
            </a:xfrm>
            <a:prstGeom prst="ellipse">
              <a:avLst/>
            </a:prstGeom>
            <a:solidFill>
              <a:srgbClr val="ED3E95"/>
            </a:solidFill>
            <a:ln w="12700">
              <a:solidFill>
                <a:srgbClr val="000000"/>
              </a:solidFill>
              <a:miter lim="400000"/>
            </a:ln>
            <a:effectLst>
              <a:outerShdw blurRad="50800" dist="63500" dir="2700000" rotWithShape="0">
                <a:srgbClr val="000000">
                  <a:alpha val="50000"/>
                </a:srgbClr>
              </a:outerShdw>
            </a:effectLst>
          </p:spPr>
          <p:txBody>
            <a:bodyPr lIns="50800" tIns="50800" rIns="50800" bIns="50800" anchor="ctr"/>
            <a:lstStyle/>
            <a:p>
              <a:pPr defTabSz="825500">
                <a:defRPr sz="2000">
                  <a:solidFill>
                    <a:srgbClr val="FFFFFF"/>
                  </a:solidFill>
                  <a:latin typeface="Helvetica Neue Medium"/>
                  <a:ea typeface="Helvetica Neue Medium"/>
                  <a:cs typeface="Helvetica Neue Medium"/>
                  <a:sym typeface="Helvetica Neue Medium"/>
                </a:defRPr>
              </a:pPr>
              <a:r>
                <a:rPr lang="en-US" sz="4000" dirty="0"/>
                <a:t>4</a:t>
              </a:r>
            </a:p>
          </p:txBody>
        </p:sp>
      </p:grpSp>
      <p:pic>
        <p:nvPicPr>
          <p:cNvPr id="10" name="Picture 9" descr="A group of colorful papers on a white board&#10;&#10;Description automatically generated">
            <a:extLst>
              <a:ext uri="{FF2B5EF4-FFF2-40B4-BE49-F238E27FC236}">
                <a16:creationId xmlns:a16="http://schemas.microsoft.com/office/drawing/2014/main" id="{CCE1A923-C587-BD42-B2BC-B9E4B141E04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94" t="7134" r="5276" b="7877"/>
          <a:stretch/>
        </p:blipFill>
        <p:spPr>
          <a:xfrm rot="21299872">
            <a:off x="28486099" y="24693374"/>
            <a:ext cx="8283086" cy="5897177"/>
          </a:xfrm>
          <a:prstGeom prst="rect">
            <a:avLst/>
          </a:prstGeom>
          <a:ln w="28575">
            <a:solidFill>
              <a:schemeClr val="bg2">
                <a:lumMod val="10000"/>
              </a:schemeClr>
            </a:solidFill>
          </a:ln>
        </p:spPr>
      </p:pic>
      <p:sp>
        <p:nvSpPr>
          <p:cNvPr id="79" name="30 MINS">
            <a:extLst>
              <a:ext uri="{FF2B5EF4-FFF2-40B4-BE49-F238E27FC236}">
                <a16:creationId xmlns:a16="http://schemas.microsoft.com/office/drawing/2014/main" id="{D825C453-7456-BC46-8335-48019574B814}"/>
              </a:ext>
            </a:extLst>
          </p:cNvPr>
          <p:cNvSpPr txBox="1"/>
          <p:nvPr/>
        </p:nvSpPr>
        <p:spPr>
          <a:xfrm rot="120000">
            <a:off x="8767800" y="23088593"/>
            <a:ext cx="2000279" cy="581621"/>
          </a:xfrm>
          <a:prstGeom prst="rect">
            <a:avLst/>
          </a:prstGeom>
          <a:solidFill>
            <a:schemeClr val="bg2">
              <a:lumMod val="5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7498" tIns="97498" rIns="97498" bIns="97498" anchor="ctr">
            <a:spAutoFit/>
          </a:bodyPr>
          <a:lstStyle>
            <a:lvl1pPr>
              <a:defRPr sz="2500" b="1">
                <a:solidFill>
                  <a:srgbClr val="FFFFFF"/>
                </a:solidFill>
              </a:defRPr>
            </a:lvl1pPr>
          </a:lstStyle>
          <a:p>
            <a:r>
              <a:rPr dirty="0"/>
              <a:t> </a:t>
            </a:r>
            <a:r>
              <a:rPr lang="en-GB" dirty="0"/>
              <a:t>= 2 HOURS</a:t>
            </a:r>
            <a:endParaRPr dirty="0"/>
          </a:p>
        </p:txBody>
      </p:sp>
      <p:sp>
        <p:nvSpPr>
          <p:cNvPr id="80" name="30 MINS">
            <a:extLst>
              <a:ext uri="{FF2B5EF4-FFF2-40B4-BE49-F238E27FC236}">
                <a16:creationId xmlns:a16="http://schemas.microsoft.com/office/drawing/2014/main" id="{69A4632C-0415-B942-8C57-BAA03F8C82B1}"/>
              </a:ext>
            </a:extLst>
          </p:cNvPr>
          <p:cNvSpPr txBox="1"/>
          <p:nvPr/>
        </p:nvSpPr>
        <p:spPr>
          <a:xfrm>
            <a:off x="43397495" y="12899301"/>
            <a:ext cx="2000279" cy="581621"/>
          </a:xfrm>
          <a:prstGeom prst="rect">
            <a:avLst/>
          </a:prstGeom>
          <a:solidFill>
            <a:schemeClr val="bg2">
              <a:lumMod val="5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7498" tIns="97498" rIns="97498" bIns="97498" anchor="ctr">
            <a:spAutoFit/>
          </a:bodyPr>
          <a:lstStyle>
            <a:lvl1pPr>
              <a:defRPr sz="2500" b="1">
                <a:solidFill>
                  <a:srgbClr val="FFFFFF"/>
                </a:solidFill>
              </a:defRPr>
            </a:lvl1pPr>
          </a:lstStyle>
          <a:p>
            <a:r>
              <a:rPr dirty="0"/>
              <a:t> </a:t>
            </a:r>
            <a:r>
              <a:rPr lang="en-GB" dirty="0"/>
              <a:t>= 2 HOURS</a:t>
            </a:r>
            <a:endParaRPr dirty="0"/>
          </a:p>
        </p:txBody>
      </p:sp>
    </p:spTree>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PRESGUID" val="7ef899a6-32e1-44a8-a6d9-336cd4027cde"/>
</p:tagLst>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97498" tIns="97498" rIns="97498" bIns="97498" numCol="1" spcCol="38100" rtlCol="0" anchor="ctr">
        <a:spAutoFit/>
      </a:bodyPr>
      <a:lstStyle>
        <a:defPPr marL="0" marR="0" indent="0" algn="ctr" defTabSz="1949861" rtl="0" fontAlgn="auto" latinLnBrk="0" hangingPunct="0">
          <a:lnSpc>
            <a:spcPct val="100000"/>
          </a:lnSpc>
          <a:spcBef>
            <a:spcPts val="0"/>
          </a:spcBef>
          <a:spcAft>
            <a:spcPts val="0"/>
          </a:spcAft>
          <a:buClrTx/>
          <a:buSzTx/>
          <a:buFontTx/>
          <a:buNone/>
          <a:tabLst/>
          <a:defRPr kumimoji="0" sz="7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7498" tIns="97498" rIns="97498" bIns="97498" numCol="1" spcCol="38100" rtlCol="0" anchor="ctr">
        <a:spAutoFit/>
      </a:bodyPr>
      <a:lstStyle>
        <a:defPPr marL="0" marR="0" indent="0" algn="ctr" defTabSz="5759446"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97498" tIns="97498" rIns="97498" bIns="97498" numCol="1" spcCol="38100" rtlCol="0" anchor="ctr">
        <a:spAutoFit/>
      </a:bodyPr>
      <a:lstStyle>
        <a:defPPr marL="0" marR="0" indent="0" algn="ctr" defTabSz="1949861" rtl="0" fontAlgn="auto" latinLnBrk="0" hangingPunct="0">
          <a:lnSpc>
            <a:spcPct val="100000"/>
          </a:lnSpc>
          <a:spcBef>
            <a:spcPts val="0"/>
          </a:spcBef>
          <a:spcAft>
            <a:spcPts val="0"/>
          </a:spcAft>
          <a:buClrTx/>
          <a:buSzTx/>
          <a:buFontTx/>
          <a:buNone/>
          <a:tabLst/>
          <a:defRPr kumimoji="0" sz="7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7498" tIns="97498" rIns="97498" bIns="97498" numCol="1" spcCol="38100" rtlCol="0" anchor="ctr">
        <a:spAutoFit/>
      </a:bodyPr>
      <a:lstStyle>
        <a:defPPr marL="0" marR="0" indent="0" algn="ctr" defTabSz="5759446"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10775d8-a0d8-4bdf-a845-0ccbeabb13be">
      <Terms xmlns="http://schemas.microsoft.com/office/infopath/2007/PartnerControls"/>
    </lcf76f155ced4ddcb4097134ff3c332f>
    <TaxCatchAll xmlns="99852431-ffb0-431e-802f-6210a0e15a3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89190B94252048BDE0ADDDE4B49F1C" ma:contentTypeVersion="12" ma:contentTypeDescription="Create a new document." ma:contentTypeScope="" ma:versionID="e3821695df660fdeb1f0b7719c7a02ff">
  <xsd:schema xmlns:xsd="http://www.w3.org/2001/XMLSchema" xmlns:xs="http://www.w3.org/2001/XMLSchema" xmlns:p="http://schemas.microsoft.com/office/2006/metadata/properties" xmlns:ns2="410775d8-a0d8-4bdf-a845-0ccbeabb13be" xmlns:ns3="99852431-ffb0-431e-802f-6210a0e15a33" targetNamespace="http://schemas.microsoft.com/office/2006/metadata/properties" ma:root="true" ma:fieldsID="2c7dc1989666a0cf189daf866d6670fe" ns2:_="" ns3:_="">
    <xsd:import namespace="410775d8-a0d8-4bdf-a845-0ccbeabb13be"/>
    <xsd:import namespace="99852431-ffb0-431e-802f-6210a0e15a3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0775d8-a0d8-4bdf-a845-0ccbeabb13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55a916c-60c0-429d-b8ec-23e3988ff0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9852431-ffb0-431e-802f-6210a0e15a3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99bb8af-a269-4412-8e8c-8a86e37d932b}" ma:internalName="TaxCatchAll" ma:showField="CatchAllData" ma:web="99852431-ffb0-431e-802f-6210a0e15a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ED9FA0-A93A-4E46-9D23-4A19006AE97D}">
  <ds:schemaRefs>
    <ds:schemaRef ds:uri="http://purl.org/dc/dcmitype/"/>
    <ds:schemaRef ds:uri="http://purl.org/dc/elements/1.1/"/>
    <ds:schemaRef ds:uri="06f87156-3f75-48eb-b659-b7de7d5f39e6"/>
    <ds:schemaRef ds:uri="http://schemas.microsoft.com/office/2006/documentManagement/types"/>
    <ds:schemaRef ds:uri="http://www.w3.org/XML/1998/namespace"/>
    <ds:schemaRef ds:uri="http://purl.org/dc/terms/"/>
    <ds:schemaRef ds:uri="http://schemas.microsoft.com/office/infopath/2007/PartnerControls"/>
    <ds:schemaRef ds:uri="http://schemas.openxmlformats.org/package/2006/metadata/core-properties"/>
    <ds:schemaRef ds:uri="http://schemas.microsoft.com/office/2006/metadata/properties"/>
    <ds:schemaRef ds:uri="410775d8-a0d8-4bdf-a845-0ccbeabb13be"/>
    <ds:schemaRef ds:uri="99852431-ffb0-431e-802f-6210a0e15a33"/>
  </ds:schemaRefs>
</ds:datastoreItem>
</file>

<file path=customXml/itemProps2.xml><?xml version="1.0" encoding="utf-8"?>
<ds:datastoreItem xmlns:ds="http://schemas.openxmlformats.org/officeDocument/2006/customXml" ds:itemID="{297E6DD9-4D6E-4D1B-9FE8-C2E7B77EC7E2}">
  <ds:schemaRefs>
    <ds:schemaRef ds:uri="http://schemas.microsoft.com/sharepoint/v3/contenttype/forms"/>
  </ds:schemaRefs>
</ds:datastoreItem>
</file>

<file path=customXml/itemProps3.xml><?xml version="1.0" encoding="utf-8"?>
<ds:datastoreItem xmlns:ds="http://schemas.openxmlformats.org/officeDocument/2006/customXml" ds:itemID="{50E3F0BE-4AE0-4621-A932-9B996DC076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0775d8-a0d8-4bdf-a845-0ccbeabb13be"/>
    <ds:schemaRef ds:uri="99852431-ffb0-431e-802f-6210a0e15a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115</TotalTime>
  <Words>786</Words>
  <Application>Microsoft Office PowerPoint</Application>
  <PresentationFormat>Custom</PresentationFormat>
  <Paragraphs>74</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Helvetica Neue</vt:lpstr>
      <vt:lpstr>Helvetica Neue Light</vt:lpstr>
      <vt:lpstr>Helvetica Neue Medium</vt:lpstr>
      <vt:lpstr>21_BasicWhite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Davina Whitnall</dc:creator>
  <cp:lastModifiedBy>Christopher Little</cp:lastModifiedBy>
  <cp:revision>105</cp:revision>
  <dcterms:modified xsi:type="dcterms:W3CDTF">2024-06-26T13:26:59Z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0x0101003B89190B94252048BDE0ADDDE4B49F1C</vt:lpwstr>
  </property>
</Properties>
</file>