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Lst>
  <p:sldSz cx="46799500" cy="32399288"/>
  <p:notesSz cx="6858000" cy="9144000"/>
  <p:custDataLst>
    <p:tags r:id="rId3"/>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04E157F-210C-96CF-9633-5F4482257EF5}" name="Davina Whitnall" initials="DW" userId="S::D.C.Whitnall@salford.ac.uk::5f02d151-2ae3-4c28-b616-a2649fba83fb" providerId="AD"/>
  <p188:author id="{7BE5C3BB-B996-ACFC-1570-358A1A4BEDF8}" name="Anneliese Paul" initials="" userId="S::Anneliese.Paul@uwe.ac.uk::98f7ee24-a8d7-40e0-8af2-4461730bd15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3" autoAdjust="0"/>
    <p:restoredTop sz="94646"/>
  </p:normalViewPr>
  <p:slideViewPr>
    <p:cSldViewPr snapToGrid="0">
      <p:cViewPr varScale="1">
        <p:scale>
          <a:sx n="19" d="100"/>
          <a:sy n="19" d="100"/>
        </p:scale>
        <p:origin x="1529" y="11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microsoft.com/office/2018/10/relationships/authors" Target="authors.xml"/><Relationship Id="rId3" Type="http://schemas.openxmlformats.org/officeDocument/2006/relationships/tags" Target="tags/tag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509963" y="5302386"/>
            <a:ext cx="39779575" cy="11279752"/>
          </a:xfrm>
        </p:spPr>
        <p:txBody>
          <a:bodyPr anchor="b"/>
          <a:lstStyle>
            <a:lvl1pPr algn="ctr">
              <a:defRPr sz="28346"/>
            </a:lvl1pPr>
          </a:lstStyle>
          <a:p>
            <a:r>
              <a:rPr lang="en-US"/>
              <a:t>Click to edit Master title style</a:t>
            </a:r>
            <a:endParaRPr lang="en-US" dirty="0"/>
          </a:p>
        </p:txBody>
      </p:sp>
      <p:sp>
        <p:nvSpPr>
          <p:cNvPr id="3" name="Subtitle 2"/>
          <p:cNvSpPr>
            <a:spLocks noGrp="1"/>
          </p:cNvSpPr>
          <p:nvPr>
            <p:ph type="subTitle" idx="1"/>
          </p:nvPr>
        </p:nvSpPr>
        <p:spPr>
          <a:xfrm>
            <a:off x="5849938" y="17017128"/>
            <a:ext cx="35099625" cy="7822326"/>
          </a:xfrm>
        </p:spPr>
        <p:txBody>
          <a:bodyPr/>
          <a:lstStyle>
            <a:lvl1pPr marL="0" indent="0" algn="ctr">
              <a:buNone/>
              <a:defRPr sz="11338"/>
            </a:lvl1pPr>
            <a:lvl2pPr marL="2159950" indent="0" algn="ctr">
              <a:buNone/>
              <a:defRPr sz="9449"/>
            </a:lvl2pPr>
            <a:lvl3pPr marL="4319900" indent="0" algn="ctr">
              <a:buNone/>
              <a:defRPr sz="8504"/>
            </a:lvl3pPr>
            <a:lvl4pPr marL="6479850" indent="0" algn="ctr">
              <a:buNone/>
              <a:defRPr sz="7559"/>
            </a:lvl4pPr>
            <a:lvl5pPr marL="8639800" indent="0" algn="ctr">
              <a:buNone/>
              <a:defRPr sz="7559"/>
            </a:lvl5pPr>
            <a:lvl6pPr marL="10799750" indent="0" algn="ctr">
              <a:buNone/>
              <a:defRPr sz="7559"/>
            </a:lvl6pPr>
            <a:lvl7pPr marL="12959700" indent="0" algn="ctr">
              <a:buNone/>
              <a:defRPr sz="7559"/>
            </a:lvl7pPr>
            <a:lvl8pPr marL="15119650" indent="0" algn="ctr">
              <a:buNone/>
              <a:defRPr sz="7559"/>
            </a:lvl8pPr>
            <a:lvl9pPr marL="17279600" indent="0" algn="ctr">
              <a:buNone/>
              <a:defRPr sz="7559"/>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6F6E732-0DD1-4608-9A7F-620F877A9D58}" type="datetimeFigureOut">
              <a:rPr lang="en-GB" smtClean="0"/>
              <a:t>30/06/2025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9404844-27FB-4081-9C35-0495DE65DEA3}" type="slidenum">
              <a:rPr lang="en-GB" smtClean="0"/>
              <a:t>‹#›</a:t>
            </a:fld>
            <a:endParaRPr lang="en-GB"/>
          </a:p>
        </p:txBody>
      </p:sp>
    </p:spTree>
    <p:extLst>
      <p:ext uri="{BB962C8B-B14F-4D97-AF65-F5344CB8AC3E}">
        <p14:creationId xmlns:p14="http://schemas.microsoft.com/office/powerpoint/2010/main" val="39422974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6F6E732-0DD1-4608-9A7F-620F877A9D58}" type="datetimeFigureOut">
              <a:rPr lang="en-GB" smtClean="0"/>
              <a:t>30/06/2025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9404844-27FB-4081-9C35-0495DE65DEA3}" type="slidenum">
              <a:rPr lang="en-GB" smtClean="0"/>
              <a:t>‹#›</a:t>
            </a:fld>
            <a:endParaRPr lang="en-GB"/>
          </a:p>
        </p:txBody>
      </p:sp>
    </p:spTree>
    <p:extLst>
      <p:ext uri="{BB962C8B-B14F-4D97-AF65-F5344CB8AC3E}">
        <p14:creationId xmlns:p14="http://schemas.microsoft.com/office/powerpoint/2010/main" val="9284176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3490895" y="1724962"/>
            <a:ext cx="10091142" cy="2745689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217468" y="1724962"/>
            <a:ext cx="29688433" cy="274568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6F6E732-0DD1-4608-9A7F-620F877A9D58}" type="datetimeFigureOut">
              <a:rPr lang="en-GB" smtClean="0"/>
              <a:t>30/06/2025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9404844-27FB-4081-9C35-0495DE65DEA3}" type="slidenum">
              <a:rPr lang="en-GB" smtClean="0"/>
              <a:t>‹#›</a:t>
            </a:fld>
            <a:endParaRPr lang="en-GB"/>
          </a:p>
        </p:txBody>
      </p:sp>
    </p:spTree>
    <p:extLst>
      <p:ext uri="{BB962C8B-B14F-4D97-AF65-F5344CB8AC3E}">
        <p14:creationId xmlns:p14="http://schemas.microsoft.com/office/powerpoint/2010/main" val="24420448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6F6E732-0DD1-4608-9A7F-620F877A9D58}" type="datetimeFigureOut">
              <a:rPr lang="en-GB" smtClean="0"/>
              <a:t>30/06/2025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9404844-27FB-4081-9C35-0495DE65DEA3}" type="slidenum">
              <a:rPr lang="en-GB" smtClean="0"/>
              <a:t>‹#›</a:t>
            </a:fld>
            <a:endParaRPr lang="en-GB"/>
          </a:p>
        </p:txBody>
      </p:sp>
    </p:spTree>
    <p:extLst>
      <p:ext uri="{BB962C8B-B14F-4D97-AF65-F5344CB8AC3E}">
        <p14:creationId xmlns:p14="http://schemas.microsoft.com/office/powerpoint/2010/main" val="31031034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193093" y="8077332"/>
            <a:ext cx="40364569" cy="13477201"/>
          </a:xfrm>
        </p:spPr>
        <p:txBody>
          <a:bodyPr anchor="b"/>
          <a:lstStyle>
            <a:lvl1pPr>
              <a:defRPr sz="28346"/>
            </a:lvl1pPr>
          </a:lstStyle>
          <a:p>
            <a:r>
              <a:rPr lang="en-US"/>
              <a:t>Click to edit Master title style</a:t>
            </a:r>
            <a:endParaRPr lang="en-US" dirty="0"/>
          </a:p>
        </p:txBody>
      </p:sp>
      <p:sp>
        <p:nvSpPr>
          <p:cNvPr id="3" name="Text Placeholder 2"/>
          <p:cNvSpPr>
            <a:spLocks noGrp="1"/>
          </p:cNvSpPr>
          <p:nvPr>
            <p:ph type="body" idx="1"/>
          </p:nvPr>
        </p:nvSpPr>
        <p:spPr>
          <a:xfrm>
            <a:off x="3193093" y="21682033"/>
            <a:ext cx="40364569" cy="7087342"/>
          </a:xfrm>
        </p:spPr>
        <p:txBody>
          <a:bodyPr/>
          <a:lstStyle>
            <a:lvl1pPr marL="0" indent="0">
              <a:buNone/>
              <a:defRPr sz="11338">
                <a:solidFill>
                  <a:schemeClr val="tx1">
                    <a:tint val="82000"/>
                  </a:schemeClr>
                </a:solidFill>
              </a:defRPr>
            </a:lvl1pPr>
            <a:lvl2pPr marL="2159950" indent="0">
              <a:buNone/>
              <a:defRPr sz="9449">
                <a:solidFill>
                  <a:schemeClr val="tx1">
                    <a:tint val="82000"/>
                  </a:schemeClr>
                </a:solidFill>
              </a:defRPr>
            </a:lvl2pPr>
            <a:lvl3pPr marL="4319900" indent="0">
              <a:buNone/>
              <a:defRPr sz="8504">
                <a:solidFill>
                  <a:schemeClr val="tx1">
                    <a:tint val="82000"/>
                  </a:schemeClr>
                </a:solidFill>
              </a:defRPr>
            </a:lvl3pPr>
            <a:lvl4pPr marL="6479850" indent="0">
              <a:buNone/>
              <a:defRPr sz="7559">
                <a:solidFill>
                  <a:schemeClr val="tx1">
                    <a:tint val="82000"/>
                  </a:schemeClr>
                </a:solidFill>
              </a:defRPr>
            </a:lvl4pPr>
            <a:lvl5pPr marL="8639800" indent="0">
              <a:buNone/>
              <a:defRPr sz="7559">
                <a:solidFill>
                  <a:schemeClr val="tx1">
                    <a:tint val="82000"/>
                  </a:schemeClr>
                </a:solidFill>
              </a:defRPr>
            </a:lvl5pPr>
            <a:lvl6pPr marL="10799750" indent="0">
              <a:buNone/>
              <a:defRPr sz="7559">
                <a:solidFill>
                  <a:schemeClr val="tx1">
                    <a:tint val="82000"/>
                  </a:schemeClr>
                </a:solidFill>
              </a:defRPr>
            </a:lvl6pPr>
            <a:lvl7pPr marL="12959700" indent="0">
              <a:buNone/>
              <a:defRPr sz="7559">
                <a:solidFill>
                  <a:schemeClr val="tx1">
                    <a:tint val="82000"/>
                  </a:schemeClr>
                </a:solidFill>
              </a:defRPr>
            </a:lvl7pPr>
            <a:lvl8pPr marL="15119650" indent="0">
              <a:buNone/>
              <a:defRPr sz="7559">
                <a:solidFill>
                  <a:schemeClr val="tx1">
                    <a:tint val="82000"/>
                  </a:schemeClr>
                </a:solidFill>
              </a:defRPr>
            </a:lvl8pPr>
            <a:lvl9pPr marL="17279600" indent="0">
              <a:buNone/>
              <a:defRPr sz="7559">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6F6E732-0DD1-4608-9A7F-620F877A9D58}" type="datetimeFigureOut">
              <a:rPr lang="en-GB" smtClean="0"/>
              <a:t>30/06/2025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9404844-27FB-4081-9C35-0495DE65DEA3}" type="slidenum">
              <a:rPr lang="en-GB" smtClean="0"/>
              <a:t>‹#›</a:t>
            </a:fld>
            <a:endParaRPr lang="en-GB"/>
          </a:p>
        </p:txBody>
      </p:sp>
    </p:spTree>
    <p:extLst>
      <p:ext uri="{BB962C8B-B14F-4D97-AF65-F5344CB8AC3E}">
        <p14:creationId xmlns:p14="http://schemas.microsoft.com/office/powerpoint/2010/main" val="20507745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217465" y="8624810"/>
            <a:ext cx="19889788" cy="205570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3692247" y="8624810"/>
            <a:ext cx="19889788" cy="205570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6F6E732-0DD1-4608-9A7F-620F877A9D58}" type="datetimeFigureOut">
              <a:rPr lang="en-GB" smtClean="0"/>
              <a:t>30/06/2025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9404844-27FB-4081-9C35-0495DE65DEA3}" type="slidenum">
              <a:rPr lang="en-GB" smtClean="0"/>
              <a:t>‹#›</a:t>
            </a:fld>
            <a:endParaRPr lang="en-GB"/>
          </a:p>
        </p:txBody>
      </p:sp>
    </p:spTree>
    <p:extLst>
      <p:ext uri="{BB962C8B-B14F-4D97-AF65-F5344CB8AC3E}">
        <p14:creationId xmlns:p14="http://schemas.microsoft.com/office/powerpoint/2010/main" val="13793875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223561" y="1724969"/>
            <a:ext cx="40364569" cy="6262365"/>
          </a:xfrm>
        </p:spPr>
        <p:txBody>
          <a:bodyPr/>
          <a:lstStyle/>
          <a:p>
            <a:r>
              <a:rPr lang="en-US"/>
              <a:t>Click to edit Master title style</a:t>
            </a:r>
            <a:endParaRPr lang="en-US" dirty="0"/>
          </a:p>
        </p:txBody>
      </p:sp>
      <p:sp>
        <p:nvSpPr>
          <p:cNvPr id="3" name="Text Placeholder 2"/>
          <p:cNvSpPr>
            <a:spLocks noGrp="1"/>
          </p:cNvSpPr>
          <p:nvPr>
            <p:ph type="body" idx="1"/>
          </p:nvPr>
        </p:nvSpPr>
        <p:spPr>
          <a:xfrm>
            <a:off x="3223566" y="7942328"/>
            <a:ext cx="19798379" cy="3892412"/>
          </a:xfrm>
        </p:spPr>
        <p:txBody>
          <a:bodyPr anchor="b"/>
          <a:lstStyle>
            <a:lvl1pPr marL="0" indent="0">
              <a:buNone/>
              <a:defRPr sz="11338" b="1"/>
            </a:lvl1pPr>
            <a:lvl2pPr marL="2159950" indent="0">
              <a:buNone/>
              <a:defRPr sz="9449" b="1"/>
            </a:lvl2pPr>
            <a:lvl3pPr marL="4319900" indent="0">
              <a:buNone/>
              <a:defRPr sz="8504" b="1"/>
            </a:lvl3pPr>
            <a:lvl4pPr marL="6479850" indent="0">
              <a:buNone/>
              <a:defRPr sz="7559" b="1"/>
            </a:lvl4pPr>
            <a:lvl5pPr marL="8639800" indent="0">
              <a:buNone/>
              <a:defRPr sz="7559" b="1"/>
            </a:lvl5pPr>
            <a:lvl6pPr marL="10799750" indent="0">
              <a:buNone/>
              <a:defRPr sz="7559" b="1"/>
            </a:lvl6pPr>
            <a:lvl7pPr marL="12959700" indent="0">
              <a:buNone/>
              <a:defRPr sz="7559" b="1"/>
            </a:lvl7pPr>
            <a:lvl8pPr marL="15119650" indent="0">
              <a:buNone/>
              <a:defRPr sz="7559" b="1"/>
            </a:lvl8pPr>
            <a:lvl9pPr marL="17279600" indent="0">
              <a:buNone/>
              <a:defRPr sz="7559" b="1"/>
            </a:lvl9pPr>
          </a:lstStyle>
          <a:p>
            <a:pPr lvl="0"/>
            <a:r>
              <a:rPr lang="en-US"/>
              <a:t>Click to edit Master text styles</a:t>
            </a:r>
          </a:p>
        </p:txBody>
      </p:sp>
      <p:sp>
        <p:nvSpPr>
          <p:cNvPr id="4" name="Content Placeholder 3"/>
          <p:cNvSpPr>
            <a:spLocks noGrp="1"/>
          </p:cNvSpPr>
          <p:nvPr>
            <p:ph sz="half" idx="2"/>
          </p:nvPr>
        </p:nvSpPr>
        <p:spPr>
          <a:xfrm>
            <a:off x="3223566" y="11834740"/>
            <a:ext cx="19798379" cy="174071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23692249" y="7942328"/>
            <a:ext cx="19895883" cy="3892412"/>
          </a:xfrm>
        </p:spPr>
        <p:txBody>
          <a:bodyPr anchor="b"/>
          <a:lstStyle>
            <a:lvl1pPr marL="0" indent="0">
              <a:buNone/>
              <a:defRPr sz="11338" b="1"/>
            </a:lvl1pPr>
            <a:lvl2pPr marL="2159950" indent="0">
              <a:buNone/>
              <a:defRPr sz="9449" b="1"/>
            </a:lvl2pPr>
            <a:lvl3pPr marL="4319900" indent="0">
              <a:buNone/>
              <a:defRPr sz="8504" b="1"/>
            </a:lvl3pPr>
            <a:lvl4pPr marL="6479850" indent="0">
              <a:buNone/>
              <a:defRPr sz="7559" b="1"/>
            </a:lvl4pPr>
            <a:lvl5pPr marL="8639800" indent="0">
              <a:buNone/>
              <a:defRPr sz="7559" b="1"/>
            </a:lvl5pPr>
            <a:lvl6pPr marL="10799750" indent="0">
              <a:buNone/>
              <a:defRPr sz="7559" b="1"/>
            </a:lvl6pPr>
            <a:lvl7pPr marL="12959700" indent="0">
              <a:buNone/>
              <a:defRPr sz="7559" b="1"/>
            </a:lvl7pPr>
            <a:lvl8pPr marL="15119650" indent="0">
              <a:buNone/>
              <a:defRPr sz="7559" b="1"/>
            </a:lvl8pPr>
            <a:lvl9pPr marL="17279600" indent="0">
              <a:buNone/>
              <a:defRPr sz="7559" b="1"/>
            </a:lvl9pPr>
          </a:lstStyle>
          <a:p>
            <a:pPr lvl="0"/>
            <a:r>
              <a:rPr lang="en-US"/>
              <a:t>Click to edit Master text styles</a:t>
            </a:r>
          </a:p>
        </p:txBody>
      </p:sp>
      <p:sp>
        <p:nvSpPr>
          <p:cNvPr id="6" name="Content Placeholder 5"/>
          <p:cNvSpPr>
            <a:spLocks noGrp="1"/>
          </p:cNvSpPr>
          <p:nvPr>
            <p:ph sz="quarter" idx="4"/>
          </p:nvPr>
        </p:nvSpPr>
        <p:spPr>
          <a:xfrm>
            <a:off x="23692249" y="11834740"/>
            <a:ext cx="19895883" cy="174071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6F6E732-0DD1-4608-9A7F-620F877A9D58}" type="datetimeFigureOut">
              <a:rPr lang="en-GB" smtClean="0"/>
              <a:t>30/06/2025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9404844-27FB-4081-9C35-0495DE65DEA3}" type="slidenum">
              <a:rPr lang="en-GB" smtClean="0"/>
              <a:t>‹#›</a:t>
            </a:fld>
            <a:endParaRPr lang="en-GB"/>
          </a:p>
        </p:txBody>
      </p:sp>
    </p:spTree>
    <p:extLst>
      <p:ext uri="{BB962C8B-B14F-4D97-AF65-F5344CB8AC3E}">
        <p14:creationId xmlns:p14="http://schemas.microsoft.com/office/powerpoint/2010/main" val="14087051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6F6E732-0DD1-4608-9A7F-620F877A9D58}" type="datetimeFigureOut">
              <a:rPr lang="en-GB" smtClean="0"/>
              <a:t>30/06/2025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9404844-27FB-4081-9C35-0495DE65DEA3}" type="slidenum">
              <a:rPr lang="en-GB" smtClean="0"/>
              <a:t>‹#›</a:t>
            </a:fld>
            <a:endParaRPr lang="en-GB"/>
          </a:p>
        </p:txBody>
      </p:sp>
    </p:spTree>
    <p:extLst>
      <p:ext uri="{BB962C8B-B14F-4D97-AF65-F5344CB8AC3E}">
        <p14:creationId xmlns:p14="http://schemas.microsoft.com/office/powerpoint/2010/main" val="36818090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6F6E732-0DD1-4608-9A7F-620F877A9D58}" type="datetimeFigureOut">
              <a:rPr lang="en-GB" smtClean="0"/>
              <a:t>30/06/2025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9404844-27FB-4081-9C35-0495DE65DEA3}" type="slidenum">
              <a:rPr lang="en-GB" smtClean="0"/>
              <a:t>‹#›</a:t>
            </a:fld>
            <a:endParaRPr lang="en-GB"/>
          </a:p>
        </p:txBody>
      </p:sp>
    </p:spTree>
    <p:extLst>
      <p:ext uri="{BB962C8B-B14F-4D97-AF65-F5344CB8AC3E}">
        <p14:creationId xmlns:p14="http://schemas.microsoft.com/office/powerpoint/2010/main" val="34046275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223561" y="2159952"/>
            <a:ext cx="15094057" cy="7559834"/>
          </a:xfrm>
        </p:spPr>
        <p:txBody>
          <a:bodyPr anchor="b"/>
          <a:lstStyle>
            <a:lvl1pPr>
              <a:defRPr sz="15118"/>
            </a:lvl1pPr>
          </a:lstStyle>
          <a:p>
            <a:r>
              <a:rPr lang="en-US"/>
              <a:t>Click to edit Master title style</a:t>
            </a:r>
            <a:endParaRPr lang="en-US" dirty="0"/>
          </a:p>
        </p:txBody>
      </p:sp>
      <p:sp>
        <p:nvSpPr>
          <p:cNvPr id="3" name="Content Placeholder 2"/>
          <p:cNvSpPr>
            <a:spLocks noGrp="1"/>
          </p:cNvSpPr>
          <p:nvPr>
            <p:ph idx="1"/>
          </p:nvPr>
        </p:nvSpPr>
        <p:spPr>
          <a:xfrm>
            <a:off x="19895883" y="4664905"/>
            <a:ext cx="23692247" cy="23024494"/>
          </a:xfrm>
        </p:spPr>
        <p:txBody>
          <a:bodyPr/>
          <a:lstStyle>
            <a:lvl1pPr>
              <a:defRPr sz="15118"/>
            </a:lvl1pPr>
            <a:lvl2pPr>
              <a:defRPr sz="13228"/>
            </a:lvl2pPr>
            <a:lvl3pPr>
              <a:defRPr sz="11338"/>
            </a:lvl3pPr>
            <a:lvl4pPr>
              <a:defRPr sz="9449"/>
            </a:lvl4pPr>
            <a:lvl5pPr>
              <a:defRPr sz="9449"/>
            </a:lvl5pPr>
            <a:lvl6pPr>
              <a:defRPr sz="9449"/>
            </a:lvl6pPr>
            <a:lvl7pPr>
              <a:defRPr sz="9449"/>
            </a:lvl7pPr>
            <a:lvl8pPr>
              <a:defRPr sz="9449"/>
            </a:lvl8pPr>
            <a:lvl9pPr>
              <a:defRPr sz="944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223561" y="9719786"/>
            <a:ext cx="15094057" cy="18007107"/>
          </a:xfrm>
        </p:spPr>
        <p:txBody>
          <a:bodyPr/>
          <a:lstStyle>
            <a:lvl1pPr marL="0" indent="0">
              <a:buNone/>
              <a:defRPr sz="7559"/>
            </a:lvl1pPr>
            <a:lvl2pPr marL="2159950" indent="0">
              <a:buNone/>
              <a:defRPr sz="6614"/>
            </a:lvl2pPr>
            <a:lvl3pPr marL="4319900" indent="0">
              <a:buNone/>
              <a:defRPr sz="5669"/>
            </a:lvl3pPr>
            <a:lvl4pPr marL="6479850" indent="0">
              <a:buNone/>
              <a:defRPr sz="4724"/>
            </a:lvl4pPr>
            <a:lvl5pPr marL="8639800" indent="0">
              <a:buNone/>
              <a:defRPr sz="4724"/>
            </a:lvl5pPr>
            <a:lvl6pPr marL="10799750" indent="0">
              <a:buNone/>
              <a:defRPr sz="4724"/>
            </a:lvl6pPr>
            <a:lvl7pPr marL="12959700" indent="0">
              <a:buNone/>
              <a:defRPr sz="4724"/>
            </a:lvl7pPr>
            <a:lvl8pPr marL="15119650" indent="0">
              <a:buNone/>
              <a:defRPr sz="4724"/>
            </a:lvl8pPr>
            <a:lvl9pPr marL="17279600" indent="0">
              <a:buNone/>
              <a:defRPr sz="4724"/>
            </a:lvl9pPr>
          </a:lstStyle>
          <a:p>
            <a:pPr lvl="0"/>
            <a:r>
              <a:rPr lang="en-US"/>
              <a:t>Click to edit Master text styles</a:t>
            </a:r>
          </a:p>
        </p:txBody>
      </p:sp>
      <p:sp>
        <p:nvSpPr>
          <p:cNvPr id="5" name="Date Placeholder 4"/>
          <p:cNvSpPr>
            <a:spLocks noGrp="1"/>
          </p:cNvSpPr>
          <p:nvPr>
            <p:ph type="dt" sz="half" idx="10"/>
          </p:nvPr>
        </p:nvSpPr>
        <p:spPr/>
        <p:txBody>
          <a:bodyPr/>
          <a:lstStyle/>
          <a:p>
            <a:fld id="{86F6E732-0DD1-4608-9A7F-620F877A9D58}" type="datetimeFigureOut">
              <a:rPr lang="en-GB" smtClean="0"/>
              <a:t>30/06/2025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9404844-27FB-4081-9C35-0495DE65DEA3}" type="slidenum">
              <a:rPr lang="en-GB" smtClean="0"/>
              <a:t>‹#›</a:t>
            </a:fld>
            <a:endParaRPr lang="en-GB"/>
          </a:p>
        </p:txBody>
      </p:sp>
    </p:spTree>
    <p:extLst>
      <p:ext uri="{BB962C8B-B14F-4D97-AF65-F5344CB8AC3E}">
        <p14:creationId xmlns:p14="http://schemas.microsoft.com/office/powerpoint/2010/main" val="5903125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223561" y="2159952"/>
            <a:ext cx="15094057" cy="7559834"/>
          </a:xfrm>
        </p:spPr>
        <p:txBody>
          <a:bodyPr anchor="b"/>
          <a:lstStyle>
            <a:lvl1pPr>
              <a:defRPr sz="15118"/>
            </a:lvl1pPr>
          </a:lstStyle>
          <a:p>
            <a:r>
              <a:rPr lang="en-US"/>
              <a:t>Click to edit Master title style</a:t>
            </a:r>
            <a:endParaRPr lang="en-US" dirty="0"/>
          </a:p>
        </p:txBody>
      </p:sp>
      <p:sp>
        <p:nvSpPr>
          <p:cNvPr id="3" name="Picture Placeholder 2"/>
          <p:cNvSpPr>
            <a:spLocks noGrp="1" noChangeAspect="1"/>
          </p:cNvSpPr>
          <p:nvPr>
            <p:ph type="pic" idx="1"/>
          </p:nvPr>
        </p:nvSpPr>
        <p:spPr>
          <a:xfrm>
            <a:off x="19895883" y="4664905"/>
            <a:ext cx="23692247" cy="23024494"/>
          </a:xfrm>
        </p:spPr>
        <p:txBody>
          <a:bodyPr anchor="t"/>
          <a:lstStyle>
            <a:lvl1pPr marL="0" indent="0">
              <a:buNone/>
              <a:defRPr sz="15118"/>
            </a:lvl1pPr>
            <a:lvl2pPr marL="2159950" indent="0">
              <a:buNone/>
              <a:defRPr sz="13228"/>
            </a:lvl2pPr>
            <a:lvl3pPr marL="4319900" indent="0">
              <a:buNone/>
              <a:defRPr sz="11338"/>
            </a:lvl3pPr>
            <a:lvl4pPr marL="6479850" indent="0">
              <a:buNone/>
              <a:defRPr sz="9449"/>
            </a:lvl4pPr>
            <a:lvl5pPr marL="8639800" indent="0">
              <a:buNone/>
              <a:defRPr sz="9449"/>
            </a:lvl5pPr>
            <a:lvl6pPr marL="10799750" indent="0">
              <a:buNone/>
              <a:defRPr sz="9449"/>
            </a:lvl6pPr>
            <a:lvl7pPr marL="12959700" indent="0">
              <a:buNone/>
              <a:defRPr sz="9449"/>
            </a:lvl7pPr>
            <a:lvl8pPr marL="15119650" indent="0">
              <a:buNone/>
              <a:defRPr sz="9449"/>
            </a:lvl8pPr>
            <a:lvl9pPr marL="17279600" indent="0">
              <a:buNone/>
              <a:defRPr sz="9449"/>
            </a:lvl9pPr>
          </a:lstStyle>
          <a:p>
            <a:r>
              <a:rPr lang="en-US"/>
              <a:t>Click icon to add picture</a:t>
            </a:r>
            <a:endParaRPr lang="en-US" dirty="0"/>
          </a:p>
        </p:txBody>
      </p:sp>
      <p:sp>
        <p:nvSpPr>
          <p:cNvPr id="4" name="Text Placeholder 3"/>
          <p:cNvSpPr>
            <a:spLocks noGrp="1"/>
          </p:cNvSpPr>
          <p:nvPr>
            <p:ph type="body" sz="half" idx="2"/>
          </p:nvPr>
        </p:nvSpPr>
        <p:spPr>
          <a:xfrm>
            <a:off x="3223561" y="9719786"/>
            <a:ext cx="15094057" cy="18007107"/>
          </a:xfrm>
        </p:spPr>
        <p:txBody>
          <a:bodyPr/>
          <a:lstStyle>
            <a:lvl1pPr marL="0" indent="0">
              <a:buNone/>
              <a:defRPr sz="7559"/>
            </a:lvl1pPr>
            <a:lvl2pPr marL="2159950" indent="0">
              <a:buNone/>
              <a:defRPr sz="6614"/>
            </a:lvl2pPr>
            <a:lvl3pPr marL="4319900" indent="0">
              <a:buNone/>
              <a:defRPr sz="5669"/>
            </a:lvl3pPr>
            <a:lvl4pPr marL="6479850" indent="0">
              <a:buNone/>
              <a:defRPr sz="4724"/>
            </a:lvl4pPr>
            <a:lvl5pPr marL="8639800" indent="0">
              <a:buNone/>
              <a:defRPr sz="4724"/>
            </a:lvl5pPr>
            <a:lvl6pPr marL="10799750" indent="0">
              <a:buNone/>
              <a:defRPr sz="4724"/>
            </a:lvl6pPr>
            <a:lvl7pPr marL="12959700" indent="0">
              <a:buNone/>
              <a:defRPr sz="4724"/>
            </a:lvl7pPr>
            <a:lvl8pPr marL="15119650" indent="0">
              <a:buNone/>
              <a:defRPr sz="4724"/>
            </a:lvl8pPr>
            <a:lvl9pPr marL="17279600" indent="0">
              <a:buNone/>
              <a:defRPr sz="4724"/>
            </a:lvl9pPr>
          </a:lstStyle>
          <a:p>
            <a:pPr lvl="0"/>
            <a:r>
              <a:rPr lang="en-US"/>
              <a:t>Click to edit Master text styles</a:t>
            </a:r>
          </a:p>
        </p:txBody>
      </p:sp>
      <p:sp>
        <p:nvSpPr>
          <p:cNvPr id="5" name="Date Placeholder 4"/>
          <p:cNvSpPr>
            <a:spLocks noGrp="1"/>
          </p:cNvSpPr>
          <p:nvPr>
            <p:ph type="dt" sz="half" idx="10"/>
          </p:nvPr>
        </p:nvSpPr>
        <p:spPr/>
        <p:txBody>
          <a:bodyPr/>
          <a:lstStyle/>
          <a:p>
            <a:fld id="{86F6E732-0DD1-4608-9A7F-620F877A9D58}" type="datetimeFigureOut">
              <a:rPr lang="en-GB" smtClean="0"/>
              <a:t>30/06/2025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9404844-27FB-4081-9C35-0495DE65DEA3}" type="slidenum">
              <a:rPr lang="en-GB" smtClean="0"/>
              <a:t>‹#›</a:t>
            </a:fld>
            <a:endParaRPr lang="en-GB"/>
          </a:p>
        </p:txBody>
      </p:sp>
    </p:spTree>
    <p:extLst>
      <p:ext uri="{BB962C8B-B14F-4D97-AF65-F5344CB8AC3E}">
        <p14:creationId xmlns:p14="http://schemas.microsoft.com/office/powerpoint/2010/main" val="12536687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217466" y="1724969"/>
            <a:ext cx="40364569" cy="626236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3217466" y="8624810"/>
            <a:ext cx="40364569" cy="2055705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217465" y="30029347"/>
            <a:ext cx="10529888" cy="1724962"/>
          </a:xfrm>
          <a:prstGeom prst="rect">
            <a:avLst/>
          </a:prstGeom>
        </p:spPr>
        <p:txBody>
          <a:bodyPr vert="horz" lIns="91440" tIns="45720" rIns="91440" bIns="45720" rtlCol="0" anchor="ctr"/>
          <a:lstStyle>
            <a:lvl1pPr algn="l">
              <a:defRPr sz="5669">
                <a:solidFill>
                  <a:schemeClr val="tx1">
                    <a:tint val="82000"/>
                  </a:schemeClr>
                </a:solidFill>
              </a:defRPr>
            </a:lvl1pPr>
          </a:lstStyle>
          <a:p>
            <a:fld id="{86F6E732-0DD1-4608-9A7F-620F877A9D58}" type="datetimeFigureOut">
              <a:rPr lang="en-GB" smtClean="0"/>
              <a:t>30/06/2025</a:t>
            </a:fld>
            <a:endParaRPr lang="en-GB"/>
          </a:p>
        </p:txBody>
      </p:sp>
      <p:sp>
        <p:nvSpPr>
          <p:cNvPr id="5" name="Footer Placeholder 4"/>
          <p:cNvSpPr>
            <a:spLocks noGrp="1"/>
          </p:cNvSpPr>
          <p:nvPr>
            <p:ph type="ftr" sz="quarter" idx="3"/>
          </p:nvPr>
        </p:nvSpPr>
        <p:spPr>
          <a:xfrm>
            <a:off x="15502335" y="30029347"/>
            <a:ext cx="15794831" cy="1724962"/>
          </a:xfrm>
          <a:prstGeom prst="rect">
            <a:avLst/>
          </a:prstGeom>
        </p:spPr>
        <p:txBody>
          <a:bodyPr vert="horz" lIns="91440" tIns="45720" rIns="91440" bIns="45720" rtlCol="0" anchor="ctr"/>
          <a:lstStyle>
            <a:lvl1pPr algn="ctr">
              <a:defRPr sz="5669">
                <a:solidFill>
                  <a:schemeClr val="tx1">
                    <a:tint val="82000"/>
                  </a:schemeClr>
                </a:solidFill>
              </a:defRPr>
            </a:lvl1pPr>
          </a:lstStyle>
          <a:p>
            <a:endParaRPr lang="en-GB"/>
          </a:p>
        </p:txBody>
      </p:sp>
      <p:sp>
        <p:nvSpPr>
          <p:cNvPr id="6" name="Slide Number Placeholder 5"/>
          <p:cNvSpPr>
            <a:spLocks noGrp="1"/>
          </p:cNvSpPr>
          <p:nvPr>
            <p:ph type="sldNum" sz="quarter" idx="4"/>
          </p:nvPr>
        </p:nvSpPr>
        <p:spPr>
          <a:xfrm>
            <a:off x="33052147" y="30029347"/>
            <a:ext cx="10529888" cy="1724962"/>
          </a:xfrm>
          <a:prstGeom prst="rect">
            <a:avLst/>
          </a:prstGeom>
        </p:spPr>
        <p:txBody>
          <a:bodyPr vert="horz" lIns="91440" tIns="45720" rIns="91440" bIns="45720" rtlCol="0" anchor="ctr"/>
          <a:lstStyle>
            <a:lvl1pPr algn="r">
              <a:defRPr sz="5669">
                <a:solidFill>
                  <a:schemeClr val="tx1">
                    <a:tint val="82000"/>
                  </a:schemeClr>
                </a:solidFill>
              </a:defRPr>
            </a:lvl1pPr>
          </a:lstStyle>
          <a:p>
            <a:fld id="{29404844-27FB-4081-9C35-0495DE65DEA3}" type="slidenum">
              <a:rPr lang="en-GB" smtClean="0"/>
              <a:t>‹#›</a:t>
            </a:fld>
            <a:endParaRPr lang="en-GB"/>
          </a:p>
        </p:txBody>
      </p:sp>
    </p:spTree>
    <p:extLst>
      <p:ext uri="{BB962C8B-B14F-4D97-AF65-F5344CB8AC3E}">
        <p14:creationId xmlns:p14="http://schemas.microsoft.com/office/powerpoint/2010/main" val="11584160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4319900" rtl="0" eaLnBrk="1" latinLnBrk="0" hangingPunct="1">
        <a:lnSpc>
          <a:spcPct val="90000"/>
        </a:lnSpc>
        <a:spcBef>
          <a:spcPct val="0"/>
        </a:spcBef>
        <a:buNone/>
        <a:defRPr sz="20787" kern="1200">
          <a:solidFill>
            <a:schemeClr val="tx1"/>
          </a:solidFill>
          <a:latin typeface="+mj-lt"/>
          <a:ea typeface="+mj-ea"/>
          <a:cs typeface="+mj-cs"/>
        </a:defRPr>
      </a:lvl1pPr>
    </p:titleStyle>
    <p:bodyStyle>
      <a:lvl1pPr marL="1079975" indent="-1079975" algn="l" defTabSz="4319900" rtl="0" eaLnBrk="1" latinLnBrk="0" hangingPunct="1">
        <a:lnSpc>
          <a:spcPct val="90000"/>
        </a:lnSpc>
        <a:spcBef>
          <a:spcPts val="4724"/>
        </a:spcBef>
        <a:buFont typeface="Arial" panose="020B0604020202020204" pitchFamily="34" charset="0"/>
        <a:buChar char="•"/>
        <a:defRPr sz="13228" kern="1200">
          <a:solidFill>
            <a:schemeClr val="tx1"/>
          </a:solidFill>
          <a:latin typeface="+mn-lt"/>
          <a:ea typeface="+mn-ea"/>
          <a:cs typeface="+mn-cs"/>
        </a:defRPr>
      </a:lvl1pPr>
      <a:lvl2pPr marL="3239925" indent="-1079975" algn="l" defTabSz="4319900" rtl="0" eaLnBrk="1" latinLnBrk="0" hangingPunct="1">
        <a:lnSpc>
          <a:spcPct val="90000"/>
        </a:lnSpc>
        <a:spcBef>
          <a:spcPts val="2362"/>
        </a:spcBef>
        <a:buFont typeface="Arial" panose="020B0604020202020204" pitchFamily="34" charset="0"/>
        <a:buChar char="•"/>
        <a:defRPr sz="11338" kern="1200">
          <a:solidFill>
            <a:schemeClr val="tx1"/>
          </a:solidFill>
          <a:latin typeface="+mn-lt"/>
          <a:ea typeface="+mn-ea"/>
          <a:cs typeface="+mn-cs"/>
        </a:defRPr>
      </a:lvl2pPr>
      <a:lvl3pPr marL="5399875" indent="-1079975" algn="l" defTabSz="4319900" rtl="0" eaLnBrk="1" latinLnBrk="0" hangingPunct="1">
        <a:lnSpc>
          <a:spcPct val="90000"/>
        </a:lnSpc>
        <a:spcBef>
          <a:spcPts val="2362"/>
        </a:spcBef>
        <a:buFont typeface="Arial" panose="020B0604020202020204" pitchFamily="34" charset="0"/>
        <a:buChar char="•"/>
        <a:defRPr sz="9449" kern="1200">
          <a:solidFill>
            <a:schemeClr val="tx1"/>
          </a:solidFill>
          <a:latin typeface="+mn-lt"/>
          <a:ea typeface="+mn-ea"/>
          <a:cs typeface="+mn-cs"/>
        </a:defRPr>
      </a:lvl3pPr>
      <a:lvl4pPr marL="7559825" indent="-1079975" algn="l" defTabSz="4319900" rtl="0" eaLnBrk="1" latinLnBrk="0" hangingPunct="1">
        <a:lnSpc>
          <a:spcPct val="90000"/>
        </a:lnSpc>
        <a:spcBef>
          <a:spcPts val="2362"/>
        </a:spcBef>
        <a:buFont typeface="Arial" panose="020B0604020202020204" pitchFamily="34" charset="0"/>
        <a:buChar char="•"/>
        <a:defRPr sz="8504" kern="1200">
          <a:solidFill>
            <a:schemeClr val="tx1"/>
          </a:solidFill>
          <a:latin typeface="+mn-lt"/>
          <a:ea typeface="+mn-ea"/>
          <a:cs typeface="+mn-cs"/>
        </a:defRPr>
      </a:lvl4pPr>
      <a:lvl5pPr marL="9719775" indent="-1079975" algn="l" defTabSz="4319900" rtl="0" eaLnBrk="1" latinLnBrk="0" hangingPunct="1">
        <a:lnSpc>
          <a:spcPct val="90000"/>
        </a:lnSpc>
        <a:spcBef>
          <a:spcPts val="2362"/>
        </a:spcBef>
        <a:buFont typeface="Arial" panose="020B0604020202020204" pitchFamily="34" charset="0"/>
        <a:buChar char="•"/>
        <a:defRPr sz="8504" kern="1200">
          <a:solidFill>
            <a:schemeClr val="tx1"/>
          </a:solidFill>
          <a:latin typeface="+mn-lt"/>
          <a:ea typeface="+mn-ea"/>
          <a:cs typeface="+mn-cs"/>
        </a:defRPr>
      </a:lvl5pPr>
      <a:lvl6pPr marL="11879725" indent="-1079975" algn="l" defTabSz="4319900" rtl="0" eaLnBrk="1" latinLnBrk="0" hangingPunct="1">
        <a:lnSpc>
          <a:spcPct val="90000"/>
        </a:lnSpc>
        <a:spcBef>
          <a:spcPts val="2362"/>
        </a:spcBef>
        <a:buFont typeface="Arial" panose="020B0604020202020204" pitchFamily="34" charset="0"/>
        <a:buChar char="•"/>
        <a:defRPr sz="8504" kern="1200">
          <a:solidFill>
            <a:schemeClr val="tx1"/>
          </a:solidFill>
          <a:latin typeface="+mn-lt"/>
          <a:ea typeface="+mn-ea"/>
          <a:cs typeface="+mn-cs"/>
        </a:defRPr>
      </a:lvl6pPr>
      <a:lvl7pPr marL="14039675" indent="-1079975" algn="l" defTabSz="4319900" rtl="0" eaLnBrk="1" latinLnBrk="0" hangingPunct="1">
        <a:lnSpc>
          <a:spcPct val="90000"/>
        </a:lnSpc>
        <a:spcBef>
          <a:spcPts val="2362"/>
        </a:spcBef>
        <a:buFont typeface="Arial" panose="020B0604020202020204" pitchFamily="34" charset="0"/>
        <a:buChar char="•"/>
        <a:defRPr sz="8504" kern="1200">
          <a:solidFill>
            <a:schemeClr val="tx1"/>
          </a:solidFill>
          <a:latin typeface="+mn-lt"/>
          <a:ea typeface="+mn-ea"/>
          <a:cs typeface="+mn-cs"/>
        </a:defRPr>
      </a:lvl7pPr>
      <a:lvl8pPr marL="16199625" indent="-1079975" algn="l" defTabSz="4319900" rtl="0" eaLnBrk="1" latinLnBrk="0" hangingPunct="1">
        <a:lnSpc>
          <a:spcPct val="90000"/>
        </a:lnSpc>
        <a:spcBef>
          <a:spcPts val="2362"/>
        </a:spcBef>
        <a:buFont typeface="Arial" panose="020B0604020202020204" pitchFamily="34" charset="0"/>
        <a:buChar char="•"/>
        <a:defRPr sz="8504" kern="1200">
          <a:solidFill>
            <a:schemeClr val="tx1"/>
          </a:solidFill>
          <a:latin typeface="+mn-lt"/>
          <a:ea typeface="+mn-ea"/>
          <a:cs typeface="+mn-cs"/>
        </a:defRPr>
      </a:lvl8pPr>
      <a:lvl9pPr marL="18359575" indent="-1079975" algn="l" defTabSz="4319900" rtl="0" eaLnBrk="1" latinLnBrk="0" hangingPunct="1">
        <a:lnSpc>
          <a:spcPct val="90000"/>
        </a:lnSpc>
        <a:spcBef>
          <a:spcPts val="2362"/>
        </a:spcBef>
        <a:buFont typeface="Arial" panose="020B0604020202020204" pitchFamily="34" charset="0"/>
        <a:buChar char="•"/>
        <a:defRPr sz="8504" kern="1200">
          <a:solidFill>
            <a:schemeClr val="tx1"/>
          </a:solidFill>
          <a:latin typeface="+mn-lt"/>
          <a:ea typeface="+mn-ea"/>
          <a:cs typeface="+mn-cs"/>
        </a:defRPr>
      </a:lvl9pPr>
    </p:bodyStyle>
    <p:otherStyle>
      <a:defPPr>
        <a:defRPr lang="en-US"/>
      </a:defPPr>
      <a:lvl1pPr marL="0" algn="l" defTabSz="4319900" rtl="0" eaLnBrk="1" latinLnBrk="0" hangingPunct="1">
        <a:defRPr sz="8504" kern="1200">
          <a:solidFill>
            <a:schemeClr val="tx1"/>
          </a:solidFill>
          <a:latin typeface="+mn-lt"/>
          <a:ea typeface="+mn-ea"/>
          <a:cs typeface="+mn-cs"/>
        </a:defRPr>
      </a:lvl1pPr>
      <a:lvl2pPr marL="2159950" algn="l" defTabSz="4319900" rtl="0" eaLnBrk="1" latinLnBrk="0" hangingPunct="1">
        <a:defRPr sz="8504" kern="1200">
          <a:solidFill>
            <a:schemeClr val="tx1"/>
          </a:solidFill>
          <a:latin typeface="+mn-lt"/>
          <a:ea typeface="+mn-ea"/>
          <a:cs typeface="+mn-cs"/>
        </a:defRPr>
      </a:lvl2pPr>
      <a:lvl3pPr marL="4319900" algn="l" defTabSz="4319900" rtl="0" eaLnBrk="1" latinLnBrk="0" hangingPunct="1">
        <a:defRPr sz="8504" kern="1200">
          <a:solidFill>
            <a:schemeClr val="tx1"/>
          </a:solidFill>
          <a:latin typeface="+mn-lt"/>
          <a:ea typeface="+mn-ea"/>
          <a:cs typeface="+mn-cs"/>
        </a:defRPr>
      </a:lvl3pPr>
      <a:lvl4pPr marL="6479850" algn="l" defTabSz="4319900" rtl="0" eaLnBrk="1" latinLnBrk="0" hangingPunct="1">
        <a:defRPr sz="8504" kern="1200">
          <a:solidFill>
            <a:schemeClr val="tx1"/>
          </a:solidFill>
          <a:latin typeface="+mn-lt"/>
          <a:ea typeface="+mn-ea"/>
          <a:cs typeface="+mn-cs"/>
        </a:defRPr>
      </a:lvl4pPr>
      <a:lvl5pPr marL="8639800" algn="l" defTabSz="4319900" rtl="0" eaLnBrk="1" latinLnBrk="0" hangingPunct="1">
        <a:defRPr sz="8504" kern="1200">
          <a:solidFill>
            <a:schemeClr val="tx1"/>
          </a:solidFill>
          <a:latin typeface="+mn-lt"/>
          <a:ea typeface="+mn-ea"/>
          <a:cs typeface="+mn-cs"/>
        </a:defRPr>
      </a:lvl5pPr>
      <a:lvl6pPr marL="10799750" algn="l" defTabSz="4319900" rtl="0" eaLnBrk="1" latinLnBrk="0" hangingPunct="1">
        <a:defRPr sz="8504" kern="1200">
          <a:solidFill>
            <a:schemeClr val="tx1"/>
          </a:solidFill>
          <a:latin typeface="+mn-lt"/>
          <a:ea typeface="+mn-ea"/>
          <a:cs typeface="+mn-cs"/>
        </a:defRPr>
      </a:lvl6pPr>
      <a:lvl7pPr marL="12959700" algn="l" defTabSz="4319900" rtl="0" eaLnBrk="1" latinLnBrk="0" hangingPunct="1">
        <a:defRPr sz="8504" kern="1200">
          <a:solidFill>
            <a:schemeClr val="tx1"/>
          </a:solidFill>
          <a:latin typeface="+mn-lt"/>
          <a:ea typeface="+mn-ea"/>
          <a:cs typeface="+mn-cs"/>
        </a:defRPr>
      </a:lvl7pPr>
      <a:lvl8pPr marL="15119650" algn="l" defTabSz="4319900" rtl="0" eaLnBrk="1" latinLnBrk="0" hangingPunct="1">
        <a:defRPr sz="8504" kern="1200">
          <a:solidFill>
            <a:schemeClr val="tx1"/>
          </a:solidFill>
          <a:latin typeface="+mn-lt"/>
          <a:ea typeface="+mn-ea"/>
          <a:cs typeface="+mn-cs"/>
        </a:defRPr>
      </a:lvl8pPr>
      <a:lvl9pPr marL="17279600" algn="l" defTabSz="4319900" rtl="0" eaLnBrk="1" latinLnBrk="0" hangingPunct="1">
        <a:defRPr sz="850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white paper with text and words&#10;&#10;AI-generated content may be incorrect.">
            <a:extLst>
              <a:ext uri="{FF2B5EF4-FFF2-40B4-BE49-F238E27FC236}">
                <a16:creationId xmlns:a16="http://schemas.microsoft.com/office/drawing/2014/main" id="{11AE7B5C-12F8-537E-9DA0-0DBDEB2C56A1}"/>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500" y="1925647"/>
            <a:ext cx="46800000" cy="28547993"/>
          </a:xfrm>
          <a:prstGeom prst="rect">
            <a:avLst/>
          </a:prstGeom>
        </p:spPr>
      </p:pic>
      <p:sp>
        <p:nvSpPr>
          <p:cNvPr id="4" name="Subtitle 2">
            <a:extLst>
              <a:ext uri="{FF2B5EF4-FFF2-40B4-BE49-F238E27FC236}">
                <a16:creationId xmlns:a16="http://schemas.microsoft.com/office/drawing/2014/main" id="{8CAFE9E4-4EAE-CD4A-65F7-1B1A346521C5}"/>
              </a:ext>
            </a:extLst>
          </p:cNvPr>
          <p:cNvSpPr txBox="1">
            <a:spLocks/>
          </p:cNvSpPr>
          <p:nvPr/>
        </p:nvSpPr>
        <p:spPr>
          <a:xfrm>
            <a:off x="29321760" y="28556919"/>
            <a:ext cx="13594080" cy="2759104"/>
          </a:xfrm>
          <a:prstGeom prst="rect">
            <a:avLst/>
          </a:prstGeom>
        </p:spPr>
        <p:txBody>
          <a:bodyPr vert="horz" lIns="350996" tIns="175498" rIns="350996" bIns="175498" rtlCol="0" anchor="t">
            <a:noAutofit/>
          </a:bodyPr>
          <a:lstStyle>
            <a:lvl1pPr marL="0" indent="0" algn="ctr" defTabSz="4319900" rtl="0" eaLnBrk="1" latinLnBrk="0" hangingPunct="1">
              <a:lnSpc>
                <a:spcPct val="90000"/>
              </a:lnSpc>
              <a:spcBef>
                <a:spcPts val="4724"/>
              </a:spcBef>
              <a:buFont typeface="Arial" panose="020B0604020202020204" pitchFamily="34" charset="0"/>
              <a:buNone/>
              <a:defRPr sz="11338" kern="1200">
                <a:solidFill>
                  <a:schemeClr val="tx1"/>
                </a:solidFill>
                <a:latin typeface="+mn-lt"/>
                <a:ea typeface="+mn-ea"/>
                <a:cs typeface="+mn-cs"/>
              </a:defRPr>
            </a:lvl1pPr>
            <a:lvl2pPr marL="2159950" indent="0" algn="ctr" defTabSz="4319900" rtl="0" eaLnBrk="1" latinLnBrk="0" hangingPunct="1">
              <a:lnSpc>
                <a:spcPct val="90000"/>
              </a:lnSpc>
              <a:spcBef>
                <a:spcPts val="2362"/>
              </a:spcBef>
              <a:buFont typeface="Arial" panose="020B0604020202020204" pitchFamily="34" charset="0"/>
              <a:buNone/>
              <a:defRPr sz="9449" kern="1200">
                <a:solidFill>
                  <a:schemeClr val="tx1"/>
                </a:solidFill>
                <a:latin typeface="+mn-lt"/>
                <a:ea typeface="+mn-ea"/>
                <a:cs typeface="+mn-cs"/>
              </a:defRPr>
            </a:lvl2pPr>
            <a:lvl3pPr marL="4319900" indent="0" algn="ctr" defTabSz="4319900" rtl="0" eaLnBrk="1" latinLnBrk="0" hangingPunct="1">
              <a:lnSpc>
                <a:spcPct val="90000"/>
              </a:lnSpc>
              <a:spcBef>
                <a:spcPts val="2362"/>
              </a:spcBef>
              <a:buFont typeface="Arial" panose="020B0604020202020204" pitchFamily="34" charset="0"/>
              <a:buNone/>
              <a:defRPr sz="8504" kern="1200">
                <a:solidFill>
                  <a:schemeClr val="tx1"/>
                </a:solidFill>
                <a:latin typeface="+mn-lt"/>
                <a:ea typeface="+mn-ea"/>
                <a:cs typeface="+mn-cs"/>
              </a:defRPr>
            </a:lvl3pPr>
            <a:lvl4pPr marL="6479850" indent="0" algn="ctr" defTabSz="4319900" rtl="0" eaLnBrk="1" latinLnBrk="0" hangingPunct="1">
              <a:lnSpc>
                <a:spcPct val="90000"/>
              </a:lnSpc>
              <a:spcBef>
                <a:spcPts val="2362"/>
              </a:spcBef>
              <a:buFont typeface="Arial" panose="020B0604020202020204" pitchFamily="34" charset="0"/>
              <a:buNone/>
              <a:defRPr sz="7559" kern="1200">
                <a:solidFill>
                  <a:schemeClr val="tx1"/>
                </a:solidFill>
                <a:latin typeface="+mn-lt"/>
                <a:ea typeface="+mn-ea"/>
                <a:cs typeface="+mn-cs"/>
              </a:defRPr>
            </a:lvl4pPr>
            <a:lvl5pPr marL="8639800" indent="0" algn="ctr" defTabSz="4319900" rtl="0" eaLnBrk="1" latinLnBrk="0" hangingPunct="1">
              <a:lnSpc>
                <a:spcPct val="90000"/>
              </a:lnSpc>
              <a:spcBef>
                <a:spcPts val="2362"/>
              </a:spcBef>
              <a:buFont typeface="Arial" panose="020B0604020202020204" pitchFamily="34" charset="0"/>
              <a:buNone/>
              <a:defRPr sz="7559" kern="1200">
                <a:solidFill>
                  <a:schemeClr val="tx1"/>
                </a:solidFill>
                <a:latin typeface="+mn-lt"/>
                <a:ea typeface="+mn-ea"/>
                <a:cs typeface="+mn-cs"/>
              </a:defRPr>
            </a:lvl5pPr>
            <a:lvl6pPr marL="10799750" indent="0" algn="ctr" defTabSz="4319900" rtl="0" eaLnBrk="1" latinLnBrk="0" hangingPunct="1">
              <a:lnSpc>
                <a:spcPct val="90000"/>
              </a:lnSpc>
              <a:spcBef>
                <a:spcPts val="2362"/>
              </a:spcBef>
              <a:buFont typeface="Arial" panose="020B0604020202020204" pitchFamily="34" charset="0"/>
              <a:buNone/>
              <a:defRPr sz="7559" kern="1200">
                <a:solidFill>
                  <a:schemeClr val="tx1"/>
                </a:solidFill>
                <a:latin typeface="+mn-lt"/>
                <a:ea typeface="+mn-ea"/>
                <a:cs typeface="+mn-cs"/>
              </a:defRPr>
            </a:lvl6pPr>
            <a:lvl7pPr marL="12959700" indent="0" algn="ctr" defTabSz="4319900" rtl="0" eaLnBrk="1" latinLnBrk="0" hangingPunct="1">
              <a:lnSpc>
                <a:spcPct val="90000"/>
              </a:lnSpc>
              <a:spcBef>
                <a:spcPts val="2362"/>
              </a:spcBef>
              <a:buFont typeface="Arial" panose="020B0604020202020204" pitchFamily="34" charset="0"/>
              <a:buNone/>
              <a:defRPr sz="7559" kern="1200">
                <a:solidFill>
                  <a:schemeClr val="tx1"/>
                </a:solidFill>
                <a:latin typeface="+mn-lt"/>
                <a:ea typeface="+mn-ea"/>
                <a:cs typeface="+mn-cs"/>
              </a:defRPr>
            </a:lvl7pPr>
            <a:lvl8pPr marL="15119650" indent="0" algn="ctr" defTabSz="4319900" rtl="0" eaLnBrk="1" latinLnBrk="0" hangingPunct="1">
              <a:lnSpc>
                <a:spcPct val="90000"/>
              </a:lnSpc>
              <a:spcBef>
                <a:spcPts val="2362"/>
              </a:spcBef>
              <a:buFont typeface="Arial" panose="020B0604020202020204" pitchFamily="34" charset="0"/>
              <a:buNone/>
              <a:defRPr sz="7559" kern="1200">
                <a:solidFill>
                  <a:schemeClr val="tx1"/>
                </a:solidFill>
                <a:latin typeface="+mn-lt"/>
                <a:ea typeface="+mn-ea"/>
                <a:cs typeface="+mn-cs"/>
              </a:defRPr>
            </a:lvl8pPr>
            <a:lvl9pPr marL="17279600" indent="0" algn="ctr" defTabSz="4319900" rtl="0" eaLnBrk="1" latinLnBrk="0" hangingPunct="1">
              <a:lnSpc>
                <a:spcPct val="90000"/>
              </a:lnSpc>
              <a:spcBef>
                <a:spcPts val="2362"/>
              </a:spcBef>
              <a:buFont typeface="Arial" panose="020B0604020202020204" pitchFamily="34" charset="0"/>
              <a:buNone/>
              <a:defRPr sz="7559" kern="1200">
                <a:solidFill>
                  <a:schemeClr val="tx1"/>
                </a:solidFill>
                <a:latin typeface="+mn-lt"/>
                <a:ea typeface="+mn-ea"/>
                <a:cs typeface="+mn-cs"/>
              </a:defRPr>
            </a:lvl9pPr>
          </a:lstStyle>
          <a:p>
            <a:pPr algn="l">
              <a:spcBef>
                <a:spcPts val="16122"/>
              </a:spcBef>
            </a:pPr>
            <a:r>
              <a:rPr lang="en-GB" sz="3600" dirty="0">
                <a:latin typeface="Calibri Light" panose="020F0302020204030204" pitchFamily="34" charset="0"/>
                <a:ea typeface="+mn-lt"/>
                <a:cs typeface="Calibri Light" panose="020F0302020204030204" pitchFamily="34" charset="0"/>
              </a:rPr>
              <a:t>Disclosure Statement: All materials included in the poster represent the authors’ own work and anything cited or paraphrased within the text is included in the reference list. This work has not been previously published nor is it being considered for publication elsewhere. There are no conflicts of interest that might have influenced the authors in reporting their findings completely and honestl</a:t>
            </a:r>
            <a:r>
              <a:rPr lang="en-GB" sz="3200" dirty="0">
                <a:latin typeface="Arial" panose="020B0604020202020204" pitchFamily="34" charset="0"/>
                <a:ea typeface="+mn-lt"/>
                <a:cs typeface="Arial" panose="020B0604020202020204" pitchFamily="34" charset="0"/>
              </a:rPr>
              <a:t>y</a:t>
            </a:r>
            <a:r>
              <a:rPr lang="en-GB" sz="3200" dirty="0">
                <a:ea typeface="+mn-lt"/>
                <a:cs typeface="+mn-lt"/>
              </a:rPr>
              <a:t>.</a:t>
            </a:r>
            <a:endParaRPr lang="en-US" sz="3200" dirty="0"/>
          </a:p>
        </p:txBody>
      </p:sp>
      <p:sp>
        <p:nvSpPr>
          <p:cNvPr id="6" name="TextBox 5">
            <a:extLst>
              <a:ext uri="{FF2B5EF4-FFF2-40B4-BE49-F238E27FC236}">
                <a16:creationId xmlns:a16="http://schemas.microsoft.com/office/drawing/2014/main" id="{7E35DA50-9F45-5A2B-C7F8-B8998FEB3C2A}"/>
              </a:ext>
            </a:extLst>
          </p:cNvPr>
          <p:cNvSpPr txBox="1"/>
          <p:nvPr/>
        </p:nvSpPr>
        <p:spPr>
          <a:xfrm>
            <a:off x="378461" y="30110002"/>
            <a:ext cx="11277600" cy="1754326"/>
          </a:xfrm>
          <a:prstGeom prst="rect">
            <a:avLst/>
          </a:prstGeom>
          <a:noFill/>
        </p:spPr>
        <p:txBody>
          <a:bodyPr wrap="square" rtlCol="0">
            <a:spAutoFit/>
          </a:bodyPr>
          <a:lstStyle/>
          <a:p>
            <a:r>
              <a:rPr lang="en-US" sz="3600" dirty="0">
                <a:latin typeface="Calibri Light" panose="020F0302020204030204" pitchFamily="34" charset="0"/>
                <a:cs typeface="Calibri Light" panose="020F0302020204030204" pitchFamily="34" charset="0"/>
              </a:rPr>
              <a:t>Contact:</a:t>
            </a:r>
          </a:p>
          <a:p>
            <a:r>
              <a:rPr lang="en-US" sz="3600" dirty="0">
                <a:latin typeface="Calibri Light" panose="020F0302020204030204" pitchFamily="34" charset="0"/>
                <a:cs typeface="Calibri Light" panose="020F0302020204030204" pitchFamily="34" charset="0"/>
              </a:rPr>
              <a:t>Lucy2.cox@uwe.ac.uk</a:t>
            </a:r>
          </a:p>
          <a:p>
            <a:r>
              <a:rPr lang="en-US" sz="3600" dirty="0" err="1">
                <a:latin typeface="Calibri Light" panose="020F0302020204030204" pitchFamily="34" charset="0"/>
                <a:cs typeface="Calibri Light" panose="020F0302020204030204" pitchFamily="34" charset="0"/>
              </a:rPr>
              <a:t>Anneliese.paul@uwe.ac.uk</a:t>
            </a:r>
            <a:endParaRPr lang="en-US" sz="3600"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234664328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RESGUID" val="a6f3e30e-2316-45fc-b476-4ec36484269a"/>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66</TotalTime>
  <Words>86</Words>
  <Application>Microsoft Office PowerPoint</Application>
  <PresentationFormat>Custom</PresentationFormat>
  <Paragraphs>4</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Aptos</vt:lpstr>
      <vt:lpstr>Aptos Display</vt:lpstr>
      <vt:lpstr>Arial</vt:lpstr>
      <vt:lpstr>Calibri Light</vt:lpstr>
      <vt:lpstr>Office Theme</vt:lpstr>
      <vt:lpstr>PowerPoint Presentation</vt:lpstr>
    </vt:vector>
  </TitlesOfParts>
  <Company>UWE Bristol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Lucy Cox</dc:creator>
  <cp:lastModifiedBy>Christopher Little</cp:lastModifiedBy>
  <cp:revision>7</cp:revision>
  <dcterms:created xsi:type="dcterms:W3CDTF">2024-12-10T04:25:11Z</dcterms:created>
  <dcterms:modified xsi:type="dcterms:W3CDTF">2025-06-30T10:38:03Z</dcterms:modified>
</cp:coreProperties>
</file>