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34" r:id="rId4"/>
  </p:sldMasterIdLst>
  <p:sldIdLst>
    <p:sldId id="256" r:id="rId5"/>
  </p:sldIdLst>
  <p:sldSz cx="46799500" cy="32399288"/>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08"/>
    <p:restoredTop sz="96327"/>
  </p:normalViewPr>
  <p:slideViewPr>
    <p:cSldViewPr snapToGrid="0">
      <p:cViewPr varScale="1">
        <p:scale>
          <a:sx n="17" d="100"/>
          <a:sy n="17" d="100"/>
        </p:scale>
        <p:origin x="96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E8BD4-439C-A7CE-436C-F454CD04E60C}"/>
              </a:ext>
            </a:extLst>
          </p:cNvPr>
          <p:cNvSpPr>
            <a:spLocks noGrp="1"/>
          </p:cNvSpPr>
          <p:nvPr>
            <p:ph type="ctrTitle"/>
          </p:nvPr>
        </p:nvSpPr>
        <p:spPr>
          <a:xfrm>
            <a:off x="5849938" y="5302386"/>
            <a:ext cx="35099625" cy="11279752"/>
          </a:xfrm>
          <a:prstGeom prst="rect">
            <a:avLst/>
          </a:prstGeom>
        </p:spPr>
        <p:txBody>
          <a:bodyPr anchor="b"/>
          <a:lstStyle>
            <a:lvl1pPr algn="ctr">
              <a:defRPr sz="23031"/>
            </a:lvl1pPr>
          </a:lstStyle>
          <a:p>
            <a:r>
              <a:rPr lang="en-GB"/>
              <a:t>Click to edit Master title style</a:t>
            </a:r>
            <a:endParaRPr lang="en-US"/>
          </a:p>
        </p:txBody>
      </p:sp>
      <p:sp>
        <p:nvSpPr>
          <p:cNvPr id="3" name="Subtitle 2">
            <a:extLst>
              <a:ext uri="{FF2B5EF4-FFF2-40B4-BE49-F238E27FC236}">
                <a16:creationId xmlns:a16="http://schemas.microsoft.com/office/drawing/2014/main" id="{442B8C1D-8A17-7412-EE81-3381A0EA178B}"/>
              </a:ext>
            </a:extLst>
          </p:cNvPr>
          <p:cNvSpPr>
            <a:spLocks noGrp="1"/>
          </p:cNvSpPr>
          <p:nvPr>
            <p:ph type="subTitle" idx="1"/>
          </p:nvPr>
        </p:nvSpPr>
        <p:spPr>
          <a:xfrm>
            <a:off x="5849938" y="17017128"/>
            <a:ext cx="35099625" cy="7822326"/>
          </a:xfrm>
          <a:prstGeom prst="rect">
            <a:avLst/>
          </a:prstGeom>
        </p:spPr>
        <p:txBody>
          <a:bodyPr/>
          <a:lstStyle>
            <a:lvl1pPr marL="0" indent="0" algn="ctr">
              <a:buNone/>
              <a:defRPr sz="9212"/>
            </a:lvl1pPr>
            <a:lvl2pPr marL="1754962" indent="0" algn="ctr">
              <a:buNone/>
              <a:defRPr sz="7677"/>
            </a:lvl2pPr>
            <a:lvl3pPr marL="3509924" indent="0" algn="ctr">
              <a:buNone/>
              <a:defRPr sz="6909"/>
            </a:lvl3pPr>
            <a:lvl4pPr marL="5264887" indent="0" algn="ctr">
              <a:buNone/>
              <a:defRPr sz="6142"/>
            </a:lvl4pPr>
            <a:lvl5pPr marL="7019849" indent="0" algn="ctr">
              <a:buNone/>
              <a:defRPr sz="6142"/>
            </a:lvl5pPr>
            <a:lvl6pPr marL="8774811" indent="0" algn="ctr">
              <a:buNone/>
              <a:defRPr sz="6142"/>
            </a:lvl6pPr>
            <a:lvl7pPr marL="10529773" indent="0" algn="ctr">
              <a:buNone/>
              <a:defRPr sz="6142"/>
            </a:lvl7pPr>
            <a:lvl8pPr marL="12284735" indent="0" algn="ctr">
              <a:buNone/>
              <a:defRPr sz="6142"/>
            </a:lvl8pPr>
            <a:lvl9pPr marL="14039698" indent="0" algn="ctr">
              <a:buNone/>
              <a:defRPr sz="6142"/>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A2D0834-7631-4077-8C04-D04D730124B6}"/>
              </a:ext>
            </a:extLst>
          </p:cNvPr>
          <p:cNvSpPr>
            <a:spLocks noGrp="1"/>
          </p:cNvSpPr>
          <p:nvPr>
            <p:ph type="dt" sz="half" idx="10"/>
          </p:nvPr>
        </p:nvSpPr>
        <p:spPr>
          <a:xfrm>
            <a:off x="3217465" y="30029342"/>
            <a:ext cx="10529888" cy="1724962"/>
          </a:xfrm>
          <a:prstGeom prst="rect">
            <a:avLst/>
          </a:prstGeom>
        </p:spPr>
        <p:txBody>
          <a:bodyPr/>
          <a:lstStyle/>
          <a:p>
            <a:fld id="{B129D307-E82B-214C-8FB8-81C2ED1C1A5A}" type="datetimeFigureOut">
              <a:rPr lang="en-US" smtClean="0"/>
              <a:t>1/30/2024</a:t>
            </a:fld>
            <a:endParaRPr lang="en-US"/>
          </a:p>
        </p:txBody>
      </p:sp>
      <p:sp>
        <p:nvSpPr>
          <p:cNvPr id="5" name="Footer Placeholder 4">
            <a:extLst>
              <a:ext uri="{FF2B5EF4-FFF2-40B4-BE49-F238E27FC236}">
                <a16:creationId xmlns:a16="http://schemas.microsoft.com/office/drawing/2014/main" id="{D9ACF8A5-D743-5DEA-C425-5E48831D09B3}"/>
              </a:ext>
            </a:extLst>
          </p:cNvPr>
          <p:cNvSpPr>
            <a:spLocks noGrp="1"/>
          </p:cNvSpPr>
          <p:nvPr>
            <p:ph type="ftr" sz="quarter" idx="11"/>
          </p:nvPr>
        </p:nvSpPr>
        <p:spPr>
          <a:xfrm>
            <a:off x="15502335" y="30029342"/>
            <a:ext cx="15794831" cy="172496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4D18C7B-79B9-ACD9-3EA7-1D7D93C1AD69}"/>
              </a:ext>
            </a:extLst>
          </p:cNvPr>
          <p:cNvSpPr>
            <a:spLocks noGrp="1"/>
          </p:cNvSpPr>
          <p:nvPr>
            <p:ph type="sldNum" sz="quarter" idx="12"/>
          </p:nvPr>
        </p:nvSpPr>
        <p:spPr>
          <a:xfrm>
            <a:off x="33052147" y="30029342"/>
            <a:ext cx="10529888" cy="1724962"/>
          </a:xfrm>
          <a:prstGeom prst="rect">
            <a:avLst/>
          </a:prstGeom>
        </p:spPr>
        <p:txBody>
          <a:bodyPr/>
          <a:lstStyle/>
          <a:p>
            <a:fld id="{0D935689-120E-1D48-9E46-DC09B4CC9216}" type="slidenum">
              <a:rPr lang="en-US" smtClean="0"/>
              <a:t>‹#›</a:t>
            </a:fld>
            <a:endParaRPr lang="en-US"/>
          </a:p>
        </p:txBody>
      </p:sp>
    </p:spTree>
    <p:extLst>
      <p:ext uri="{BB962C8B-B14F-4D97-AF65-F5344CB8AC3E}">
        <p14:creationId xmlns:p14="http://schemas.microsoft.com/office/powerpoint/2010/main" val="653794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035B0-7597-0ADD-1B59-E5F2B7903934}"/>
              </a:ext>
            </a:extLst>
          </p:cNvPr>
          <p:cNvSpPr>
            <a:spLocks noGrp="1"/>
          </p:cNvSpPr>
          <p:nvPr>
            <p:ph type="title"/>
          </p:nvPr>
        </p:nvSpPr>
        <p:spPr>
          <a:xfrm>
            <a:off x="3217466" y="1724964"/>
            <a:ext cx="40364569" cy="6262365"/>
          </a:xfrm>
          <a:prstGeom prst="rect">
            <a:avLst/>
          </a:prstGeom>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433FD7D-33C6-41D2-BF48-208391B98378}"/>
              </a:ext>
            </a:extLst>
          </p:cNvPr>
          <p:cNvSpPr>
            <a:spLocks noGrp="1"/>
          </p:cNvSpPr>
          <p:nvPr>
            <p:ph type="body" orient="vert" idx="1"/>
          </p:nvPr>
        </p:nvSpPr>
        <p:spPr>
          <a:xfrm>
            <a:off x="3217466" y="8624810"/>
            <a:ext cx="40364569" cy="20557051"/>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999B673-485A-BA9B-D9F1-7043829C4E92}"/>
              </a:ext>
            </a:extLst>
          </p:cNvPr>
          <p:cNvSpPr>
            <a:spLocks noGrp="1"/>
          </p:cNvSpPr>
          <p:nvPr>
            <p:ph type="dt" sz="half" idx="10"/>
          </p:nvPr>
        </p:nvSpPr>
        <p:spPr>
          <a:xfrm>
            <a:off x="3217465" y="30029342"/>
            <a:ext cx="10529888" cy="1724962"/>
          </a:xfrm>
          <a:prstGeom prst="rect">
            <a:avLst/>
          </a:prstGeom>
        </p:spPr>
        <p:txBody>
          <a:bodyPr/>
          <a:lstStyle/>
          <a:p>
            <a:fld id="{B129D307-E82B-214C-8FB8-81C2ED1C1A5A}" type="datetimeFigureOut">
              <a:rPr lang="en-US" smtClean="0"/>
              <a:t>1/30/2024</a:t>
            </a:fld>
            <a:endParaRPr lang="en-US"/>
          </a:p>
        </p:txBody>
      </p:sp>
      <p:sp>
        <p:nvSpPr>
          <p:cNvPr id="5" name="Footer Placeholder 4">
            <a:extLst>
              <a:ext uri="{FF2B5EF4-FFF2-40B4-BE49-F238E27FC236}">
                <a16:creationId xmlns:a16="http://schemas.microsoft.com/office/drawing/2014/main" id="{967BE392-E548-4B4D-1078-677F42474AF9}"/>
              </a:ext>
            </a:extLst>
          </p:cNvPr>
          <p:cNvSpPr>
            <a:spLocks noGrp="1"/>
          </p:cNvSpPr>
          <p:nvPr>
            <p:ph type="ftr" sz="quarter" idx="11"/>
          </p:nvPr>
        </p:nvSpPr>
        <p:spPr>
          <a:xfrm>
            <a:off x="15502335" y="30029342"/>
            <a:ext cx="15794831" cy="172496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61A5EFF-6CA5-0B7C-312E-3C8B39694A15}"/>
              </a:ext>
            </a:extLst>
          </p:cNvPr>
          <p:cNvSpPr>
            <a:spLocks noGrp="1"/>
          </p:cNvSpPr>
          <p:nvPr>
            <p:ph type="sldNum" sz="quarter" idx="12"/>
          </p:nvPr>
        </p:nvSpPr>
        <p:spPr>
          <a:xfrm>
            <a:off x="33052147" y="30029342"/>
            <a:ext cx="10529888" cy="1724962"/>
          </a:xfrm>
          <a:prstGeom prst="rect">
            <a:avLst/>
          </a:prstGeom>
        </p:spPr>
        <p:txBody>
          <a:bodyPr/>
          <a:lstStyle/>
          <a:p>
            <a:fld id="{0D935689-120E-1D48-9E46-DC09B4CC9216}" type="slidenum">
              <a:rPr lang="en-US" smtClean="0"/>
              <a:t>‹#›</a:t>
            </a:fld>
            <a:endParaRPr lang="en-US"/>
          </a:p>
        </p:txBody>
      </p:sp>
    </p:spTree>
    <p:extLst>
      <p:ext uri="{BB962C8B-B14F-4D97-AF65-F5344CB8AC3E}">
        <p14:creationId xmlns:p14="http://schemas.microsoft.com/office/powerpoint/2010/main" val="2714941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EAC248-ED65-CC10-373E-830E719793D5}"/>
              </a:ext>
            </a:extLst>
          </p:cNvPr>
          <p:cNvSpPr>
            <a:spLocks noGrp="1"/>
          </p:cNvSpPr>
          <p:nvPr>
            <p:ph type="title" orient="vert"/>
          </p:nvPr>
        </p:nvSpPr>
        <p:spPr>
          <a:xfrm>
            <a:off x="33490892" y="1724962"/>
            <a:ext cx="10091142" cy="27456899"/>
          </a:xfrm>
          <a:prstGeom prst="rect">
            <a:avLst/>
          </a:prstGeo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9A60CBD-D39F-84A8-D836-C6675BF31DE4}"/>
              </a:ext>
            </a:extLst>
          </p:cNvPr>
          <p:cNvSpPr>
            <a:spLocks noGrp="1"/>
          </p:cNvSpPr>
          <p:nvPr>
            <p:ph type="body" orient="vert" idx="1"/>
          </p:nvPr>
        </p:nvSpPr>
        <p:spPr>
          <a:xfrm>
            <a:off x="3217466" y="1724962"/>
            <a:ext cx="29688433" cy="27456899"/>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BCF163D-98AB-E3EB-256D-B2DB38C55E3D}"/>
              </a:ext>
            </a:extLst>
          </p:cNvPr>
          <p:cNvSpPr>
            <a:spLocks noGrp="1"/>
          </p:cNvSpPr>
          <p:nvPr>
            <p:ph type="dt" sz="half" idx="10"/>
          </p:nvPr>
        </p:nvSpPr>
        <p:spPr>
          <a:xfrm>
            <a:off x="3217465" y="30029342"/>
            <a:ext cx="10529888" cy="1724962"/>
          </a:xfrm>
          <a:prstGeom prst="rect">
            <a:avLst/>
          </a:prstGeom>
        </p:spPr>
        <p:txBody>
          <a:bodyPr/>
          <a:lstStyle/>
          <a:p>
            <a:fld id="{B129D307-E82B-214C-8FB8-81C2ED1C1A5A}" type="datetimeFigureOut">
              <a:rPr lang="en-US" smtClean="0"/>
              <a:t>1/30/2024</a:t>
            </a:fld>
            <a:endParaRPr lang="en-US"/>
          </a:p>
        </p:txBody>
      </p:sp>
      <p:sp>
        <p:nvSpPr>
          <p:cNvPr id="5" name="Footer Placeholder 4">
            <a:extLst>
              <a:ext uri="{FF2B5EF4-FFF2-40B4-BE49-F238E27FC236}">
                <a16:creationId xmlns:a16="http://schemas.microsoft.com/office/drawing/2014/main" id="{0769F1C8-7B8E-0E7E-8D8B-7F6917357B61}"/>
              </a:ext>
            </a:extLst>
          </p:cNvPr>
          <p:cNvSpPr>
            <a:spLocks noGrp="1"/>
          </p:cNvSpPr>
          <p:nvPr>
            <p:ph type="ftr" sz="quarter" idx="11"/>
          </p:nvPr>
        </p:nvSpPr>
        <p:spPr>
          <a:xfrm>
            <a:off x="15502335" y="30029342"/>
            <a:ext cx="15794831" cy="172496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B4F15D4-B013-45F9-4E54-66F6C0C18D47}"/>
              </a:ext>
            </a:extLst>
          </p:cNvPr>
          <p:cNvSpPr>
            <a:spLocks noGrp="1"/>
          </p:cNvSpPr>
          <p:nvPr>
            <p:ph type="sldNum" sz="quarter" idx="12"/>
          </p:nvPr>
        </p:nvSpPr>
        <p:spPr>
          <a:xfrm>
            <a:off x="33052147" y="30029342"/>
            <a:ext cx="10529888" cy="1724962"/>
          </a:xfrm>
          <a:prstGeom prst="rect">
            <a:avLst/>
          </a:prstGeom>
        </p:spPr>
        <p:txBody>
          <a:bodyPr/>
          <a:lstStyle/>
          <a:p>
            <a:fld id="{0D935689-120E-1D48-9E46-DC09B4CC9216}" type="slidenum">
              <a:rPr lang="en-US" smtClean="0"/>
              <a:t>‹#›</a:t>
            </a:fld>
            <a:endParaRPr lang="en-US"/>
          </a:p>
        </p:txBody>
      </p:sp>
    </p:spTree>
    <p:extLst>
      <p:ext uri="{BB962C8B-B14F-4D97-AF65-F5344CB8AC3E}">
        <p14:creationId xmlns:p14="http://schemas.microsoft.com/office/powerpoint/2010/main" val="2982315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FE4ED-00FB-FC77-F584-1D98E61A0F20}"/>
              </a:ext>
            </a:extLst>
          </p:cNvPr>
          <p:cNvSpPr>
            <a:spLocks noGrp="1"/>
          </p:cNvSpPr>
          <p:nvPr>
            <p:ph type="title"/>
          </p:nvPr>
        </p:nvSpPr>
        <p:spPr>
          <a:xfrm>
            <a:off x="3217466" y="1724964"/>
            <a:ext cx="40364569" cy="6262365"/>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809FAE6-E27D-8535-AA5D-8189CDBBDF41}"/>
              </a:ext>
            </a:extLst>
          </p:cNvPr>
          <p:cNvSpPr>
            <a:spLocks noGrp="1"/>
          </p:cNvSpPr>
          <p:nvPr>
            <p:ph idx="1"/>
          </p:nvPr>
        </p:nvSpPr>
        <p:spPr>
          <a:xfrm>
            <a:off x="3217466" y="8624810"/>
            <a:ext cx="40364569" cy="20557051"/>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5490A5E-C12F-8755-53C3-6031CE1A8FFF}"/>
              </a:ext>
            </a:extLst>
          </p:cNvPr>
          <p:cNvSpPr>
            <a:spLocks noGrp="1"/>
          </p:cNvSpPr>
          <p:nvPr>
            <p:ph type="dt" sz="half" idx="10"/>
          </p:nvPr>
        </p:nvSpPr>
        <p:spPr>
          <a:xfrm>
            <a:off x="3217465" y="30029342"/>
            <a:ext cx="10529888" cy="1724962"/>
          </a:xfrm>
          <a:prstGeom prst="rect">
            <a:avLst/>
          </a:prstGeom>
        </p:spPr>
        <p:txBody>
          <a:bodyPr/>
          <a:lstStyle/>
          <a:p>
            <a:fld id="{B129D307-E82B-214C-8FB8-81C2ED1C1A5A}" type="datetimeFigureOut">
              <a:rPr lang="en-US" smtClean="0"/>
              <a:t>1/30/2024</a:t>
            </a:fld>
            <a:endParaRPr lang="en-US"/>
          </a:p>
        </p:txBody>
      </p:sp>
      <p:sp>
        <p:nvSpPr>
          <p:cNvPr id="5" name="Footer Placeholder 4">
            <a:extLst>
              <a:ext uri="{FF2B5EF4-FFF2-40B4-BE49-F238E27FC236}">
                <a16:creationId xmlns:a16="http://schemas.microsoft.com/office/drawing/2014/main" id="{C03F078C-C647-83D4-8EB7-CE58EEBE02EC}"/>
              </a:ext>
            </a:extLst>
          </p:cNvPr>
          <p:cNvSpPr>
            <a:spLocks noGrp="1"/>
          </p:cNvSpPr>
          <p:nvPr>
            <p:ph type="ftr" sz="quarter" idx="11"/>
          </p:nvPr>
        </p:nvSpPr>
        <p:spPr>
          <a:xfrm>
            <a:off x="15502335" y="30029342"/>
            <a:ext cx="15794831" cy="172496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15DCBC0-D46E-3827-EC2B-043F578BDD9E}"/>
              </a:ext>
            </a:extLst>
          </p:cNvPr>
          <p:cNvSpPr>
            <a:spLocks noGrp="1"/>
          </p:cNvSpPr>
          <p:nvPr>
            <p:ph type="sldNum" sz="quarter" idx="12"/>
          </p:nvPr>
        </p:nvSpPr>
        <p:spPr>
          <a:xfrm>
            <a:off x="33052147" y="30029342"/>
            <a:ext cx="10529888" cy="1724962"/>
          </a:xfrm>
          <a:prstGeom prst="rect">
            <a:avLst/>
          </a:prstGeom>
        </p:spPr>
        <p:txBody>
          <a:bodyPr/>
          <a:lstStyle/>
          <a:p>
            <a:fld id="{0D935689-120E-1D48-9E46-DC09B4CC9216}" type="slidenum">
              <a:rPr lang="en-US" smtClean="0"/>
              <a:t>‹#›</a:t>
            </a:fld>
            <a:endParaRPr lang="en-US"/>
          </a:p>
        </p:txBody>
      </p:sp>
    </p:spTree>
    <p:extLst>
      <p:ext uri="{BB962C8B-B14F-4D97-AF65-F5344CB8AC3E}">
        <p14:creationId xmlns:p14="http://schemas.microsoft.com/office/powerpoint/2010/main" val="2139659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8F3F0-471B-8FC7-3BB0-51B6692798A8}"/>
              </a:ext>
            </a:extLst>
          </p:cNvPr>
          <p:cNvSpPr>
            <a:spLocks noGrp="1"/>
          </p:cNvSpPr>
          <p:nvPr>
            <p:ph type="title"/>
          </p:nvPr>
        </p:nvSpPr>
        <p:spPr>
          <a:xfrm>
            <a:off x="3193091" y="8077327"/>
            <a:ext cx="40364569" cy="13477201"/>
          </a:xfrm>
          <a:prstGeom prst="rect">
            <a:avLst/>
          </a:prstGeom>
        </p:spPr>
        <p:txBody>
          <a:bodyPr anchor="b"/>
          <a:lstStyle>
            <a:lvl1pPr>
              <a:defRPr sz="23031"/>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242D8DD-6CF8-8C0D-BBFD-BEFD84CD04BA}"/>
              </a:ext>
            </a:extLst>
          </p:cNvPr>
          <p:cNvSpPr>
            <a:spLocks noGrp="1"/>
          </p:cNvSpPr>
          <p:nvPr>
            <p:ph type="body" idx="1"/>
          </p:nvPr>
        </p:nvSpPr>
        <p:spPr>
          <a:xfrm>
            <a:off x="3193091" y="21682028"/>
            <a:ext cx="40364569" cy="7087342"/>
          </a:xfrm>
          <a:prstGeom prst="rect">
            <a:avLst/>
          </a:prstGeom>
        </p:spPr>
        <p:txBody>
          <a:bodyPr/>
          <a:lstStyle>
            <a:lvl1pPr marL="0" indent="0">
              <a:buNone/>
              <a:defRPr sz="9212">
                <a:solidFill>
                  <a:schemeClr val="tx1">
                    <a:tint val="75000"/>
                  </a:schemeClr>
                </a:solidFill>
              </a:defRPr>
            </a:lvl1pPr>
            <a:lvl2pPr marL="1754962" indent="0">
              <a:buNone/>
              <a:defRPr sz="7677">
                <a:solidFill>
                  <a:schemeClr val="tx1">
                    <a:tint val="75000"/>
                  </a:schemeClr>
                </a:solidFill>
              </a:defRPr>
            </a:lvl2pPr>
            <a:lvl3pPr marL="3509924" indent="0">
              <a:buNone/>
              <a:defRPr sz="6909">
                <a:solidFill>
                  <a:schemeClr val="tx1">
                    <a:tint val="75000"/>
                  </a:schemeClr>
                </a:solidFill>
              </a:defRPr>
            </a:lvl3pPr>
            <a:lvl4pPr marL="5264887" indent="0">
              <a:buNone/>
              <a:defRPr sz="6142">
                <a:solidFill>
                  <a:schemeClr val="tx1">
                    <a:tint val="75000"/>
                  </a:schemeClr>
                </a:solidFill>
              </a:defRPr>
            </a:lvl4pPr>
            <a:lvl5pPr marL="7019849" indent="0">
              <a:buNone/>
              <a:defRPr sz="6142">
                <a:solidFill>
                  <a:schemeClr val="tx1">
                    <a:tint val="75000"/>
                  </a:schemeClr>
                </a:solidFill>
              </a:defRPr>
            </a:lvl5pPr>
            <a:lvl6pPr marL="8774811" indent="0">
              <a:buNone/>
              <a:defRPr sz="6142">
                <a:solidFill>
                  <a:schemeClr val="tx1">
                    <a:tint val="75000"/>
                  </a:schemeClr>
                </a:solidFill>
              </a:defRPr>
            </a:lvl6pPr>
            <a:lvl7pPr marL="10529773" indent="0">
              <a:buNone/>
              <a:defRPr sz="6142">
                <a:solidFill>
                  <a:schemeClr val="tx1">
                    <a:tint val="75000"/>
                  </a:schemeClr>
                </a:solidFill>
              </a:defRPr>
            </a:lvl7pPr>
            <a:lvl8pPr marL="12284735" indent="0">
              <a:buNone/>
              <a:defRPr sz="6142">
                <a:solidFill>
                  <a:schemeClr val="tx1">
                    <a:tint val="75000"/>
                  </a:schemeClr>
                </a:solidFill>
              </a:defRPr>
            </a:lvl8pPr>
            <a:lvl9pPr marL="14039698" indent="0">
              <a:buNone/>
              <a:defRPr sz="6142">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1DD6591-5B74-E81E-BFAC-88AF261256C8}"/>
              </a:ext>
            </a:extLst>
          </p:cNvPr>
          <p:cNvSpPr>
            <a:spLocks noGrp="1"/>
          </p:cNvSpPr>
          <p:nvPr>
            <p:ph type="dt" sz="half" idx="10"/>
          </p:nvPr>
        </p:nvSpPr>
        <p:spPr>
          <a:xfrm>
            <a:off x="3217465" y="30029342"/>
            <a:ext cx="10529888" cy="1724962"/>
          </a:xfrm>
          <a:prstGeom prst="rect">
            <a:avLst/>
          </a:prstGeom>
        </p:spPr>
        <p:txBody>
          <a:bodyPr/>
          <a:lstStyle/>
          <a:p>
            <a:fld id="{B129D307-E82B-214C-8FB8-81C2ED1C1A5A}" type="datetimeFigureOut">
              <a:rPr lang="en-US" smtClean="0"/>
              <a:t>1/30/2024</a:t>
            </a:fld>
            <a:endParaRPr lang="en-US"/>
          </a:p>
        </p:txBody>
      </p:sp>
      <p:sp>
        <p:nvSpPr>
          <p:cNvPr id="5" name="Footer Placeholder 4">
            <a:extLst>
              <a:ext uri="{FF2B5EF4-FFF2-40B4-BE49-F238E27FC236}">
                <a16:creationId xmlns:a16="http://schemas.microsoft.com/office/drawing/2014/main" id="{272399E7-BA25-A3D8-84EC-1B82DBE11580}"/>
              </a:ext>
            </a:extLst>
          </p:cNvPr>
          <p:cNvSpPr>
            <a:spLocks noGrp="1"/>
          </p:cNvSpPr>
          <p:nvPr>
            <p:ph type="ftr" sz="quarter" idx="11"/>
          </p:nvPr>
        </p:nvSpPr>
        <p:spPr>
          <a:xfrm>
            <a:off x="15502335" y="30029342"/>
            <a:ext cx="15794831" cy="172496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F8DC6EE-82E5-008F-3338-C57329155275}"/>
              </a:ext>
            </a:extLst>
          </p:cNvPr>
          <p:cNvSpPr>
            <a:spLocks noGrp="1"/>
          </p:cNvSpPr>
          <p:nvPr>
            <p:ph type="sldNum" sz="quarter" idx="12"/>
          </p:nvPr>
        </p:nvSpPr>
        <p:spPr>
          <a:xfrm>
            <a:off x="33052147" y="30029342"/>
            <a:ext cx="10529888" cy="1724962"/>
          </a:xfrm>
          <a:prstGeom prst="rect">
            <a:avLst/>
          </a:prstGeom>
        </p:spPr>
        <p:txBody>
          <a:bodyPr/>
          <a:lstStyle/>
          <a:p>
            <a:fld id="{0D935689-120E-1D48-9E46-DC09B4CC9216}" type="slidenum">
              <a:rPr lang="en-US" smtClean="0"/>
              <a:t>‹#›</a:t>
            </a:fld>
            <a:endParaRPr lang="en-US"/>
          </a:p>
        </p:txBody>
      </p:sp>
    </p:spTree>
    <p:extLst>
      <p:ext uri="{BB962C8B-B14F-4D97-AF65-F5344CB8AC3E}">
        <p14:creationId xmlns:p14="http://schemas.microsoft.com/office/powerpoint/2010/main" val="653924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3D046-C74C-F1AA-8DBF-0181E356271F}"/>
              </a:ext>
            </a:extLst>
          </p:cNvPr>
          <p:cNvSpPr>
            <a:spLocks noGrp="1"/>
          </p:cNvSpPr>
          <p:nvPr>
            <p:ph type="title"/>
          </p:nvPr>
        </p:nvSpPr>
        <p:spPr>
          <a:xfrm>
            <a:off x="3217466" y="1724964"/>
            <a:ext cx="40364569" cy="6262365"/>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B7E3D21-18A8-4E79-02D1-634FE0661736}"/>
              </a:ext>
            </a:extLst>
          </p:cNvPr>
          <p:cNvSpPr>
            <a:spLocks noGrp="1"/>
          </p:cNvSpPr>
          <p:nvPr>
            <p:ph sz="half" idx="1"/>
          </p:nvPr>
        </p:nvSpPr>
        <p:spPr>
          <a:xfrm>
            <a:off x="3217465" y="8624810"/>
            <a:ext cx="19889788" cy="20557051"/>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2E2EF70-5D64-5385-1CEC-977D30994A01}"/>
              </a:ext>
            </a:extLst>
          </p:cNvPr>
          <p:cNvSpPr>
            <a:spLocks noGrp="1"/>
          </p:cNvSpPr>
          <p:nvPr>
            <p:ph sz="half" idx="2"/>
          </p:nvPr>
        </p:nvSpPr>
        <p:spPr>
          <a:xfrm>
            <a:off x="23692247" y="8624810"/>
            <a:ext cx="19889788" cy="20557051"/>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98BF759-41ED-B56F-CECE-6FA1262A2345}"/>
              </a:ext>
            </a:extLst>
          </p:cNvPr>
          <p:cNvSpPr>
            <a:spLocks noGrp="1"/>
          </p:cNvSpPr>
          <p:nvPr>
            <p:ph type="dt" sz="half" idx="10"/>
          </p:nvPr>
        </p:nvSpPr>
        <p:spPr>
          <a:xfrm>
            <a:off x="3217465" y="30029342"/>
            <a:ext cx="10529888" cy="1724962"/>
          </a:xfrm>
          <a:prstGeom prst="rect">
            <a:avLst/>
          </a:prstGeom>
        </p:spPr>
        <p:txBody>
          <a:bodyPr/>
          <a:lstStyle/>
          <a:p>
            <a:fld id="{B129D307-E82B-214C-8FB8-81C2ED1C1A5A}" type="datetimeFigureOut">
              <a:rPr lang="en-US" smtClean="0"/>
              <a:t>1/30/2024</a:t>
            </a:fld>
            <a:endParaRPr lang="en-US"/>
          </a:p>
        </p:txBody>
      </p:sp>
      <p:sp>
        <p:nvSpPr>
          <p:cNvPr id="6" name="Footer Placeholder 5">
            <a:extLst>
              <a:ext uri="{FF2B5EF4-FFF2-40B4-BE49-F238E27FC236}">
                <a16:creationId xmlns:a16="http://schemas.microsoft.com/office/drawing/2014/main" id="{1370A3A6-A182-CE7F-5F1B-0A9E9E785115}"/>
              </a:ext>
            </a:extLst>
          </p:cNvPr>
          <p:cNvSpPr>
            <a:spLocks noGrp="1"/>
          </p:cNvSpPr>
          <p:nvPr>
            <p:ph type="ftr" sz="quarter" idx="11"/>
          </p:nvPr>
        </p:nvSpPr>
        <p:spPr>
          <a:xfrm>
            <a:off x="15502335" y="30029342"/>
            <a:ext cx="15794831" cy="172496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00F8EBE-7C8D-B6FD-F64C-0F67153D9D01}"/>
              </a:ext>
            </a:extLst>
          </p:cNvPr>
          <p:cNvSpPr>
            <a:spLocks noGrp="1"/>
          </p:cNvSpPr>
          <p:nvPr>
            <p:ph type="sldNum" sz="quarter" idx="12"/>
          </p:nvPr>
        </p:nvSpPr>
        <p:spPr>
          <a:xfrm>
            <a:off x="33052147" y="30029342"/>
            <a:ext cx="10529888" cy="1724962"/>
          </a:xfrm>
          <a:prstGeom prst="rect">
            <a:avLst/>
          </a:prstGeom>
        </p:spPr>
        <p:txBody>
          <a:bodyPr/>
          <a:lstStyle/>
          <a:p>
            <a:fld id="{0D935689-120E-1D48-9E46-DC09B4CC9216}" type="slidenum">
              <a:rPr lang="en-US" smtClean="0"/>
              <a:t>‹#›</a:t>
            </a:fld>
            <a:endParaRPr lang="en-US"/>
          </a:p>
        </p:txBody>
      </p:sp>
    </p:spTree>
    <p:extLst>
      <p:ext uri="{BB962C8B-B14F-4D97-AF65-F5344CB8AC3E}">
        <p14:creationId xmlns:p14="http://schemas.microsoft.com/office/powerpoint/2010/main" val="2979626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62A13-7288-8C4F-F1C9-D6A19B80D74E}"/>
              </a:ext>
            </a:extLst>
          </p:cNvPr>
          <p:cNvSpPr>
            <a:spLocks noGrp="1"/>
          </p:cNvSpPr>
          <p:nvPr>
            <p:ph type="title"/>
          </p:nvPr>
        </p:nvSpPr>
        <p:spPr>
          <a:xfrm>
            <a:off x="3223561" y="1724964"/>
            <a:ext cx="40364569" cy="6262365"/>
          </a:xfrm>
          <a:prstGeom prst="rect">
            <a:avLst/>
          </a:prstGeo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E204934-61EF-F9A8-AE7B-315B4D1607BC}"/>
              </a:ext>
            </a:extLst>
          </p:cNvPr>
          <p:cNvSpPr>
            <a:spLocks noGrp="1"/>
          </p:cNvSpPr>
          <p:nvPr>
            <p:ph type="body" idx="1"/>
          </p:nvPr>
        </p:nvSpPr>
        <p:spPr>
          <a:xfrm>
            <a:off x="3223563" y="7942328"/>
            <a:ext cx="19798380" cy="3892412"/>
          </a:xfrm>
          <a:prstGeom prst="rect">
            <a:avLst/>
          </a:prstGeom>
        </p:spPr>
        <p:txBody>
          <a:bodyPr anchor="b"/>
          <a:lstStyle>
            <a:lvl1pPr marL="0" indent="0">
              <a:buNone/>
              <a:defRPr sz="9212" b="1"/>
            </a:lvl1pPr>
            <a:lvl2pPr marL="1754962" indent="0">
              <a:buNone/>
              <a:defRPr sz="7677" b="1"/>
            </a:lvl2pPr>
            <a:lvl3pPr marL="3509924" indent="0">
              <a:buNone/>
              <a:defRPr sz="6909" b="1"/>
            </a:lvl3pPr>
            <a:lvl4pPr marL="5264887" indent="0">
              <a:buNone/>
              <a:defRPr sz="6142" b="1"/>
            </a:lvl4pPr>
            <a:lvl5pPr marL="7019849" indent="0">
              <a:buNone/>
              <a:defRPr sz="6142" b="1"/>
            </a:lvl5pPr>
            <a:lvl6pPr marL="8774811" indent="0">
              <a:buNone/>
              <a:defRPr sz="6142" b="1"/>
            </a:lvl6pPr>
            <a:lvl7pPr marL="10529773" indent="0">
              <a:buNone/>
              <a:defRPr sz="6142" b="1"/>
            </a:lvl7pPr>
            <a:lvl8pPr marL="12284735" indent="0">
              <a:buNone/>
              <a:defRPr sz="6142" b="1"/>
            </a:lvl8pPr>
            <a:lvl9pPr marL="14039698" indent="0">
              <a:buNone/>
              <a:defRPr sz="6142" b="1"/>
            </a:lvl9pPr>
          </a:lstStyle>
          <a:p>
            <a:pPr lvl="0"/>
            <a:r>
              <a:rPr lang="en-GB"/>
              <a:t>Click to edit Master text styles</a:t>
            </a:r>
          </a:p>
        </p:txBody>
      </p:sp>
      <p:sp>
        <p:nvSpPr>
          <p:cNvPr id="4" name="Content Placeholder 3">
            <a:extLst>
              <a:ext uri="{FF2B5EF4-FFF2-40B4-BE49-F238E27FC236}">
                <a16:creationId xmlns:a16="http://schemas.microsoft.com/office/drawing/2014/main" id="{BE166038-7AF2-79B8-D89D-499471463B7B}"/>
              </a:ext>
            </a:extLst>
          </p:cNvPr>
          <p:cNvSpPr>
            <a:spLocks noGrp="1"/>
          </p:cNvSpPr>
          <p:nvPr>
            <p:ph sz="half" idx="2"/>
          </p:nvPr>
        </p:nvSpPr>
        <p:spPr>
          <a:xfrm>
            <a:off x="3223563" y="11834740"/>
            <a:ext cx="19798380" cy="1740712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4409F4B-65AC-D254-5A21-49BF89A355AE}"/>
              </a:ext>
            </a:extLst>
          </p:cNvPr>
          <p:cNvSpPr>
            <a:spLocks noGrp="1"/>
          </p:cNvSpPr>
          <p:nvPr>
            <p:ph type="body" sz="quarter" idx="3"/>
          </p:nvPr>
        </p:nvSpPr>
        <p:spPr>
          <a:xfrm>
            <a:off x="23692247" y="7942328"/>
            <a:ext cx="19895883" cy="3892412"/>
          </a:xfrm>
          <a:prstGeom prst="rect">
            <a:avLst/>
          </a:prstGeom>
        </p:spPr>
        <p:txBody>
          <a:bodyPr anchor="b"/>
          <a:lstStyle>
            <a:lvl1pPr marL="0" indent="0">
              <a:buNone/>
              <a:defRPr sz="9212" b="1"/>
            </a:lvl1pPr>
            <a:lvl2pPr marL="1754962" indent="0">
              <a:buNone/>
              <a:defRPr sz="7677" b="1"/>
            </a:lvl2pPr>
            <a:lvl3pPr marL="3509924" indent="0">
              <a:buNone/>
              <a:defRPr sz="6909" b="1"/>
            </a:lvl3pPr>
            <a:lvl4pPr marL="5264887" indent="0">
              <a:buNone/>
              <a:defRPr sz="6142" b="1"/>
            </a:lvl4pPr>
            <a:lvl5pPr marL="7019849" indent="0">
              <a:buNone/>
              <a:defRPr sz="6142" b="1"/>
            </a:lvl5pPr>
            <a:lvl6pPr marL="8774811" indent="0">
              <a:buNone/>
              <a:defRPr sz="6142" b="1"/>
            </a:lvl6pPr>
            <a:lvl7pPr marL="10529773" indent="0">
              <a:buNone/>
              <a:defRPr sz="6142" b="1"/>
            </a:lvl7pPr>
            <a:lvl8pPr marL="12284735" indent="0">
              <a:buNone/>
              <a:defRPr sz="6142" b="1"/>
            </a:lvl8pPr>
            <a:lvl9pPr marL="14039698" indent="0">
              <a:buNone/>
              <a:defRPr sz="6142" b="1"/>
            </a:lvl9pPr>
          </a:lstStyle>
          <a:p>
            <a:pPr lvl="0"/>
            <a:r>
              <a:rPr lang="en-GB"/>
              <a:t>Click to edit Master text styles</a:t>
            </a:r>
          </a:p>
        </p:txBody>
      </p:sp>
      <p:sp>
        <p:nvSpPr>
          <p:cNvPr id="6" name="Content Placeholder 5">
            <a:extLst>
              <a:ext uri="{FF2B5EF4-FFF2-40B4-BE49-F238E27FC236}">
                <a16:creationId xmlns:a16="http://schemas.microsoft.com/office/drawing/2014/main" id="{4751AAF6-A2C9-1A37-0960-1A774D4A0EEF}"/>
              </a:ext>
            </a:extLst>
          </p:cNvPr>
          <p:cNvSpPr>
            <a:spLocks noGrp="1"/>
          </p:cNvSpPr>
          <p:nvPr>
            <p:ph sz="quarter" idx="4"/>
          </p:nvPr>
        </p:nvSpPr>
        <p:spPr>
          <a:xfrm>
            <a:off x="23692247" y="11834740"/>
            <a:ext cx="19895883" cy="1740712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034F2DE-1AC1-FD41-C07E-0079CDEFFD4A}"/>
              </a:ext>
            </a:extLst>
          </p:cNvPr>
          <p:cNvSpPr>
            <a:spLocks noGrp="1"/>
          </p:cNvSpPr>
          <p:nvPr>
            <p:ph type="dt" sz="half" idx="10"/>
          </p:nvPr>
        </p:nvSpPr>
        <p:spPr>
          <a:xfrm>
            <a:off x="3217465" y="30029342"/>
            <a:ext cx="10529888" cy="1724962"/>
          </a:xfrm>
          <a:prstGeom prst="rect">
            <a:avLst/>
          </a:prstGeom>
        </p:spPr>
        <p:txBody>
          <a:bodyPr/>
          <a:lstStyle/>
          <a:p>
            <a:fld id="{B129D307-E82B-214C-8FB8-81C2ED1C1A5A}" type="datetimeFigureOut">
              <a:rPr lang="en-US" smtClean="0"/>
              <a:t>1/30/2024</a:t>
            </a:fld>
            <a:endParaRPr lang="en-US"/>
          </a:p>
        </p:txBody>
      </p:sp>
      <p:sp>
        <p:nvSpPr>
          <p:cNvPr id="8" name="Footer Placeholder 7">
            <a:extLst>
              <a:ext uri="{FF2B5EF4-FFF2-40B4-BE49-F238E27FC236}">
                <a16:creationId xmlns:a16="http://schemas.microsoft.com/office/drawing/2014/main" id="{9CE0FEDA-C83C-D47D-6BBC-0AAA141307DE}"/>
              </a:ext>
            </a:extLst>
          </p:cNvPr>
          <p:cNvSpPr>
            <a:spLocks noGrp="1"/>
          </p:cNvSpPr>
          <p:nvPr>
            <p:ph type="ftr" sz="quarter" idx="11"/>
          </p:nvPr>
        </p:nvSpPr>
        <p:spPr>
          <a:xfrm>
            <a:off x="15502335" y="30029342"/>
            <a:ext cx="15794831" cy="1724962"/>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2C7C8BB-8884-F4B9-D3B0-F15B3E2EF210}"/>
              </a:ext>
            </a:extLst>
          </p:cNvPr>
          <p:cNvSpPr>
            <a:spLocks noGrp="1"/>
          </p:cNvSpPr>
          <p:nvPr>
            <p:ph type="sldNum" sz="quarter" idx="12"/>
          </p:nvPr>
        </p:nvSpPr>
        <p:spPr>
          <a:xfrm>
            <a:off x="33052147" y="30029342"/>
            <a:ext cx="10529888" cy="1724962"/>
          </a:xfrm>
          <a:prstGeom prst="rect">
            <a:avLst/>
          </a:prstGeom>
        </p:spPr>
        <p:txBody>
          <a:bodyPr/>
          <a:lstStyle/>
          <a:p>
            <a:fld id="{0D935689-120E-1D48-9E46-DC09B4CC9216}" type="slidenum">
              <a:rPr lang="en-US" smtClean="0"/>
              <a:t>‹#›</a:t>
            </a:fld>
            <a:endParaRPr lang="en-US"/>
          </a:p>
        </p:txBody>
      </p:sp>
    </p:spTree>
    <p:extLst>
      <p:ext uri="{BB962C8B-B14F-4D97-AF65-F5344CB8AC3E}">
        <p14:creationId xmlns:p14="http://schemas.microsoft.com/office/powerpoint/2010/main" val="3954086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A4AAE-EEC9-0D10-4C39-62D59CC75725}"/>
              </a:ext>
            </a:extLst>
          </p:cNvPr>
          <p:cNvSpPr>
            <a:spLocks noGrp="1"/>
          </p:cNvSpPr>
          <p:nvPr>
            <p:ph type="title"/>
          </p:nvPr>
        </p:nvSpPr>
        <p:spPr>
          <a:xfrm>
            <a:off x="3217466" y="1724964"/>
            <a:ext cx="40364569" cy="6262365"/>
          </a:xfrm>
          <a:prstGeom prst="rect">
            <a:avLst/>
          </a:prstGeo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F0D4E9C-E55B-515A-8491-51971433C961}"/>
              </a:ext>
            </a:extLst>
          </p:cNvPr>
          <p:cNvSpPr>
            <a:spLocks noGrp="1"/>
          </p:cNvSpPr>
          <p:nvPr>
            <p:ph type="dt" sz="half" idx="10"/>
          </p:nvPr>
        </p:nvSpPr>
        <p:spPr>
          <a:xfrm>
            <a:off x="3217465" y="30029342"/>
            <a:ext cx="10529888" cy="1724962"/>
          </a:xfrm>
          <a:prstGeom prst="rect">
            <a:avLst/>
          </a:prstGeom>
        </p:spPr>
        <p:txBody>
          <a:bodyPr/>
          <a:lstStyle/>
          <a:p>
            <a:fld id="{B129D307-E82B-214C-8FB8-81C2ED1C1A5A}" type="datetimeFigureOut">
              <a:rPr lang="en-US" smtClean="0"/>
              <a:t>1/30/2024</a:t>
            </a:fld>
            <a:endParaRPr lang="en-US"/>
          </a:p>
        </p:txBody>
      </p:sp>
      <p:sp>
        <p:nvSpPr>
          <p:cNvPr id="4" name="Footer Placeholder 3">
            <a:extLst>
              <a:ext uri="{FF2B5EF4-FFF2-40B4-BE49-F238E27FC236}">
                <a16:creationId xmlns:a16="http://schemas.microsoft.com/office/drawing/2014/main" id="{3F48239B-AB56-3401-D6A6-C62E279203F5}"/>
              </a:ext>
            </a:extLst>
          </p:cNvPr>
          <p:cNvSpPr>
            <a:spLocks noGrp="1"/>
          </p:cNvSpPr>
          <p:nvPr>
            <p:ph type="ftr" sz="quarter" idx="11"/>
          </p:nvPr>
        </p:nvSpPr>
        <p:spPr>
          <a:xfrm>
            <a:off x="15502335" y="30029342"/>
            <a:ext cx="15794831" cy="1724962"/>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8FBBB2C-C7D0-81EA-A6EB-4EB27A7BA9E5}"/>
              </a:ext>
            </a:extLst>
          </p:cNvPr>
          <p:cNvSpPr>
            <a:spLocks noGrp="1"/>
          </p:cNvSpPr>
          <p:nvPr>
            <p:ph type="sldNum" sz="quarter" idx="12"/>
          </p:nvPr>
        </p:nvSpPr>
        <p:spPr>
          <a:xfrm>
            <a:off x="33052147" y="30029342"/>
            <a:ext cx="10529888" cy="1724962"/>
          </a:xfrm>
          <a:prstGeom prst="rect">
            <a:avLst/>
          </a:prstGeom>
        </p:spPr>
        <p:txBody>
          <a:bodyPr/>
          <a:lstStyle/>
          <a:p>
            <a:fld id="{0D935689-120E-1D48-9E46-DC09B4CC9216}" type="slidenum">
              <a:rPr lang="en-US" smtClean="0"/>
              <a:t>‹#›</a:t>
            </a:fld>
            <a:endParaRPr lang="en-US"/>
          </a:p>
        </p:txBody>
      </p:sp>
    </p:spTree>
    <p:extLst>
      <p:ext uri="{BB962C8B-B14F-4D97-AF65-F5344CB8AC3E}">
        <p14:creationId xmlns:p14="http://schemas.microsoft.com/office/powerpoint/2010/main" val="3271607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DC848C-8AED-7F60-FD13-6B4B19846832}"/>
              </a:ext>
            </a:extLst>
          </p:cNvPr>
          <p:cNvSpPr>
            <a:spLocks noGrp="1"/>
          </p:cNvSpPr>
          <p:nvPr>
            <p:ph type="dt" sz="half" idx="10"/>
          </p:nvPr>
        </p:nvSpPr>
        <p:spPr>
          <a:xfrm>
            <a:off x="3217465" y="30029342"/>
            <a:ext cx="10529888" cy="1724962"/>
          </a:xfrm>
          <a:prstGeom prst="rect">
            <a:avLst/>
          </a:prstGeom>
        </p:spPr>
        <p:txBody>
          <a:bodyPr/>
          <a:lstStyle/>
          <a:p>
            <a:fld id="{B129D307-E82B-214C-8FB8-81C2ED1C1A5A}" type="datetimeFigureOut">
              <a:rPr lang="en-US" smtClean="0"/>
              <a:t>1/30/2024</a:t>
            </a:fld>
            <a:endParaRPr lang="en-US"/>
          </a:p>
        </p:txBody>
      </p:sp>
      <p:sp>
        <p:nvSpPr>
          <p:cNvPr id="3" name="Footer Placeholder 2">
            <a:extLst>
              <a:ext uri="{FF2B5EF4-FFF2-40B4-BE49-F238E27FC236}">
                <a16:creationId xmlns:a16="http://schemas.microsoft.com/office/drawing/2014/main" id="{0FF5EE06-E988-88D2-F73B-9DCCD9E2E62E}"/>
              </a:ext>
            </a:extLst>
          </p:cNvPr>
          <p:cNvSpPr>
            <a:spLocks noGrp="1"/>
          </p:cNvSpPr>
          <p:nvPr>
            <p:ph type="ftr" sz="quarter" idx="11"/>
          </p:nvPr>
        </p:nvSpPr>
        <p:spPr>
          <a:xfrm>
            <a:off x="15502335" y="30029342"/>
            <a:ext cx="15794831" cy="1724962"/>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87C7F82-4150-C476-CC7F-58BA453291D4}"/>
              </a:ext>
            </a:extLst>
          </p:cNvPr>
          <p:cNvSpPr>
            <a:spLocks noGrp="1"/>
          </p:cNvSpPr>
          <p:nvPr>
            <p:ph type="sldNum" sz="quarter" idx="12"/>
          </p:nvPr>
        </p:nvSpPr>
        <p:spPr>
          <a:xfrm>
            <a:off x="33052147" y="30029342"/>
            <a:ext cx="10529888" cy="1724962"/>
          </a:xfrm>
          <a:prstGeom prst="rect">
            <a:avLst/>
          </a:prstGeom>
        </p:spPr>
        <p:txBody>
          <a:bodyPr/>
          <a:lstStyle/>
          <a:p>
            <a:fld id="{0D935689-120E-1D48-9E46-DC09B4CC9216}" type="slidenum">
              <a:rPr lang="en-US" smtClean="0"/>
              <a:t>‹#›</a:t>
            </a:fld>
            <a:endParaRPr lang="en-US"/>
          </a:p>
        </p:txBody>
      </p:sp>
    </p:spTree>
    <p:extLst>
      <p:ext uri="{BB962C8B-B14F-4D97-AF65-F5344CB8AC3E}">
        <p14:creationId xmlns:p14="http://schemas.microsoft.com/office/powerpoint/2010/main" val="4090088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F8993-6D00-EB4E-8277-6A8E1A7E879E}"/>
              </a:ext>
            </a:extLst>
          </p:cNvPr>
          <p:cNvSpPr>
            <a:spLocks noGrp="1"/>
          </p:cNvSpPr>
          <p:nvPr>
            <p:ph type="title"/>
          </p:nvPr>
        </p:nvSpPr>
        <p:spPr>
          <a:xfrm>
            <a:off x="3223563" y="2159952"/>
            <a:ext cx="15094056" cy="7559834"/>
          </a:xfrm>
          <a:prstGeom prst="rect">
            <a:avLst/>
          </a:prstGeom>
        </p:spPr>
        <p:txBody>
          <a:bodyPr anchor="b"/>
          <a:lstStyle>
            <a:lvl1pPr>
              <a:defRPr sz="12283"/>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A19F435-D7C2-D14D-ECAE-2F1DB3644A63}"/>
              </a:ext>
            </a:extLst>
          </p:cNvPr>
          <p:cNvSpPr>
            <a:spLocks noGrp="1"/>
          </p:cNvSpPr>
          <p:nvPr>
            <p:ph idx="1"/>
          </p:nvPr>
        </p:nvSpPr>
        <p:spPr>
          <a:xfrm>
            <a:off x="19895883" y="4664900"/>
            <a:ext cx="23692247" cy="23024494"/>
          </a:xfrm>
          <a:prstGeom prst="rect">
            <a:avLst/>
          </a:prstGeom>
        </p:spPr>
        <p:txBody>
          <a:bodyPr/>
          <a:lstStyle>
            <a:lvl1pPr>
              <a:defRPr sz="12283"/>
            </a:lvl1pPr>
            <a:lvl2pPr>
              <a:defRPr sz="10748"/>
            </a:lvl2pPr>
            <a:lvl3pPr>
              <a:defRPr sz="9212"/>
            </a:lvl3pPr>
            <a:lvl4pPr>
              <a:defRPr sz="7677"/>
            </a:lvl4pPr>
            <a:lvl5pPr>
              <a:defRPr sz="7677"/>
            </a:lvl5pPr>
            <a:lvl6pPr>
              <a:defRPr sz="7677"/>
            </a:lvl6pPr>
            <a:lvl7pPr>
              <a:defRPr sz="7677"/>
            </a:lvl7pPr>
            <a:lvl8pPr>
              <a:defRPr sz="7677"/>
            </a:lvl8pPr>
            <a:lvl9pPr>
              <a:defRPr sz="767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62A108B-0609-305C-864E-C0A0CC6137AD}"/>
              </a:ext>
            </a:extLst>
          </p:cNvPr>
          <p:cNvSpPr>
            <a:spLocks noGrp="1"/>
          </p:cNvSpPr>
          <p:nvPr>
            <p:ph type="body" sz="half" idx="2"/>
          </p:nvPr>
        </p:nvSpPr>
        <p:spPr>
          <a:xfrm>
            <a:off x="3223563" y="9719786"/>
            <a:ext cx="15094056" cy="18007107"/>
          </a:xfrm>
          <a:prstGeom prst="rect">
            <a:avLst/>
          </a:prstGeom>
        </p:spPr>
        <p:txBody>
          <a:bodyPr/>
          <a:lstStyle>
            <a:lvl1pPr marL="0" indent="0">
              <a:buNone/>
              <a:defRPr sz="6142"/>
            </a:lvl1pPr>
            <a:lvl2pPr marL="1754962" indent="0">
              <a:buNone/>
              <a:defRPr sz="5374"/>
            </a:lvl2pPr>
            <a:lvl3pPr marL="3509924" indent="0">
              <a:buNone/>
              <a:defRPr sz="4606"/>
            </a:lvl3pPr>
            <a:lvl4pPr marL="5264887" indent="0">
              <a:buNone/>
              <a:defRPr sz="3839"/>
            </a:lvl4pPr>
            <a:lvl5pPr marL="7019849" indent="0">
              <a:buNone/>
              <a:defRPr sz="3839"/>
            </a:lvl5pPr>
            <a:lvl6pPr marL="8774811" indent="0">
              <a:buNone/>
              <a:defRPr sz="3839"/>
            </a:lvl6pPr>
            <a:lvl7pPr marL="10529773" indent="0">
              <a:buNone/>
              <a:defRPr sz="3839"/>
            </a:lvl7pPr>
            <a:lvl8pPr marL="12284735" indent="0">
              <a:buNone/>
              <a:defRPr sz="3839"/>
            </a:lvl8pPr>
            <a:lvl9pPr marL="14039698" indent="0">
              <a:buNone/>
              <a:defRPr sz="3839"/>
            </a:lvl9pPr>
          </a:lstStyle>
          <a:p>
            <a:pPr lvl="0"/>
            <a:r>
              <a:rPr lang="en-GB"/>
              <a:t>Click to edit Master text styles</a:t>
            </a:r>
          </a:p>
        </p:txBody>
      </p:sp>
      <p:sp>
        <p:nvSpPr>
          <p:cNvPr id="5" name="Date Placeholder 4">
            <a:extLst>
              <a:ext uri="{FF2B5EF4-FFF2-40B4-BE49-F238E27FC236}">
                <a16:creationId xmlns:a16="http://schemas.microsoft.com/office/drawing/2014/main" id="{8CF41024-0C3E-AA23-C810-F49ABFE33CD5}"/>
              </a:ext>
            </a:extLst>
          </p:cNvPr>
          <p:cNvSpPr>
            <a:spLocks noGrp="1"/>
          </p:cNvSpPr>
          <p:nvPr>
            <p:ph type="dt" sz="half" idx="10"/>
          </p:nvPr>
        </p:nvSpPr>
        <p:spPr>
          <a:xfrm>
            <a:off x="3217465" y="30029342"/>
            <a:ext cx="10529888" cy="1724962"/>
          </a:xfrm>
          <a:prstGeom prst="rect">
            <a:avLst/>
          </a:prstGeom>
        </p:spPr>
        <p:txBody>
          <a:bodyPr/>
          <a:lstStyle/>
          <a:p>
            <a:fld id="{B129D307-E82B-214C-8FB8-81C2ED1C1A5A}" type="datetimeFigureOut">
              <a:rPr lang="en-US" smtClean="0"/>
              <a:t>1/30/2024</a:t>
            </a:fld>
            <a:endParaRPr lang="en-US"/>
          </a:p>
        </p:txBody>
      </p:sp>
      <p:sp>
        <p:nvSpPr>
          <p:cNvPr id="6" name="Footer Placeholder 5">
            <a:extLst>
              <a:ext uri="{FF2B5EF4-FFF2-40B4-BE49-F238E27FC236}">
                <a16:creationId xmlns:a16="http://schemas.microsoft.com/office/drawing/2014/main" id="{3B0080A8-B3D8-5341-77EA-4D9DB459B363}"/>
              </a:ext>
            </a:extLst>
          </p:cNvPr>
          <p:cNvSpPr>
            <a:spLocks noGrp="1"/>
          </p:cNvSpPr>
          <p:nvPr>
            <p:ph type="ftr" sz="quarter" idx="11"/>
          </p:nvPr>
        </p:nvSpPr>
        <p:spPr>
          <a:xfrm>
            <a:off x="15502335" y="30029342"/>
            <a:ext cx="15794831" cy="172496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8C7F8A2-E0CF-78FC-CBFC-D22EBCCA7C3A}"/>
              </a:ext>
            </a:extLst>
          </p:cNvPr>
          <p:cNvSpPr>
            <a:spLocks noGrp="1"/>
          </p:cNvSpPr>
          <p:nvPr>
            <p:ph type="sldNum" sz="quarter" idx="12"/>
          </p:nvPr>
        </p:nvSpPr>
        <p:spPr>
          <a:xfrm>
            <a:off x="33052147" y="30029342"/>
            <a:ext cx="10529888" cy="1724962"/>
          </a:xfrm>
          <a:prstGeom prst="rect">
            <a:avLst/>
          </a:prstGeom>
        </p:spPr>
        <p:txBody>
          <a:bodyPr/>
          <a:lstStyle/>
          <a:p>
            <a:fld id="{0D935689-120E-1D48-9E46-DC09B4CC9216}" type="slidenum">
              <a:rPr lang="en-US" smtClean="0"/>
              <a:t>‹#›</a:t>
            </a:fld>
            <a:endParaRPr lang="en-US"/>
          </a:p>
        </p:txBody>
      </p:sp>
    </p:spTree>
    <p:extLst>
      <p:ext uri="{BB962C8B-B14F-4D97-AF65-F5344CB8AC3E}">
        <p14:creationId xmlns:p14="http://schemas.microsoft.com/office/powerpoint/2010/main" val="883772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8EBD4-443F-56D2-7624-9F5DA5636615}"/>
              </a:ext>
            </a:extLst>
          </p:cNvPr>
          <p:cNvSpPr>
            <a:spLocks noGrp="1"/>
          </p:cNvSpPr>
          <p:nvPr>
            <p:ph type="title"/>
          </p:nvPr>
        </p:nvSpPr>
        <p:spPr>
          <a:xfrm>
            <a:off x="3223563" y="2159952"/>
            <a:ext cx="15094056" cy="7559834"/>
          </a:xfrm>
          <a:prstGeom prst="rect">
            <a:avLst/>
          </a:prstGeom>
        </p:spPr>
        <p:txBody>
          <a:bodyPr anchor="b"/>
          <a:lstStyle>
            <a:lvl1pPr>
              <a:defRPr sz="12283"/>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F5F2974-1542-F5B6-FE1C-B7CD64607BA5}"/>
              </a:ext>
            </a:extLst>
          </p:cNvPr>
          <p:cNvSpPr>
            <a:spLocks noGrp="1"/>
          </p:cNvSpPr>
          <p:nvPr>
            <p:ph type="pic" idx="1"/>
          </p:nvPr>
        </p:nvSpPr>
        <p:spPr>
          <a:xfrm>
            <a:off x="19895883" y="4664900"/>
            <a:ext cx="23692247" cy="23024494"/>
          </a:xfrm>
          <a:prstGeom prst="rect">
            <a:avLst/>
          </a:prstGeom>
        </p:spPr>
        <p:txBody>
          <a:bodyPr/>
          <a:lstStyle>
            <a:lvl1pPr marL="0" indent="0">
              <a:buNone/>
              <a:defRPr sz="12283"/>
            </a:lvl1pPr>
            <a:lvl2pPr marL="1754962" indent="0">
              <a:buNone/>
              <a:defRPr sz="10748"/>
            </a:lvl2pPr>
            <a:lvl3pPr marL="3509924" indent="0">
              <a:buNone/>
              <a:defRPr sz="9212"/>
            </a:lvl3pPr>
            <a:lvl4pPr marL="5264887" indent="0">
              <a:buNone/>
              <a:defRPr sz="7677"/>
            </a:lvl4pPr>
            <a:lvl5pPr marL="7019849" indent="0">
              <a:buNone/>
              <a:defRPr sz="7677"/>
            </a:lvl5pPr>
            <a:lvl6pPr marL="8774811" indent="0">
              <a:buNone/>
              <a:defRPr sz="7677"/>
            </a:lvl6pPr>
            <a:lvl7pPr marL="10529773" indent="0">
              <a:buNone/>
              <a:defRPr sz="7677"/>
            </a:lvl7pPr>
            <a:lvl8pPr marL="12284735" indent="0">
              <a:buNone/>
              <a:defRPr sz="7677"/>
            </a:lvl8pPr>
            <a:lvl9pPr marL="14039698" indent="0">
              <a:buNone/>
              <a:defRPr sz="7677"/>
            </a:lvl9pPr>
          </a:lstStyle>
          <a:p>
            <a:endParaRPr lang="en-US"/>
          </a:p>
        </p:txBody>
      </p:sp>
      <p:sp>
        <p:nvSpPr>
          <p:cNvPr id="4" name="Text Placeholder 3">
            <a:extLst>
              <a:ext uri="{FF2B5EF4-FFF2-40B4-BE49-F238E27FC236}">
                <a16:creationId xmlns:a16="http://schemas.microsoft.com/office/drawing/2014/main" id="{410D97B6-1973-7E57-0553-27625D0C81F8}"/>
              </a:ext>
            </a:extLst>
          </p:cNvPr>
          <p:cNvSpPr>
            <a:spLocks noGrp="1"/>
          </p:cNvSpPr>
          <p:nvPr>
            <p:ph type="body" sz="half" idx="2"/>
          </p:nvPr>
        </p:nvSpPr>
        <p:spPr>
          <a:xfrm>
            <a:off x="3223563" y="9719786"/>
            <a:ext cx="15094056" cy="18007107"/>
          </a:xfrm>
          <a:prstGeom prst="rect">
            <a:avLst/>
          </a:prstGeom>
        </p:spPr>
        <p:txBody>
          <a:bodyPr/>
          <a:lstStyle>
            <a:lvl1pPr marL="0" indent="0">
              <a:buNone/>
              <a:defRPr sz="6142"/>
            </a:lvl1pPr>
            <a:lvl2pPr marL="1754962" indent="0">
              <a:buNone/>
              <a:defRPr sz="5374"/>
            </a:lvl2pPr>
            <a:lvl3pPr marL="3509924" indent="0">
              <a:buNone/>
              <a:defRPr sz="4606"/>
            </a:lvl3pPr>
            <a:lvl4pPr marL="5264887" indent="0">
              <a:buNone/>
              <a:defRPr sz="3839"/>
            </a:lvl4pPr>
            <a:lvl5pPr marL="7019849" indent="0">
              <a:buNone/>
              <a:defRPr sz="3839"/>
            </a:lvl5pPr>
            <a:lvl6pPr marL="8774811" indent="0">
              <a:buNone/>
              <a:defRPr sz="3839"/>
            </a:lvl6pPr>
            <a:lvl7pPr marL="10529773" indent="0">
              <a:buNone/>
              <a:defRPr sz="3839"/>
            </a:lvl7pPr>
            <a:lvl8pPr marL="12284735" indent="0">
              <a:buNone/>
              <a:defRPr sz="3839"/>
            </a:lvl8pPr>
            <a:lvl9pPr marL="14039698" indent="0">
              <a:buNone/>
              <a:defRPr sz="3839"/>
            </a:lvl9pPr>
          </a:lstStyle>
          <a:p>
            <a:pPr lvl="0"/>
            <a:r>
              <a:rPr lang="en-GB"/>
              <a:t>Click to edit Master text styles</a:t>
            </a:r>
          </a:p>
        </p:txBody>
      </p:sp>
      <p:sp>
        <p:nvSpPr>
          <p:cNvPr id="5" name="Date Placeholder 4">
            <a:extLst>
              <a:ext uri="{FF2B5EF4-FFF2-40B4-BE49-F238E27FC236}">
                <a16:creationId xmlns:a16="http://schemas.microsoft.com/office/drawing/2014/main" id="{A87BACE9-FFDE-CAB8-0481-4EE9BA0D9B23}"/>
              </a:ext>
            </a:extLst>
          </p:cNvPr>
          <p:cNvSpPr>
            <a:spLocks noGrp="1"/>
          </p:cNvSpPr>
          <p:nvPr>
            <p:ph type="dt" sz="half" idx="10"/>
          </p:nvPr>
        </p:nvSpPr>
        <p:spPr>
          <a:xfrm>
            <a:off x="3217465" y="30029342"/>
            <a:ext cx="10529888" cy="1724962"/>
          </a:xfrm>
          <a:prstGeom prst="rect">
            <a:avLst/>
          </a:prstGeom>
        </p:spPr>
        <p:txBody>
          <a:bodyPr/>
          <a:lstStyle/>
          <a:p>
            <a:fld id="{B129D307-E82B-214C-8FB8-81C2ED1C1A5A}" type="datetimeFigureOut">
              <a:rPr lang="en-US" smtClean="0"/>
              <a:t>1/30/2024</a:t>
            </a:fld>
            <a:endParaRPr lang="en-US"/>
          </a:p>
        </p:txBody>
      </p:sp>
      <p:sp>
        <p:nvSpPr>
          <p:cNvPr id="6" name="Footer Placeholder 5">
            <a:extLst>
              <a:ext uri="{FF2B5EF4-FFF2-40B4-BE49-F238E27FC236}">
                <a16:creationId xmlns:a16="http://schemas.microsoft.com/office/drawing/2014/main" id="{DBE18DF9-9D3F-6C46-1A6A-0879684F3BD9}"/>
              </a:ext>
            </a:extLst>
          </p:cNvPr>
          <p:cNvSpPr>
            <a:spLocks noGrp="1"/>
          </p:cNvSpPr>
          <p:nvPr>
            <p:ph type="ftr" sz="quarter" idx="11"/>
          </p:nvPr>
        </p:nvSpPr>
        <p:spPr>
          <a:xfrm>
            <a:off x="15502335" y="30029342"/>
            <a:ext cx="15794831" cy="1724962"/>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E7F6886F-5DA9-CDE4-5647-EE761AD8409D}"/>
              </a:ext>
            </a:extLst>
          </p:cNvPr>
          <p:cNvSpPr>
            <a:spLocks noGrp="1"/>
          </p:cNvSpPr>
          <p:nvPr>
            <p:ph type="sldNum" sz="quarter" idx="12"/>
          </p:nvPr>
        </p:nvSpPr>
        <p:spPr>
          <a:xfrm>
            <a:off x="33052147" y="30029342"/>
            <a:ext cx="10529888" cy="1724962"/>
          </a:xfrm>
          <a:prstGeom prst="rect">
            <a:avLst/>
          </a:prstGeom>
        </p:spPr>
        <p:txBody>
          <a:bodyPr/>
          <a:lstStyle/>
          <a:p>
            <a:fld id="{0D935689-120E-1D48-9E46-DC09B4CC9216}" type="slidenum">
              <a:rPr lang="en-US" smtClean="0"/>
              <a:t>‹#›</a:t>
            </a:fld>
            <a:endParaRPr lang="en-US"/>
          </a:p>
        </p:txBody>
      </p:sp>
    </p:spTree>
    <p:extLst>
      <p:ext uri="{BB962C8B-B14F-4D97-AF65-F5344CB8AC3E}">
        <p14:creationId xmlns:p14="http://schemas.microsoft.com/office/powerpoint/2010/main" val="4225028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70000"/>
          </a:schemeClr>
        </a:solidFill>
        <a:effectLst/>
      </p:bgPr>
    </p:bg>
    <p:spTree>
      <p:nvGrpSpPr>
        <p:cNvPr id="1" name=""/>
        <p:cNvGrpSpPr/>
        <p:nvPr/>
      </p:nvGrpSpPr>
      <p:grpSpPr>
        <a:xfrm>
          <a:off x="0" y="0"/>
          <a:ext cx="0" cy="0"/>
          <a:chOff x="0" y="0"/>
          <a:chExt cx="0" cy="0"/>
        </a:xfrm>
      </p:grpSpPr>
      <p:pic>
        <p:nvPicPr>
          <p:cNvPr id="7" name="Picture 6" descr="A logo with text on it&#10;&#10;Description automatically generated">
            <a:extLst>
              <a:ext uri="{FF2B5EF4-FFF2-40B4-BE49-F238E27FC236}">
                <a16:creationId xmlns:a16="http://schemas.microsoft.com/office/drawing/2014/main" id="{5FCD0463-9DB9-2F36-6C95-DFDABC8018A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164710" y="502920"/>
            <a:ext cx="6562725" cy="246697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D37606A6-7C3D-C76D-51D1-8E3DE2AC1E17}"/>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 y="-365760"/>
            <a:ext cx="7447921" cy="4663440"/>
          </a:xfrm>
          <a:prstGeom prst="rect">
            <a:avLst/>
          </a:prstGeom>
        </p:spPr>
      </p:pic>
    </p:spTree>
    <p:extLst>
      <p:ext uri="{BB962C8B-B14F-4D97-AF65-F5344CB8AC3E}">
        <p14:creationId xmlns:p14="http://schemas.microsoft.com/office/powerpoint/2010/main" val="3468478739"/>
      </p:ext>
    </p:extLst>
  </p:cSld>
  <p:clrMap bg1="lt1" tx1="dk1" bg2="lt2" tx2="dk2" accent1="accent1" accent2="accent2" accent3="accent3" accent4="accent4" accent5="accent5" accent6="accent6" hlink="hlink" folHlink="folHlink"/>
  <p:sldLayoutIdLst>
    <p:sldLayoutId id="2147484235" r:id="rId1"/>
    <p:sldLayoutId id="2147484236" r:id="rId2"/>
    <p:sldLayoutId id="2147484237" r:id="rId3"/>
    <p:sldLayoutId id="2147484238" r:id="rId4"/>
    <p:sldLayoutId id="2147484239" r:id="rId5"/>
    <p:sldLayoutId id="2147484240" r:id="rId6"/>
    <p:sldLayoutId id="2147484241" r:id="rId7"/>
    <p:sldLayoutId id="2147484242" r:id="rId8"/>
    <p:sldLayoutId id="2147484243" r:id="rId9"/>
    <p:sldLayoutId id="2147484244" r:id="rId10"/>
    <p:sldLayoutId id="2147484245" r:id="rId11"/>
  </p:sldLayoutIdLst>
  <p:txStyles>
    <p:titleStyle>
      <a:lvl1pPr algn="l" defTabSz="3509924" rtl="0" eaLnBrk="1" latinLnBrk="0" hangingPunct="1">
        <a:lnSpc>
          <a:spcPct val="90000"/>
        </a:lnSpc>
        <a:spcBef>
          <a:spcPct val="0"/>
        </a:spcBef>
        <a:buNone/>
        <a:defRPr sz="16889" kern="1200">
          <a:solidFill>
            <a:schemeClr val="tx1"/>
          </a:solidFill>
          <a:latin typeface="+mj-lt"/>
          <a:ea typeface="+mj-ea"/>
          <a:cs typeface="+mj-cs"/>
        </a:defRPr>
      </a:lvl1pPr>
    </p:titleStyle>
    <p:bodyStyle>
      <a:lvl1pPr marL="877481" indent="-877481" algn="l" defTabSz="3509924" rtl="0" eaLnBrk="1" latinLnBrk="0" hangingPunct="1">
        <a:lnSpc>
          <a:spcPct val="90000"/>
        </a:lnSpc>
        <a:spcBef>
          <a:spcPts val="3839"/>
        </a:spcBef>
        <a:buFont typeface="Arial" panose="020B0604020202020204" pitchFamily="34" charset="0"/>
        <a:buChar char="•"/>
        <a:defRPr sz="10748" kern="1200">
          <a:solidFill>
            <a:schemeClr val="tx1"/>
          </a:solidFill>
          <a:latin typeface="+mn-lt"/>
          <a:ea typeface="+mn-ea"/>
          <a:cs typeface="+mn-cs"/>
        </a:defRPr>
      </a:lvl1pPr>
      <a:lvl2pPr marL="2632443" indent="-877481" algn="l" defTabSz="3509924" rtl="0" eaLnBrk="1" latinLnBrk="0" hangingPunct="1">
        <a:lnSpc>
          <a:spcPct val="90000"/>
        </a:lnSpc>
        <a:spcBef>
          <a:spcPts val="1919"/>
        </a:spcBef>
        <a:buFont typeface="Arial" panose="020B0604020202020204" pitchFamily="34" charset="0"/>
        <a:buChar char="•"/>
        <a:defRPr sz="9212" kern="1200">
          <a:solidFill>
            <a:schemeClr val="tx1"/>
          </a:solidFill>
          <a:latin typeface="+mn-lt"/>
          <a:ea typeface="+mn-ea"/>
          <a:cs typeface="+mn-cs"/>
        </a:defRPr>
      </a:lvl2pPr>
      <a:lvl3pPr marL="4387406" indent="-877481" algn="l" defTabSz="3509924" rtl="0" eaLnBrk="1" latinLnBrk="0" hangingPunct="1">
        <a:lnSpc>
          <a:spcPct val="90000"/>
        </a:lnSpc>
        <a:spcBef>
          <a:spcPts val="1919"/>
        </a:spcBef>
        <a:buFont typeface="Arial" panose="020B0604020202020204" pitchFamily="34" charset="0"/>
        <a:buChar char="•"/>
        <a:defRPr sz="7677" kern="1200">
          <a:solidFill>
            <a:schemeClr val="tx1"/>
          </a:solidFill>
          <a:latin typeface="+mn-lt"/>
          <a:ea typeface="+mn-ea"/>
          <a:cs typeface="+mn-cs"/>
        </a:defRPr>
      </a:lvl3pPr>
      <a:lvl4pPr marL="6142368" indent="-877481" algn="l" defTabSz="3509924" rtl="0" eaLnBrk="1" latinLnBrk="0" hangingPunct="1">
        <a:lnSpc>
          <a:spcPct val="90000"/>
        </a:lnSpc>
        <a:spcBef>
          <a:spcPts val="1919"/>
        </a:spcBef>
        <a:buFont typeface="Arial" panose="020B0604020202020204" pitchFamily="34" charset="0"/>
        <a:buChar char="•"/>
        <a:defRPr sz="6909" kern="1200">
          <a:solidFill>
            <a:schemeClr val="tx1"/>
          </a:solidFill>
          <a:latin typeface="+mn-lt"/>
          <a:ea typeface="+mn-ea"/>
          <a:cs typeface="+mn-cs"/>
        </a:defRPr>
      </a:lvl4pPr>
      <a:lvl5pPr marL="7897330" indent="-877481" algn="l" defTabSz="3509924" rtl="0" eaLnBrk="1" latinLnBrk="0" hangingPunct="1">
        <a:lnSpc>
          <a:spcPct val="90000"/>
        </a:lnSpc>
        <a:spcBef>
          <a:spcPts val="1919"/>
        </a:spcBef>
        <a:buFont typeface="Arial" panose="020B0604020202020204" pitchFamily="34" charset="0"/>
        <a:buChar char="•"/>
        <a:defRPr sz="6909" kern="1200">
          <a:solidFill>
            <a:schemeClr val="tx1"/>
          </a:solidFill>
          <a:latin typeface="+mn-lt"/>
          <a:ea typeface="+mn-ea"/>
          <a:cs typeface="+mn-cs"/>
        </a:defRPr>
      </a:lvl5pPr>
      <a:lvl6pPr marL="9652292" indent="-877481" algn="l" defTabSz="3509924" rtl="0" eaLnBrk="1" latinLnBrk="0" hangingPunct="1">
        <a:lnSpc>
          <a:spcPct val="90000"/>
        </a:lnSpc>
        <a:spcBef>
          <a:spcPts val="1919"/>
        </a:spcBef>
        <a:buFont typeface="Arial" panose="020B0604020202020204" pitchFamily="34" charset="0"/>
        <a:buChar char="•"/>
        <a:defRPr sz="6909" kern="1200">
          <a:solidFill>
            <a:schemeClr val="tx1"/>
          </a:solidFill>
          <a:latin typeface="+mn-lt"/>
          <a:ea typeface="+mn-ea"/>
          <a:cs typeface="+mn-cs"/>
        </a:defRPr>
      </a:lvl6pPr>
      <a:lvl7pPr marL="11407254" indent="-877481" algn="l" defTabSz="3509924" rtl="0" eaLnBrk="1" latinLnBrk="0" hangingPunct="1">
        <a:lnSpc>
          <a:spcPct val="90000"/>
        </a:lnSpc>
        <a:spcBef>
          <a:spcPts val="1919"/>
        </a:spcBef>
        <a:buFont typeface="Arial" panose="020B0604020202020204" pitchFamily="34" charset="0"/>
        <a:buChar char="•"/>
        <a:defRPr sz="6909" kern="1200">
          <a:solidFill>
            <a:schemeClr val="tx1"/>
          </a:solidFill>
          <a:latin typeface="+mn-lt"/>
          <a:ea typeface="+mn-ea"/>
          <a:cs typeface="+mn-cs"/>
        </a:defRPr>
      </a:lvl7pPr>
      <a:lvl8pPr marL="13162217" indent="-877481" algn="l" defTabSz="3509924" rtl="0" eaLnBrk="1" latinLnBrk="0" hangingPunct="1">
        <a:lnSpc>
          <a:spcPct val="90000"/>
        </a:lnSpc>
        <a:spcBef>
          <a:spcPts val="1919"/>
        </a:spcBef>
        <a:buFont typeface="Arial" panose="020B0604020202020204" pitchFamily="34" charset="0"/>
        <a:buChar char="•"/>
        <a:defRPr sz="6909" kern="1200">
          <a:solidFill>
            <a:schemeClr val="tx1"/>
          </a:solidFill>
          <a:latin typeface="+mn-lt"/>
          <a:ea typeface="+mn-ea"/>
          <a:cs typeface="+mn-cs"/>
        </a:defRPr>
      </a:lvl8pPr>
      <a:lvl9pPr marL="14917179" indent="-877481" algn="l" defTabSz="3509924" rtl="0" eaLnBrk="1" latinLnBrk="0" hangingPunct="1">
        <a:lnSpc>
          <a:spcPct val="90000"/>
        </a:lnSpc>
        <a:spcBef>
          <a:spcPts val="1919"/>
        </a:spcBef>
        <a:buFont typeface="Arial" panose="020B0604020202020204" pitchFamily="34" charset="0"/>
        <a:buChar char="•"/>
        <a:defRPr sz="6909" kern="1200">
          <a:solidFill>
            <a:schemeClr val="tx1"/>
          </a:solidFill>
          <a:latin typeface="+mn-lt"/>
          <a:ea typeface="+mn-ea"/>
          <a:cs typeface="+mn-cs"/>
        </a:defRPr>
      </a:lvl9pPr>
    </p:bodyStyle>
    <p:otherStyle>
      <a:defPPr>
        <a:defRPr lang="en-US"/>
      </a:defPPr>
      <a:lvl1pPr marL="0" algn="l" defTabSz="3509924" rtl="0" eaLnBrk="1" latinLnBrk="0" hangingPunct="1">
        <a:defRPr sz="6909" kern="1200">
          <a:solidFill>
            <a:schemeClr val="tx1"/>
          </a:solidFill>
          <a:latin typeface="+mn-lt"/>
          <a:ea typeface="+mn-ea"/>
          <a:cs typeface="+mn-cs"/>
        </a:defRPr>
      </a:lvl1pPr>
      <a:lvl2pPr marL="1754962" algn="l" defTabSz="3509924" rtl="0" eaLnBrk="1" latinLnBrk="0" hangingPunct="1">
        <a:defRPr sz="6909" kern="1200">
          <a:solidFill>
            <a:schemeClr val="tx1"/>
          </a:solidFill>
          <a:latin typeface="+mn-lt"/>
          <a:ea typeface="+mn-ea"/>
          <a:cs typeface="+mn-cs"/>
        </a:defRPr>
      </a:lvl2pPr>
      <a:lvl3pPr marL="3509924" algn="l" defTabSz="3509924" rtl="0" eaLnBrk="1" latinLnBrk="0" hangingPunct="1">
        <a:defRPr sz="6909" kern="1200">
          <a:solidFill>
            <a:schemeClr val="tx1"/>
          </a:solidFill>
          <a:latin typeface="+mn-lt"/>
          <a:ea typeface="+mn-ea"/>
          <a:cs typeface="+mn-cs"/>
        </a:defRPr>
      </a:lvl3pPr>
      <a:lvl4pPr marL="5264887" algn="l" defTabSz="3509924" rtl="0" eaLnBrk="1" latinLnBrk="0" hangingPunct="1">
        <a:defRPr sz="6909" kern="1200">
          <a:solidFill>
            <a:schemeClr val="tx1"/>
          </a:solidFill>
          <a:latin typeface="+mn-lt"/>
          <a:ea typeface="+mn-ea"/>
          <a:cs typeface="+mn-cs"/>
        </a:defRPr>
      </a:lvl4pPr>
      <a:lvl5pPr marL="7019849" algn="l" defTabSz="3509924" rtl="0" eaLnBrk="1" latinLnBrk="0" hangingPunct="1">
        <a:defRPr sz="6909" kern="1200">
          <a:solidFill>
            <a:schemeClr val="tx1"/>
          </a:solidFill>
          <a:latin typeface="+mn-lt"/>
          <a:ea typeface="+mn-ea"/>
          <a:cs typeface="+mn-cs"/>
        </a:defRPr>
      </a:lvl5pPr>
      <a:lvl6pPr marL="8774811" algn="l" defTabSz="3509924" rtl="0" eaLnBrk="1" latinLnBrk="0" hangingPunct="1">
        <a:defRPr sz="6909" kern="1200">
          <a:solidFill>
            <a:schemeClr val="tx1"/>
          </a:solidFill>
          <a:latin typeface="+mn-lt"/>
          <a:ea typeface="+mn-ea"/>
          <a:cs typeface="+mn-cs"/>
        </a:defRPr>
      </a:lvl6pPr>
      <a:lvl7pPr marL="10529773" algn="l" defTabSz="3509924" rtl="0" eaLnBrk="1" latinLnBrk="0" hangingPunct="1">
        <a:defRPr sz="6909" kern="1200">
          <a:solidFill>
            <a:schemeClr val="tx1"/>
          </a:solidFill>
          <a:latin typeface="+mn-lt"/>
          <a:ea typeface="+mn-ea"/>
          <a:cs typeface="+mn-cs"/>
        </a:defRPr>
      </a:lvl7pPr>
      <a:lvl8pPr marL="12284735" algn="l" defTabSz="3509924" rtl="0" eaLnBrk="1" latinLnBrk="0" hangingPunct="1">
        <a:defRPr sz="6909" kern="1200">
          <a:solidFill>
            <a:schemeClr val="tx1"/>
          </a:solidFill>
          <a:latin typeface="+mn-lt"/>
          <a:ea typeface="+mn-ea"/>
          <a:cs typeface="+mn-cs"/>
        </a:defRPr>
      </a:lvl8pPr>
      <a:lvl9pPr marL="14039698" algn="l" defTabSz="3509924" rtl="0" eaLnBrk="1" latinLnBrk="0" hangingPunct="1">
        <a:defRPr sz="690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insidehighered.com/advice/2021/09/28/how-harness-podcasting-teaching-and-scholarship-opinion" TargetMode="External"/><Relationship Id="rId1" Type="http://schemas.openxmlformats.org/officeDocument/2006/relationships/slideLayout" Target="../slideLayouts/slideLayout1.xml"/><Relationship Id="rId5" Type="http://schemas.openxmlformats.org/officeDocument/2006/relationships/hyperlink" Target="mailto:A.J.Fowler@salford.ac.uk"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5286DE8-8B1A-8998-74D8-A4DEE89A2E1C}"/>
              </a:ext>
            </a:extLst>
          </p:cNvPr>
          <p:cNvSpPr txBox="1"/>
          <p:nvPr/>
        </p:nvSpPr>
        <p:spPr>
          <a:xfrm>
            <a:off x="1687235" y="5578951"/>
            <a:ext cx="15103479" cy="10756791"/>
          </a:xfrm>
          <a:prstGeom prst="rect">
            <a:avLst/>
          </a:prstGeom>
          <a:noFill/>
        </p:spPr>
        <p:txBody>
          <a:bodyPr wrap="square" rtlCol="0">
            <a:spAutoFit/>
          </a:bodyPr>
          <a:lstStyle/>
          <a:p>
            <a:r>
              <a:rPr lang="en-US" sz="6600" dirty="0"/>
              <a:t>Introduction and Objectives</a:t>
            </a:r>
          </a:p>
          <a:p>
            <a:pPr>
              <a:spcAft>
                <a:spcPts val="600"/>
              </a:spcAft>
            </a:pPr>
            <a:r>
              <a:rPr lang="en-GB" sz="3600" dirty="0">
                <a:effectLst/>
                <a:ea typeface="Times New Roman" panose="02020603050405020304" pitchFamily="18" charset="0"/>
              </a:rPr>
              <a:t>As a replacement for previous essay assessments, my students now use </a:t>
            </a:r>
            <a:r>
              <a:rPr lang="en-GB" sz="3600" dirty="0" err="1">
                <a:effectLst/>
                <a:ea typeface="Times New Roman" panose="02020603050405020304" pitchFamily="18" charset="0"/>
              </a:rPr>
              <a:t>Rodecaster</a:t>
            </a:r>
            <a:r>
              <a:rPr lang="en-GB" sz="3600" dirty="0">
                <a:effectLst/>
                <a:ea typeface="Times New Roman" panose="02020603050405020304" pitchFamily="18" charset="0"/>
              </a:rPr>
              <a:t> Pro podcasting kits to record audio critiques, as podcasts, of the work of professional audio producers. Such podcasting requires great consideration of ‘the other’ and thus encourages understanding and inclusivity, not just in the group dynamic during production but in the creation of accessible content which requires an authentic attempt to empathise with a particular audience.</a:t>
            </a:r>
          </a:p>
          <a:p>
            <a:pPr>
              <a:spcAft>
                <a:spcPts val="600"/>
              </a:spcAft>
            </a:pPr>
            <a:endParaRPr lang="en-GB" sz="1000" dirty="0">
              <a:effectLst/>
              <a:ea typeface="Times New Roman" panose="02020603050405020304" pitchFamily="18" charset="0"/>
            </a:endParaRPr>
          </a:p>
          <a:p>
            <a:r>
              <a:rPr lang="en-GB" sz="3600" i="1" dirty="0">
                <a:effectLst/>
                <a:ea typeface="Times New Roman" panose="02020603050405020304" pitchFamily="18" charset="0"/>
              </a:rPr>
              <a:t>“Ultimately, podcasts allow students and faculty to share their ideas with an audience beyond the classroom, imbuing their work with more meaning and purpose”</a:t>
            </a:r>
            <a:r>
              <a:rPr lang="en-GB" sz="3600" kern="1200" dirty="0">
                <a:solidFill>
                  <a:srgbClr val="44546A"/>
                </a:solidFill>
                <a:effectLst/>
                <a:ea typeface="Calibri" panose="020F0502020204030204" pitchFamily="34" charset="0"/>
              </a:rPr>
              <a:t> </a:t>
            </a:r>
            <a:r>
              <a:rPr lang="en-GB" sz="3600" i="1" dirty="0">
                <a:effectLst/>
                <a:ea typeface="Times New Roman" panose="02020603050405020304" pitchFamily="18" charset="0"/>
              </a:rPr>
              <a:t>(Adams et. al., 2021).</a:t>
            </a:r>
            <a:endParaRPr lang="en-GB" sz="3600" dirty="0">
              <a:effectLst/>
              <a:ea typeface="Times New Roman" panose="02020603050405020304" pitchFamily="18" charset="0"/>
            </a:endParaRPr>
          </a:p>
          <a:p>
            <a:endParaRPr lang="en-GB" sz="1600" dirty="0">
              <a:ea typeface="Times New Roman" panose="02020603050405020304" pitchFamily="18" charset="0"/>
            </a:endParaRPr>
          </a:p>
          <a:p>
            <a:endParaRPr lang="en-GB" sz="500" dirty="0">
              <a:effectLst/>
              <a:ea typeface="Times New Roman" panose="02020603050405020304" pitchFamily="18" charset="0"/>
            </a:endParaRPr>
          </a:p>
          <a:p>
            <a:pPr>
              <a:spcAft>
                <a:spcPts val="600"/>
              </a:spcAft>
            </a:pPr>
            <a:r>
              <a:rPr lang="en-GB" sz="3600" dirty="0">
                <a:effectLst/>
                <a:ea typeface="Times New Roman" panose="02020603050405020304" pitchFamily="18" charset="0"/>
              </a:rPr>
              <a:t>My objective is to develop a means of testing and verifying the degree to which:</a:t>
            </a:r>
          </a:p>
          <a:p>
            <a:pPr marL="342900" lvl="0" indent="-342900">
              <a:spcAft>
                <a:spcPts val="600"/>
              </a:spcAft>
              <a:buFont typeface="+mj-lt"/>
              <a:buAutoNum type="arabicParenR"/>
            </a:pPr>
            <a:r>
              <a:rPr lang="en-GB" sz="3600" kern="100" dirty="0">
                <a:effectLst/>
                <a:ea typeface="Times New Roman" panose="02020603050405020304" pitchFamily="18" charset="0"/>
                <a:cs typeface="Times New Roman" panose="02020603050405020304" pitchFamily="18" charset="0"/>
              </a:rPr>
              <a:t> engagement is increased, learning enhanced, and inclusivity promoted by the ethos of shared endeavour, a negotiated end purpose, and a specific listener in mind that podcasting engenders and requires.  </a:t>
            </a:r>
          </a:p>
          <a:p>
            <a:pPr marL="342900" lvl="0" indent="-342900">
              <a:spcAft>
                <a:spcPts val="600"/>
              </a:spcAft>
              <a:buFont typeface="+mj-lt"/>
              <a:buAutoNum type="arabicParenR"/>
            </a:pPr>
            <a:r>
              <a:rPr lang="en-GB" sz="3600" kern="100" dirty="0">
                <a:effectLst/>
                <a:ea typeface="Times New Roman" panose="02020603050405020304" pitchFamily="18" charset="0"/>
                <a:cs typeface="Times New Roman" panose="02020603050405020304" pitchFamily="18" charset="0"/>
              </a:rPr>
              <a:t> the benefits can enhance inclusive learning in any discipline, beyond media courses.</a:t>
            </a:r>
          </a:p>
        </p:txBody>
      </p:sp>
      <p:sp>
        <p:nvSpPr>
          <p:cNvPr id="8" name="TextBox 7">
            <a:extLst>
              <a:ext uri="{FF2B5EF4-FFF2-40B4-BE49-F238E27FC236}">
                <a16:creationId xmlns:a16="http://schemas.microsoft.com/office/drawing/2014/main" id="{1D8C1D1A-6DB8-572B-7A45-A23D160BAD57}"/>
              </a:ext>
            </a:extLst>
          </p:cNvPr>
          <p:cNvSpPr txBox="1"/>
          <p:nvPr/>
        </p:nvSpPr>
        <p:spPr>
          <a:xfrm>
            <a:off x="1542715" y="16566639"/>
            <a:ext cx="14915095" cy="13434447"/>
          </a:xfrm>
          <a:prstGeom prst="rect">
            <a:avLst/>
          </a:prstGeom>
          <a:noFill/>
        </p:spPr>
        <p:txBody>
          <a:bodyPr wrap="square" rtlCol="0">
            <a:spAutoFit/>
          </a:bodyPr>
          <a:lstStyle/>
          <a:p>
            <a:r>
              <a:rPr lang="en-US" sz="6600" dirty="0"/>
              <a:t>Methods</a:t>
            </a:r>
          </a:p>
          <a:p>
            <a:pPr>
              <a:spcAft>
                <a:spcPts val="600"/>
              </a:spcAft>
            </a:pPr>
            <a:r>
              <a:rPr lang="en-GB" sz="3600" dirty="0">
                <a:effectLst/>
                <a:ea typeface="Times New Roman" panose="02020603050405020304" pitchFamily="18" charset="0"/>
              </a:rPr>
              <a:t>Portable and compact </a:t>
            </a:r>
            <a:r>
              <a:rPr lang="en-GB" sz="3600" dirty="0" err="1">
                <a:effectLst/>
                <a:ea typeface="Times New Roman" panose="02020603050405020304" pitchFamily="18" charset="0"/>
              </a:rPr>
              <a:t>Rodecaster</a:t>
            </a:r>
            <a:r>
              <a:rPr lang="en-GB" sz="3600" dirty="0">
                <a:effectLst/>
                <a:ea typeface="Times New Roman" panose="02020603050405020304" pitchFamily="18" charset="0"/>
              </a:rPr>
              <a:t> Pro kits, comprising a small mixer unit and four microphones and headphones, require only a power socket and a small amount of desk space. They can be loaded with audio clips (audio-visual archive, interview excerpts, music, readings etc.) to illustrate points or elicit discussions.  Recordings are made to an SD card and can easily be transferred to computers or the cloud.  More than one group can record simultaneously without detriment to student experience or audio quality.</a:t>
            </a:r>
          </a:p>
          <a:p>
            <a:pPr marL="342900" lvl="0" indent="-342900">
              <a:spcAft>
                <a:spcPts val="600"/>
              </a:spcAft>
              <a:buFont typeface="+mj-lt"/>
              <a:buAutoNum type="arabicParenR"/>
            </a:pPr>
            <a:r>
              <a:rPr lang="en-GB" sz="3600" kern="100" dirty="0">
                <a:effectLst/>
                <a:ea typeface="Times New Roman" panose="02020603050405020304" pitchFamily="18" charset="0"/>
                <a:cs typeface="Times New Roman" panose="02020603050405020304" pitchFamily="18" charset="0"/>
              </a:rPr>
              <a:t> In my Podcasting and Creative Audio classes, I scaffold the students’ technical confidence and analytical and critical skills during weekly practice discussions. I then provide feedback in the following session as preparation for the next recording.  Students soon learn to work in their groups, independently of me. The final session, midway through the module, is an assessed review of the work of professional</a:t>
            </a:r>
            <a:r>
              <a:rPr lang="en-GB" sz="3600" kern="100" dirty="0">
                <a:ea typeface="Times New Roman" panose="02020603050405020304" pitchFamily="18" charset="0"/>
                <a:cs typeface="Times New Roman" panose="02020603050405020304" pitchFamily="18" charset="0"/>
              </a:rPr>
              <a:t>s,</a:t>
            </a:r>
            <a:r>
              <a:rPr lang="en-GB" sz="3600" kern="100" dirty="0">
                <a:effectLst/>
                <a:ea typeface="Times New Roman" panose="02020603050405020304" pitchFamily="18" charset="0"/>
                <a:cs typeface="Times New Roman" panose="02020603050405020304" pitchFamily="18" charset="0"/>
              </a:rPr>
              <a:t> recorded as a podcast.  At the end of a semester, the students also submit a podcast review of their own solo productions created as part of the module, which replaces a written critical evaluation. </a:t>
            </a:r>
          </a:p>
          <a:p>
            <a:pPr marL="342900" lvl="0" indent="-342900">
              <a:spcAft>
                <a:spcPts val="600"/>
              </a:spcAft>
              <a:buFont typeface="+mj-lt"/>
              <a:buAutoNum type="arabicParenR"/>
            </a:pPr>
            <a:r>
              <a:rPr lang="en-GB" sz="3600" kern="100" dirty="0">
                <a:effectLst/>
                <a:ea typeface="Times New Roman" panose="02020603050405020304" pitchFamily="18" charset="0"/>
                <a:cs typeface="Times New Roman" panose="02020603050405020304" pitchFamily="18" charset="0"/>
              </a:rPr>
              <a:t> Outside of my own discipline, I have set up the equipment for students, given an introductory tutorial and overseen a practice podcast discussion in one session, then overseen a podcast recording in the following session as a replacement of an existing essay assessment.</a:t>
            </a:r>
          </a:p>
          <a:p>
            <a:endParaRPr lang="en-US" sz="6600" dirty="0"/>
          </a:p>
        </p:txBody>
      </p:sp>
      <p:sp>
        <p:nvSpPr>
          <p:cNvPr id="9" name="TextBox 8">
            <a:extLst>
              <a:ext uri="{FF2B5EF4-FFF2-40B4-BE49-F238E27FC236}">
                <a16:creationId xmlns:a16="http://schemas.microsoft.com/office/drawing/2014/main" id="{881DC92E-E6BD-8AFF-5800-B1C012559D79}"/>
              </a:ext>
            </a:extLst>
          </p:cNvPr>
          <p:cNvSpPr txBox="1"/>
          <p:nvPr/>
        </p:nvSpPr>
        <p:spPr>
          <a:xfrm>
            <a:off x="16790714" y="4464672"/>
            <a:ext cx="13800733" cy="28253888"/>
          </a:xfrm>
          <a:prstGeom prst="rect">
            <a:avLst/>
          </a:prstGeom>
          <a:noFill/>
        </p:spPr>
        <p:txBody>
          <a:bodyPr wrap="square" rtlCol="0">
            <a:spAutoFit/>
          </a:bodyPr>
          <a:lstStyle/>
          <a:p>
            <a:r>
              <a:rPr lang="en-GB" sz="3600" dirty="0">
                <a:effectLst/>
                <a:ea typeface="Times New Roman" panose="02020603050405020304" pitchFamily="18" charset="0"/>
              </a:rPr>
              <a:t>(100% attendance and participation by the first Creative Audio module cohort to submit this assessment as a group podcast). Future research will include the development of empirical means of measuring </a:t>
            </a:r>
            <a:r>
              <a:rPr lang="en-GB" sz="3600" dirty="0">
                <a:ea typeface="Times New Roman" panose="02020603050405020304" pitchFamily="18" charset="0"/>
              </a:rPr>
              <a:t>any </a:t>
            </a:r>
            <a:r>
              <a:rPr lang="en-GB" sz="3600" dirty="0">
                <a:effectLst/>
                <a:ea typeface="Times New Roman" panose="02020603050405020304" pitchFamily="18" charset="0"/>
              </a:rPr>
              <a:t>improvement in critical analysis skills, and the enhancement of grades, as perceived in my own and others’ classes.</a:t>
            </a:r>
          </a:p>
          <a:p>
            <a:r>
              <a:rPr lang="en-GB" sz="3600" dirty="0">
                <a:ea typeface="Times New Roman" panose="02020603050405020304" pitchFamily="18" charset="0"/>
              </a:rPr>
              <a:t>R</a:t>
            </a:r>
            <a:r>
              <a:rPr lang="en-GB" sz="3600" dirty="0">
                <a:effectLst/>
                <a:ea typeface="Times New Roman" panose="02020603050405020304" pitchFamily="18" charset="0"/>
              </a:rPr>
              <a:t>ecording a podcast (including group preparation) is a working example of Biggs and Tang’s ‘Student orientation, teaching method and level of engagement’ chart (fig 1.1 in Teaching for Quality Learning at University) where the gap in learning between ‘academic Susan’ and ‘non-academic Robert’ is reduced by teaching that is towards the ‘active’ end of their ‘teaching method continuum’ (Biggs and Tang, 2011). </a:t>
            </a:r>
          </a:p>
          <a:p>
            <a:endParaRPr lang="en-GB" sz="3200" dirty="0">
              <a:ea typeface="Times New Roman" panose="02020603050405020304" pitchFamily="18" charset="0"/>
            </a:endParaRPr>
          </a:p>
          <a:p>
            <a:endParaRPr lang="en-GB" sz="3200" dirty="0">
              <a:ea typeface="Times New Roman" panose="02020603050405020304" pitchFamily="18" charset="0"/>
            </a:endParaRPr>
          </a:p>
          <a:p>
            <a:endParaRPr lang="en-GB" sz="3200" dirty="0">
              <a:ea typeface="Times New Roman" panose="02020603050405020304" pitchFamily="18" charset="0"/>
            </a:endParaRPr>
          </a:p>
          <a:p>
            <a:endParaRPr lang="en-GB" sz="3200" dirty="0">
              <a:ea typeface="Times New Roman" panose="02020603050405020304" pitchFamily="18" charset="0"/>
            </a:endParaRPr>
          </a:p>
          <a:p>
            <a:endParaRPr lang="en-GB" sz="3200" dirty="0">
              <a:ea typeface="Times New Roman" panose="02020603050405020304" pitchFamily="18" charset="0"/>
            </a:endParaRPr>
          </a:p>
          <a:p>
            <a:endParaRPr lang="en-GB" sz="3200" dirty="0">
              <a:ea typeface="Times New Roman" panose="02020603050405020304" pitchFamily="18" charset="0"/>
            </a:endParaRPr>
          </a:p>
          <a:p>
            <a:endParaRPr lang="en-GB" sz="3200" dirty="0">
              <a:ea typeface="Times New Roman" panose="02020603050405020304" pitchFamily="18" charset="0"/>
            </a:endParaRPr>
          </a:p>
          <a:p>
            <a:endParaRPr lang="en-GB" sz="3200" dirty="0">
              <a:ea typeface="Times New Roman" panose="02020603050405020304" pitchFamily="18" charset="0"/>
            </a:endParaRPr>
          </a:p>
          <a:p>
            <a:endParaRPr lang="en-GB" sz="3200" dirty="0">
              <a:ea typeface="Times New Roman" panose="02020603050405020304" pitchFamily="18" charset="0"/>
            </a:endParaRPr>
          </a:p>
          <a:p>
            <a:endParaRPr lang="en-GB" sz="3200" dirty="0">
              <a:ea typeface="Times New Roman" panose="02020603050405020304" pitchFamily="18" charset="0"/>
            </a:endParaRPr>
          </a:p>
          <a:p>
            <a:endParaRPr lang="en-GB" sz="3200" dirty="0">
              <a:ea typeface="Times New Roman" panose="02020603050405020304" pitchFamily="18" charset="0"/>
            </a:endParaRPr>
          </a:p>
          <a:p>
            <a:endParaRPr lang="en-GB" sz="3200" dirty="0">
              <a:ea typeface="Times New Roman" panose="02020603050405020304" pitchFamily="18" charset="0"/>
            </a:endParaRPr>
          </a:p>
          <a:p>
            <a:endParaRPr lang="en-GB" sz="3200" dirty="0">
              <a:ea typeface="Times New Roman" panose="02020603050405020304" pitchFamily="18" charset="0"/>
            </a:endParaRPr>
          </a:p>
          <a:p>
            <a:endParaRPr lang="en-GB" sz="3200" dirty="0">
              <a:ea typeface="Times New Roman" panose="02020603050405020304" pitchFamily="18" charset="0"/>
            </a:endParaRPr>
          </a:p>
          <a:p>
            <a:endParaRPr lang="en-GB" sz="3200" dirty="0">
              <a:ea typeface="Times New Roman" panose="02020603050405020304" pitchFamily="18" charset="0"/>
            </a:endParaRPr>
          </a:p>
          <a:p>
            <a:endParaRPr lang="en-GB" sz="3200" dirty="0">
              <a:ea typeface="Times New Roman" panose="02020603050405020304" pitchFamily="18" charset="0"/>
            </a:endParaRPr>
          </a:p>
          <a:p>
            <a:endParaRPr lang="en-GB" sz="3200" dirty="0">
              <a:ea typeface="Times New Roman" panose="02020603050405020304" pitchFamily="18" charset="0"/>
            </a:endParaRPr>
          </a:p>
          <a:p>
            <a:endParaRPr lang="en-GB" sz="3200" dirty="0">
              <a:effectLst/>
              <a:ea typeface="Times New Roman" panose="02020603050405020304" pitchFamily="18" charset="0"/>
            </a:endParaRPr>
          </a:p>
          <a:p>
            <a:r>
              <a:rPr lang="en-GB" sz="3200" dirty="0">
                <a:effectLst/>
                <a:ea typeface="Times New Roman" panose="02020603050405020304" pitchFamily="18" charset="0"/>
              </a:rPr>
              <a:t> </a:t>
            </a:r>
            <a:r>
              <a:rPr lang="en-GB" sz="3600" dirty="0">
                <a:effectLst/>
                <a:ea typeface="Times New Roman" panose="02020603050405020304" pitchFamily="18" charset="0"/>
              </a:rPr>
              <a:t>Podcasting also encourages students to bring their own worldview into their learning as suggested by Moon’s constructionist view which, ‘focuses on the activities of the learner in making sense of her world’ and where Moon suggests that, ‘meaningfulness is a judgement to be made by the learner in the context of the sense of her cognitive structure (at that time)’ (Moon, 2004). Indeed, in this podcast review activity the learner constructs the meaningfulness as much as, if not more than, the teacher, allowing for assimilation of new learning into the existing ‘vast but flexible network of ideas and feelings with groups of more tightly linked ideas and feelings” (ibid). In this way, ‘Bricks can change other bricks or be changed by them” (ibid). In other areas of the School, I have facilitated the replacement of an exam with a group podcast assessment</a:t>
            </a:r>
            <a:r>
              <a:rPr lang="en-GB" sz="3600" dirty="0">
                <a:solidFill>
                  <a:srgbClr val="000000"/>
                </a:solidFill>
                <a:effectLst/>
                <a:ea typeface="Times New Roman" panose="02020603050405020304" pitchFamily="18" charset="0"/>
              </a:rPr>
              <a:t> in the Contemporary Politics module led by Martin Bull, Pro</a:t>
            </a:r>
            <a:r>
              <a:rPr lang="en-GB" sz="3600" dirty="0">
                <a:effectLst/>
                <a:ea typeface="Times New Roman" panose="02020603050405020304" pitchFamily="18" charset="0"/>
              </a:rPr>
              <a:t>fessor of Politics. </a:t>
            </a:r>
            <a:r>
              <a:rPr lang="en-GB" sz="3600" kern="100" dirty="0">
                <a:effectLst/>
                <a:ea typeface="Times New Roman" panose="02020603050405020304" pitchFamily="18" charset="0"/>
                <a:cs typeface="Times New Roman" panose="02020603050405020304" pitchFamily="18" charset="0"/>
              </a:rPr>
              <a:t>“</a:t>
            </a:r>
            <a:r>
              <a:rPr lang="en-GB" sz="3600" i="1" kern="100" dirty="0">
                <a:solidFill>
                  <a:srgbClr val="000000"/>
                </a:solidFill>
                <a:effectLst/>
                <a:ea typeface="Times New Roman" panose="02020603050405020304" pitchFamily="18" charset="0"/>
                <a:cs typeface="Times New Roman" panose="02020603050405020304" pitchFamily="18" charset="0"/>
              </a:rPr>
              <a:t>[I]t was transformative in its effect on my students in relation to both their enthusiasm and learning abilities. I have rarely seen my students so engaged in an assessment, so enjoying it and learning from it. The learning, moreover, was in relation both to the substance of the task and in terms of developing their skill sets (use of technology, presenting work, team work etc.</a:t>
            </a:r>
            <a:r>
              <a:rPr lang="en-GB" sz="3600" i="1" kern="1200" dirty="0">
                <a:solidFill>
                  <a:srgbClr val="000000"/>
                </a:solidFill>
                <a:effectLst/>
                <a:ea typeface="Times New Roman" panose="02020603050405020304" pitchFamily="18" charset="0"/>
                <a:cs typeface="Times New Roman" panose="02020603050405020304" pitchFamily="18" charset="0"/>
              </a:rPr>
              <a:t> </a:t>
            </a:r>
            <a:r>
              <a:rPr lang="en-GB" sz="3600" i="1" kern="100" dirty="0">
                <a:solidFill>
                  <a:srgbClr val="000000"/>
                </a:solidFill>
                <a:effectLst/>
                <a:ea typeface="Times New Roman" panose="02020603050405020304" pitchFamily="18" charset="0"/>
                <a:cs typeface="Times New Roman" panose="02020603050405020304" pitchFamily="18" charset="0"/>
              </a:rPr>
              <a:t>I was experimenting with this new form of assessment, using it instead of the usual examination. But it is now an integral part of my module, and an assessment I am looking forward to running each year” </a:t>
            </a:r>
            <a:r>
              <a:rPr lang="en-GB" sz="3600" kern="100" dirty="0">
                <a:solidFill>
                  <a:srgbClr val="000000"/>
                </a:solidFill>
                <a:effectLst/>
                <a:ea typeface="Times New Roman" panose="02020603050405020304" pitchFamily="18" charset="0"/>
                <a:cs typeface="Times New Roman" panose="02020603050405020304" pitchFamily="18" charset="0"/>
              </a:rPr>
              <a:t>(Bull, 2023).</a:t>
            </a:r>
            <a:endParaRPr lang="en-GB" sz="3600" kern="100" dirty="0">
              <a:effectLst/>
              <a:ea typeface="Times New Roman" panose="02020603050405020304" pitchFamily="18" charset="0"/>
              <a:cs typeface="Times New Roman" panose="02020603050405020304" pitchFamily="18" charset="0"/>
            </a:endParaRPr>
          </a:p>
          <a:p>
            <a:endParaRPr lang="en-US" sz="6600" dirty="0"/>
          </a:p>
        </p:txBody>
      </p:sp>
      <p:sp>
        <p:nvSpPr>
          <p:cNvPr id="10" name="TextBox 9">
            <a:extLst>
              <a:ext uri="{FF2B5EF4-FFF2-40B4-BE49-F238E27FC236}">
                <a16:creationId xmlns:a16="http://schemas.microsoft.com/office/drawing/2014/main" id="{210662B0-3CDB-F7B2-C059-9367981A2C06}"/>
              </a:ext>
            </a:extLst>
          </p:cNvPr>
          <p:cNvSpPr txBox="1"/>
          <p:nvPr/>
        </p:nvSpPr>
        <p:spPr>
          <a:xfrm>
            <a:off x="31676562" y="23127021"/>
            <a:ext cx="14108867" cy="9956572"/>
          </a:xfrm>
          <a:prstGeom prst="rect">
            <a:avLst/>
          </a:prstGeom>
          <a:noFill/>
        </p:spPr>
        <p:txBody>
          <a:bodyPr wrap="square" rtlCol="0">
            <a:spAutoFit/>
          </a:bodyPr>
          <a:lstStyle/>
          <a:p>
            <a:r>
              <a:rPr lang="en-US" sz="6600" dirty="0"/>
              <a:t>References</a:t>
            </a:r>
          </a:p>
          <a:p>
            <a:r>
              <a:rPr lang="en-GB" sz="3600" dirty="0">
                <a:effectLst/>
                <a:latin typeface="Calibri" panose="020F0502020204030204" pitchFamily="34" charset="0"/>
                <a:ea typeface="Times New Roman" panose="02020603050405020304" pitchFamily="18" charset="0"/>
                <a:cs typeface="Calibri" panose="020F0502020204030204" pitchFamily="34" charset="0"/>
              </a:rPr>
              <a:t>Adams et. al. (2021).</a:t>
            </a:r>
            <a:r>
              <a:rPr lang="en-GB" sz="3600" i="1" dirty="0">
                <a:effectLst/>
                <a:latin typeface="Calibri" panose="020F0502020204030204" pitchFamily="34" charset="0"/>
                <a:ea typeface="Times New Roman" panose="02020603050405020304" pitchFamily="18" charset="0"/>
                <a:cs typeface="Calibri" panose="020F0502020204030204" pitchFamily="34" charset="0"/>
              </a:rPr>
              <a:t> It’s Time for Academe to Take Podcasting Seriously. </a:t>
            </a:r>
            <a:r>
              <a:rPr lang="en-GB" sz="3600" dirty="0">
                <a:effectLst/>
                <a:latin typeface="Calibri" panose="020F0502020204030204" pitchFamily="34" charset="0"/>
                <a:ea typeface="Times New Roman" panose="02020603050405020304" pitchFamily="18" charset="0"/>
                <a:cs typeface="Calibri" panose="020F0502020204030204" pitchFamily="34" charset="0"/>
              </a:rPr>
              <a:t>Inside Higher Education, Retrieved from: </a:t>
            </a:r>
            <a:r>
              <a:rPr lang="en-GB" sz="36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2"/>
              </a:rPr>
              <a:t>https://www.insidehighered.com/advice/2021/09/28/how-harness-podcasting-teaching-and-scholarship-opinion</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r>
              <a:rPr lang="en-GB" sz="3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Biggs &amp; Tang (2011). </a:t>
            </a:r>
            <a:r>
              <a:rPr lang="en-GB" sz="3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Teaching for Quality Learning at University. </a:t>
            </a:r>
            <a:r>
              <a:rPr lang="en-GB" sz="3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McGraw-Hill/Society for Research into Higher Education/Open University Press.</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r>
              <a:rPr lang="en-GB" sz="3600" dirty="0">
                <a:effectLst/>
                <a:latin typeface="Calibri" panose="020F0502020204030204" pitchFamily="34" charset="0"/>
                <a:ea typeface="Times New Roman" panose="02020603050405020304" pitchFamily="18" charset="0"/>
                <a:cs typeface="Calibri" panose="020F0502020204030204" pitchFamily="34" charset="0"/>
              </a:rPr>
              <a:t>Moon (2004). </a:t>
            </a:r>
            <a:r>
              <a:rPr lang="en-GB" sz="3600" i="1" dirty="0">
                <a:effectLst/>
                <a:latin typeface="Calibri" panose="020F0502020204030204" pitchFamily="34" charset="0"/>
                <a:ea typeface="Times New Roman" panose="02020603050405020304" pitchFamily="18" charset="0"/>
                <a:cs typeface="Calibri" panose="020F0502020204030204" pitchFamily="34" charset="0"/>
              </a:rPr>
              <a:t>A Handbook of Reflective and Experiential Learning: Theory and Practice.</a:t>
            </a:r>
            <a:r>
              <a:rPr lang="en-GB" sz="3600" dirty="0">
                <a:effectLst/>
                <a:latin typeface="Calibri" panose="020F0502020204030204" pitchFamily="34" charset="0"/>
                <a:ea typeface="Times New Roman" panose="02020603050405020304" pitchFamily="18" charset="0"/>
                <a:cs typeface="Calibri" panose="020F0502020204030204" pitchFamily="34" charset="0"/>
              </a:rPr>
              <a:t> Routledge Falmer.</a:t>
            </a:r>
          </a:p>
          <a:p>
            <a:r>
              <a:rPr lang="en-GB" sz="3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Bull (2023). Email correspondence with author. </a:t>
            </a:r>
          </a:p>
          <a:p>
            <a:pPr>
              <a:spcAft>
                <a:spcPts val="600"/>
              </a:spcAft>
            </a:pPr>
            <a:r>
              <a:rPr lang="en-GB" sz="3600" b="1" dirty="0">
                <a:effectLst/>
                <a:latin typeface="Calibri" panose="020F0502020204030204" pitchFamily="34" charset="0"/>
                <a:ea typeface="Times New Roman" panose="02020603050405020304" pitchFamily="18" charset="0"/>
                <a:cs typeface="Calibri" panose="020F0502020204030204" pitchFamily="34" charset="0"/>
              </a:rPr>
              <a:t>Disclosure Statement:</a:t>
            </a:r>
            <a:r>
              <a:rPr lang="en-GB" sz="3600" dirty="0">
                <a:effectLst/>
                <a:latin typeface="Calibri" panose="020F0502020204030204" pitchFamily="34" charset="0"/>
                <a:ea typeface="Times New Roman" panose="02020603050405020304" pitchFamily="18" charset="0"/>
                <a:cs typeface="Calibri" panose="020F0502020204030204" pitchFamily="34" charset="0"/>
              </a:rPr>
              <a:t> All the materials included within this article represent the author's work. Any citations or work that is paraphrased is included within the reference list. This article has not been previously published, nor is it being considered for publication elsewhere. The author has no conflict of interest to declare in relation to this article. </a:t>
            </a:r>
          </a:p>
          <a:p>
            <a:endParaRPr lang="en-US" sz="6600" dirty="0"/>
          </a:p>
        </p:txBody>
      </p:sp>
      <p:sp>
        <p:nvSpPr>
          <p:cNvPr id="11" name="TextBox 10">
            <a:extLst>
              <a:ext uri="{FF2B5EF4-FFF2-40B4-BE49-F238E27FC236}">
                <a16:creationId xmlns:a16="http://schemas.microsoft.com/office/drawing/2014/main" id="{641ADFEF-4D40-913B-8414-8D42BC5A4E69}"/>
              </a:ext>
            </a:extLst>
          </p:cNvPr>
          <p:cNvSpPr txBox="1"/>
          <p:nvPr/>
        </p:nvSpPr>
        <p:spPr>
          <a:xfrm>
            <a:off x="31376263" y="4271161"/>
            <a:ext cx="14108866" cy="5786199"/>
          </a:xfrm>
          <a:prstGeom prst="rect">
            <a:avLst/>
          </a:prstGeom>
          <a:noFill/>
        </p:spPr>
        <p:txBody>
          <a:bodyPr wrap="square" rtlCol="0">
            <a:spAutoFit/>
          </a:bodyPr>
          <a:lstStyle/>
          <a:p>
            <a:r>
              <a:rPr lang="en-GB" sz="3600" dirty="0">
                <a:effectLst/>
                <a:ea typeface="Times New Roman" panose="02020603050405020304" pitchFamily="18" charset="0"/>
              </a:rPr>
              <a:t>As in my own experience, and that of Professor Bull, the authors, in an online article, </a:t>
            </a:r>
            <a:r>
              <a:rPr lang="en-GB" sz="3600" i="1" dirty="0">
                <a:effectLst/>
                <a:ea typeface="Times New Roman" panose="02020603050405020304" pitchFamily="18" charset="0"/>
              </a:rPr>
              <a:t>It’s Time for Academe to Take Podcasting Seriously,</a:t>
            </a:r>
            <a:r>
              <a:rPr lang="en-GB" sz="3600" dirty="0">
                <a:effectLst/>
                <a:ea typeface="Times New Roman" panose="02020603050405020304" pitchFamily="18" charset="0"/>
              </a:rPr>
              <a:t> “</a:t>
            </a:r>
            <a:r>
              <a:rPr lang="en-GB" sz="3600" dirty="0">
                <a:solidFill>
                  <a:srgbClr val="000000"/>
                </a:solidFill>
                <a:effectLst/>
                <a:ea typeface="Times New Roman" panose="02020603050405020304" pitchFamily="18" charset="0"/>
              </a:rPr>
              <a:t>have seen how podcasts can shift both teaching and research toward more dialogic, collaborative and creative forms of intellectual inquiry……..” and that it, “</a:t>
            </a:r>
            <a:r>
              <a:rPr lang="en-GB" sz="3600" dirty="0">
                <a:effectLst/>
                <a:ea typeface="Times New Roman" panose="02020603050405020304" pitchFamily="18" charset="0"/>
              </a:rPr>
              <a:t>has proved to be a highly effective means of increasing engagement, deepening critical and analytic skills, and letting students learn via experience how information is transformed into knowledge” </a:t>
            </a:r>
            <a:r>
              <a:rPr lang="en-GB" sz="3600" i="1" dirty="0">
                <a:effectLst/>
                <a:ea typeface="Times New Roman" panose="02020603050405020304" pitchFamily="18" charset="0"/>
              </a:rPr>
              <a:t>(</a:t>
            </a:r>
            <a:r>
              <a:rPr lang="en-GB" sz="3600" dirty="0">
                <a:effectLst/>
                <a:ea typeface="Times New Roman" panose="02020603050405020304" pitchFamily="18" charset="0"/>
              </a:rPr>
              <a:t>Adams, et. al., 2021</a:t>
            </a:r>
            <a:r>
              <a:rPr lang="en-GB" sz="3600" i="1" dirty="0">
                <a:effectLst/>
                <a:ea typeface="Times New Roman" panose="02020603050405020304" pitchFamily="18" charset="0"/>
              </a:rPr>
              <a:t>).</a:t>
            </a:r>
            <a:endParaRPr lang="en-GB" sz="3600" dirty="0">
              <a:effectLst/>
              <a:ea typeface="Times New Roman" panose="02020603050405020304" pitchFamily="18" charset="0"/>
            </a:endParaRPr>
          </a:p>
          <a:p>
            <a:endParaRPr lang="en-GB" sz="3200" i="1" dirty="0">
              <a:ea typeface="Times New Roman" panose="02020603050405020304" pitchFamily="18" charset="0"/>
            </a:endParaRPr>
          </a:p>
          <a:p>
            <a:endParaRPr lang="en-GB" sz="3200" dirty="0">
              <a:effectLst/>
              <a:ea typeface="Times New Roman" panose="02020603050405020304" pitchFamily="18" charset="0"/>
            </a:endParaRPr>
          </a:p>
          <a:p>
            <a:endParaRPr lang="en-US" dirty="0"/>
          </a:p>
        </p:txBody>
      </p:sp>
      <p:sp>
        <p:nvSpPr>
          <p:cNvPr id="12" name="TextBox 11">
            <a:extLst>
              <a:ext uri="{FF2B5EF4-FFF2-40B4-BE49-F238E27FC236}">
                <a16:creationId xmlns:a16="http://schemas.microsoft.com/office/drawing/2014/main" id="{D44D504E-26A1-A20D-7E6D-C3DD39005B5C}"/>
              </a:ext>
            </a:extLst>
          </p:cNvPr>
          <p:cNvSpPr txBox="1"/>
          <p:nvPr/>
        </p:nvSpPr>
        <p:spPr>
          <a:xfrm>
            <a:off x="31376263" y="8582174"/>
            <a:ext cx="14466472" cy="15234940"/>
          </a:xfrm>
          <a:prstGeom prst="rect">
            <a:avLst/>
          </a:prstGeom>
          <a:noFill/>
        </p:spPr>
        <p:txBody>
          <a:bodyPr wrap="square" rtlCol="0">
            <a:spAutoFit/>
          </a:bodyPr>
          <a:lstStyle/>
          <a:p>
            <a:pPr>
              <a:spcAft>
                <a:spcPts val="600"/>
              </a:spcAft>
            </a:pPr>
            <a:r>
              <a:rPr lang="en-GB" sz="3600" dirty="0">
                <a:effectLst/>
                <a:ea typeface="Times New Roman" panose="02020603050405020304" pitchFamily="18" charset="0"/>
              </a:rPr>
              <a:t>My next step is to test this observed cross-discipline success by:</a:t>
            </a:r>
          </a:p>
          <a:p>
            <a:pPr marL="342900" lvl="0" indent="-342900">
              <a:spcAft>
                <a:spcPts val="600"/>
              </a:spcAft>
              <a:buFont typeface="Symbol" pitchFamily="2" charset="2"/>
              <a:buChar char=""/>
            </a:pPr>
            <a:r>
              <a:rPr lang="en-GB" sz="3600" kern="100" dirty="0">
                <a:effectLst/>
                <a:ea typeface="Times New Roman" panose="02020603050405020304" pitchFamily="18" charset="0"/>
                <a:cs typeface="Times New Roman" panose="02020603050405020304" pitchFamily="18" charset="0"/>
              </a:rPr>
              <a:t>developing ways of supporting others to facilitate podcasting sessions, regardless of previous experience.</a:t>
            </a:r>
          </a:p>
          <a:p>
            <a:pPr marL="342900" lvl="0" indent="-342900">
              <a:spcAft>
                <a:spcPts val="600"/>
              </a:spcAft>
              <a:buFont typeface="Symbol" pitchFamily="2" charset="2"/>
              <a:buChar char=""/>
            </a:pPr>
            <a:r>
              <a:rPr lang="en-GB" sz="3600" kern="100" dirty="0">
                <a:effectLst/>
                <a:ea typeface="Times New Roman" panose="02020603050405020304" pitchFamily="18" charset="0"/>
                <a:cs typeface="Times New Roman" panose="02020603050405020304" pitchFamily="18" charset="0"/>
              </a:rPr>
              <a:t>empirically assessing levels of engagement and learning by inviting module leaders across all schools to replace existing, relevant, written assessments with podcast recordings, and to compare results against previous data, including submission rates and grades.</a:t>
            </a:r>
          </a:p>
          <a:p>
            <a:pPr marL="342900" lvl="0" indent="-342900">
              <a:spcAft>
                <a:spcPts val="600"/>
              </a:spcAft>
              <a:buFont typeface="Symbol" pitchFamily="2" charset="2"/>
              <a:buChar char=""/>
            </a:pPr>
            <a:r>
              <a:rPr lang="en-GB" sz="3600" kern="100" dirty="0">
                <a:effectLst/>
                <a:ea typeface="Times New Roman" panose="02020603050405020304" pitchFamily="18" charset="0"/>
                <a:cs typeface="Times New Roman" panose="02020603050405020304" pitchFamily="18" charset="0"/>
              </a:rPr>
              <a:t>developing ways of capturing student experience and levels of inclusion, equity and diversity.</a:t>
            </a:r>
          </a:p>
          <a:p>
            <a:pPr marL="342900" lvl="0" indent="-342900">
              <a:spcAft>
                <a:spcPts val="600"/>
              </a:spcAft>
              <a:buFont typeface="Symbol" pitchFamily="2" charset="2"/>
              <a:buChar char=""/>
            </a:pPr>
            <a:r>
              <a:rPr lang="en-GB" sz="3600" kern="100" dirty="0">
                <a:effectLst/>
                <a:ea typeface="Times New Roman" panose="02020603050405020304" pitchFamily="18" charset="0"/>
                <a:cs typeface="Times New Roman" panose="02020603050405020304" pitchFamily="18" charset="0"/>
              </a:rPr>
              <a:t>developing rubrics for assessment and grading of podcasts to balance considerations of production quality and academic rigour.</a:t>
            </a:r>
          </a:p>
          <a:p>
            <a:pPr marL="342900" lvl="0" indent="-342900">
              <a:spcAft>
                <a:spcPts val="600"/>
              </a:spcAft>
              <a:buFont typeface="Symbol" pitchFamily="2" charset="2"/>
              <a:buChar char=""/>
            </a:pPr>
            <a:r>
              <a:rPr lang="en-GB" sz="3600" kern="100" dirty="0">
                <a:effectLst/>
                <a:ea typeface="Times New Roman" panose="02020603050405020304" pitchFamily="18" charset="0"/>
                <a:cs typeface="Times New Roman" panose="02020603050405020304" pitchFamily="18" charset="0"/>
              </a:rPr>
              <a:t>seeking, or inaugurating, a network of those interested in podcasting in Higher Education in the UK to advance the underlying pedagogy. I have joined the Humanities Podcast Network’s </a:t>
            </a:r>
            <a:r>
              <a:rPr lang="en-GB" sz="3600" i="1" kern="100" dirty="0">
                <a:effectLst/>
                <a:ea typeface="Times New Roman" panose="02020603050405020304" pitchFamily="18" charset="0"/>
                <a:cs typeface="Times New Roman" panose="02020603050405020304" pitchFamily="18" charset="0"/>
              </a:rPr>
              <a:t>Pedagogy Working Group </a:t>
            </a:r>
            <a:r>
              <a:rPr lang="en-GB" sz="3600" kern="100" dirty="0">
                <a:effectLst/>
                <a:ea typeface="Times New Roman" panose="02020603050405020304" pitchFamily="18" charset="0"/>
                <a:cs typeface="Times New Roman" panose="02020603050405020304" pitchFamily="18" charset="0"/>
              </a:rPr>
              <a:t>in the United States and contributed to its open archive that “can serve as a cornerstone of evolving humanities pedagogy and scholarship” (Adams et. al., 2021). </a:t>
            </a:r>
            <a:r>
              <a:rPr lang="en-GB" sz="3600" kern="100" dirty="0">
                <a:solidFill>
                  <a:srgbClr val="000000"/>
                </a:solidFill>
                <a:effectLst/>
                <a:ea typeface="Times New Roman" panose="02020603050405020304" pitchFamily="18" charset="0"/>
                <a:cs typeface="Times New Roman" panose="02020603050405020304" pitchFamily="18" charset="0"/>
              </a:rPr>
              <a:t>Their experience matches mine. I too have discovered that a sense of community is created amongst students and that there is an </a:t>
            </a:r>
            <a:r>
              <a:rPr lang="en-GB" sz="3600" kern="100" dirty="0">
                <a:effectLst/>
                <a:ea typeface="Times New Roman" panose="02020603050405020304" pitchFamily="18" charset="0"/>
                <a:cs typeface="Times New Roman" panose="02020603050405020304" pitchFamily="18" charset="0"/>
              </a:rPr>
              <a:t>equity of opportunity to succeed, not least because the process, “instantly boosts the participation of students not prone to mastering the specific genre of the academic essay” (ibid). Moreover, I have seen how negotiation and quality of discourse improve,  how analysis becomes more forensic, how the exposition of ideas becomes more structured and how, “(s)</a:t>
            </a:r>
            <a:r>
              <a:rPr lang="en-GB" sz="3600" kern="100" dirty="0" err="1">
                <a:effectLst/>
                <a:ea typeface="Times New Roman" panose="02020603050405020304" pitchFamily="18" charset="0"/>
                <a:cs typeface="Times New Roman" panose="02020603050405020304" pitchFamily="18" charset="0"/>
              </a:rPr>
              <a:t>tudents</a:t>
            </a:r>
            <a:r>
              <a:rPr lang="en-GB" sz="3600" kern="100" dirty="0">
                <a:effectLst/>
                <a:ea typeface="Times New Roman" panose="02020603050405020304" pitchFamily="18" charset="0"/>
                <a:cs typeface="Times New Roman" panose="02020603050405020304" pitchFamily="18" charset="0"/>
              </a:rPr>
              <a:t> learn how to construct an argument with regard to logic, tone and audience, and …..become more aware of the power of their voices to effect change” (ibid).</a:t>
            </a:r>
          </a:p>
          <a:p>
            <a:endParaRPr lang="en-US" dirty="0"/>
          </a:p>
        </p:txBody>
      </p:sp>
      <p:pic>
        <p:nvPicPr>
          <p:cNvPr id="16" name="Picture 15" descr="A diagram of a student engagement&#10;&#10;Description automatically generated">
            <a:extLst>
              <a:ext uri="{FF2B5EF4-FFF2-40B4-BE49-F238E27FC236}">
                <a16:creationId xmlns:a16="http://schemas.microsoft.com/office/drawing/2014/main" id="{7CDA0496-1EA1-2DBC-27E4-E9CD858177E0}"/>
              </a:ext>
            </a:extLst>
          </p:cNvPr>
          <p:cNvPicPr>
            <a:picLocks noChangeAspect="1"/>
          </p:cNvPicPr>
          <p:nvPr/>
        </p:nvPicPr>
        <p:blipFill>
          <a:blip r:embed="rId3"/>
          <a:stretch>
            <a:fillRect/>
          </a:stretch>
        </p:blipFill>
        <p:spPr>
          <a:xfrm>
            <a:off x="16790714" y="11030067"/>
            <a:ext cx="9205069" cy="7635454"/>
          </a:xfrm>
          <a:prstGeom prst="rect">
            <a:avLst/>
          </a:prstGeom>
        </p:spPr>
      </p:pic>
      <p:pic>
        <p:nvPicPr>
          <p:cNvPr id="18" name="Picture 17" descr="A group of people sitting on the floor with microphones&#10;&#10;Description automatically generated">
            <a:extLst>
              <a:ext uri="{FF2B5EF4-FFF2-40B4-BE49-F238E27FC236}">
                <a16:creationId xmlns:a16="http://schemas.microsoft.com/office/drawing/2014/main" id="{369125F4-62BD-B527-F6F2-36B6B5A4844E}"/>
              </a:ext>
            </a:extLst>
          </p:cNvPr>
          <p:cNvPicPr>
            <a:picLocks noChangeAspect="1"/>
          </p:cNvPicPr>
          <p:nvPr/>
        </p:nvPicPr>
        <p:blipFill>
          <a:blip r:embed="rId4"/>
          <a:stretch>
            <a:fillRect/>
          </a:stretch>
        </p:blipFill>
        <p:spPr>
          <a:xfrm>
            <a:off x="26267706" y="11971217"/>
            <a:ext cx="4819503" cy="6426004"/>
          </a:xfrm>
          <a:prstGeom prst="rect">
            <a:avLst/>
          </a:prstGeom>
        </p:spPr>
      </p:pic>
      <p:sp>
        <p:nvSpPr>
          <p:cNvPr id="2" name="Title 1">
            <a:extLst>
              <a:ext uri="{FF2B5EF4-FFF2-40B4-BE49-F238E27FC236}">
                <a16:creationId xmlns:a16="http://schemas.microsoft.com/office/drawing/2014/main" id="{C4D841E7-FBA7-7FE0-90AB-828C37403A8F}"/>
              </a:ext>
            </a:extLst>
          </p:cNvPr>
          <p:cNvSpPr txBox="1">
            <a:spLocks/>
          </p:cNvSpPr>
          <p:nvPr/>
        </p:nvSpPr>
        <p:spPr>
          <a:xfrm>
            <a:off x="869243" y="2636833"/>
            <a:ext cx="45930257" cy="1634328"/>
          </a:xfrm>
          <a:prstGeom prst="rect">
            <a:avLst/>
          </a:prstGeom>
        </p:spPr>
        <p:txBody>
          <a:bodyPr>
            <a:normAutofit fontScale="90000" lnSpcReduction="20000"/>
          </a:bodyPr>
          <a:lstStyle>
            <a:lvl1pPr algn="l" defTabSz="3509924" rtl="0" eaLnBrk="1" latinLnBrk="0" hangingPunct="1">
              <a:lnSpc>
                <a:spcPct val="90000"/>
              </a:lnSpc>
              <a:spcBef>
                <a:spcPct val="0"/>
              </a:spcBef>
              <a:buNone/>
              <a:defRPr sz="16889" kern="1200">
                <a:solidFill>
                  <a:schemeClr val="tx1"/>
                </a:solidFill>
                <a:latin typeface="+mj-lt"/>
                <a:ea typeface="+mj-ea"/>
                <a:cs typeface="+mj-cs"/>
              </a:defRPr>
            </a:lvl1pPr>
          </a:lstStyle>
          <a:p>
            <a:pPr algn="ctr">
              <a:lnSpc>
                <a:spcPct val="100000"/>
              </a:lnSpc>
            </a:pPr>
            <a:r>
              <a:rPr lang="en-US" sz="9600" dirty="0">
                <a:latin typeface="+mn-lt"/>
              </a:rPr>
              <a:t>Podcasting for Engagement and Assessment</a:t>
            </a:r>
            <a:br>
              <a:rPr lang="en-GB" sz="9900" b="1" dirty="0">
                <a:latin typeface="+mn-lt"/>
              </a:rPr>
            </a:br>
            <a:r>
              <a:rPr lang="en-GB" sz="3300" dirty="0">
                <a:latin typeface="+mn-lt"/>
              </a:rPr>
              <a:t>.</a:t>
            </a:r>
          </a:p>
        </p:txBody>
      </p:sp>
      <p:sp>
        <p:nvSpPr>
          <p:cNvPr id="3" name="TextBox 2">
            <a:extLst>
              <a:ext uri="{FF2B5EF4-FFF2-40B4-BE49-F238E27FC236}">
                <a16:creationId xmlns:a16="http://schemas.microsoft.com/office/drawing/2014/main" id="{76DBF5E4-59FA-88B3-30DC-1604DBFEDEE2}"/>
              </a:ext>
            </a:extLst>
          </p:cNvPr>
          <p:cNvSpPr txBox="1"/>
          <p:nvPr/>
        </p:nvSpPr>
        <p:spPr>
          <a:xfrm>
            <a:off x="1496751" y="28988826"/>
            <a:ext cx="15151559" cy="2769989"/>
          </a:xfrm>
          <a:prstGeom prst="rect">
            <a:avLst/>
          </a:prstGeom>
          <a:noFill/>
        </p:spPr>
        <p:txBody>
          <a:bodyPr wrap="square" rtlCol="0">
            <a:spAutoFit/>
          </a:bodyPr>
          <a:lstStyle/>
          <a:p>
            <a:r>
              <a:rPr lang="en-US" sz="6600" dirty="0"/>
              <a:t>Results and Conclusions</a:t>
            </a:r>
          </a:p>
          <a:p>
            <a:pPr>
              <a:spcAft>
                <a:spcPts val="600"/>
              </a:spcAft>
            </a:pPr>
            <a:r>
              <a:rPr lang="en-GB" sz="3600" dirty="0">
                <a:effectLst/>
                <a:ea typeface="Times New Roman" panose="02020603050405020304" pitchFamily="18" charset="0"/>
              </a:rPr>
              <a:t>In my own classes engagement has been transformed from lacklustre in the original solo written assessments (for instance, 66% participation in the final Creative Audio module cohort to be assessed this way) to virtually complete</a:t>
            </a:r>
            <a:endParaRPr lang="en-GB" sz="3200" dirty="0">
              <a:ea typeface="Times New Roman" panose="02020603050405020304" pitchFamily="18" charset="0"/>
            </a:endParaRPr>
          </a:p>
        </p:txBody>
      </p:sp>
      <p:sp>
        <p:nvSpPr>
          <p:cNvPr id="4" name="TextBox 3">
            <a:extLst>
              <a:ext uri="{FF2B5EF4-FFF2-40B4-BE49-F238E27FC236}">
                <a16:creationId xmlns:a16="http://schemas.microsoft.com/office/drawing/2014/main" id="{9A9DD02B-AB5F-D8DA-BBE6-6524855127A3}"/>
              </a:ext>
            </a:extLst>
          </p:cNvPr>
          <p:cNvSpPr txBox="1"/>
          <p:nvPr/>
        </p:nvSpPr>
        <p:spPr>
          <a:xfrm>
            <a:off x="1639315" y="3684894"/>
            <a:ext cx="15477496" cy="1600438"/>
          </a:xfrm>
          <a:prstGeom prst="rect">
            <a:avLst/>
          </a:prstGeom>
          <a:noFill/>
        </p:spPr>
        <p:txBody>
          <a:bodyPr wrap="square" rtlCol="0">
            <a:spAutoFit/>
          </a:bodyPr>
          <a:lstStyle/>
          <a:p>
            <a:r>
              <a:rPr lang="en-GB" sz="6600" dirty="0">
                <a:latin typeface="+mn-lt"/>
              </a:rPr>
              <a:t>Author: </a:t>
            </a:r>
            <a:r>
              <a:rPr lang="en-GB" sz="4000" dirty="0">
                <a:latin typeface="+mn-lt"/>
              </a:rPr>
              <a:t>Adam Fowler  </a:t>
            </a:r>
            <a:r>
              <a:rPr lang="en-GB" sz="3200" dirty="0">
                <a:latin typeface="+mn-lt"/>
                <a:hlinkClick r:id="rId5"/>
              </a:rPr>
              <a:t>A.J.Fowler@salford.ac.uk</a:t>
            </a:r>
            <a:r>
              <a:rPr lang="en-GB" sz="3200" dirty="0">
                <a:latin typeface="+mn-lt"/>
              </a:rPr>
              <a:t>  </a:t>
            </a:r>
          </a:p>
          <a:p>
            <a:r>
              <a:rPr lang="en-GB" sz="3200" dirty="0">
                <a:latin typeface="+mn-lt"/>
              </a:rPr>
              <a:t>School of Arts, Media and Creative Technologies, University of Salford</a:t>
            </a:r>
            <a:endParaRPr lang="en-US" sz="3200" dirty="0"/>
          </a:p>
        </p:txBody>
      </p:sp>
    </p:spTree>
    <p:extLst>
      <p:ext uri="{BB962C8B-B14F-4D97-AF65-F5344CB8AC3E}">
        <p14:creationId xmlns:p14="http://schemas.microsoft.com/office/powerpoint/2010/main" val="38370259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102CD7F29BD5646A66305F1DCDCBD2B" ma:contentTypeVersion="9" ma:contentTypeDescription="Create a new document." ma:contentTypeScope="" ma:versionID="85b24e7ebb884dc16736262081c7d044">
  <xsd:schema xmlns:xsd="http://www.w3.org/2001/XMLSchema" xmlns:xs="http://www.w3.org/2001/XMLSchema" xmlns:p="http://schemas.microsoft.com/office/2006/metadata/properties" xmlns:ns2="7927c960-2151-46c2-9c3c-4dd04864ea99" xmlns:ns3="74b6122b-08ae-4e9e-81c2-967c04d6f3a5" targetNamespace="http://schemas.microsoft.com/office/2006/metadata/properties" ma:root="true" ma:fieldsID="20deee09689d433c200858308075980d" ns2:_="" ns3:_="">
    <xsd:import namespace="7927c960-2151-46c2-9c3c-4dd04864ea99"/>
    <xsd:import namespace="74b6122b-08ae-4e9e-81c2-967c04d6f3a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27c960-2151-46c2-9c3c-4dd04864ea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4b6122b-08ae-4e9e-81c2-967c04d6f3a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001E1B-08FB-4542-A689-27893EE8842D}">
  <ds:schemaRefs>
    <ds:schemaRef ds:uri="http://schemas.microsoft.com/sharepoint/v3/contenttype/forms"/>
  </ds:schemaRefs>
</ds:datastoreItem>
</file>

<file path=customXml/itemProps2.xml><?xml version="1.0" encoding="utf-8"?>
<ds:datastoreItem xmlns:ds="http://schemas.openxmlformats.org/officeDocument/2006/customXml" ds:itemID="{3819E844-4161-4A0A-900A-43AD6E76422F}">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7A664D8-C7B4-4364-B7EA-D5578659148F}"/>
</file>

<file path=docProps/app.xml><?xml version="1.0" encoding="utf-8"?>
<Properties xmlns="http://schemas.openxmlformats.org/officeDocument/2006/extended-properties" xmlns:vt="http://schemas.openxmlformats.org/officeDocument/2006/docPropsVTypes">
  <Template/>
  <TotalTime>1266</TotalTime>
  <Words>1488</Words>
  <Application>Microsoft Office PowerPoint</Application>
  <PresentationFormat>Custom</PresentationFormat>
  <Paragraphs>53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Symbol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Fowler</dc:creator>
  <cp:lastModifiedBy>Davina Whitnall</cp:lastModifiedBy>
  <cp:revision>17</cp:revision>
  <cp:lastPrinted>2023-12-20T15:09:59Z</cp:lastPrinted>
  <dcterms:created xsi:type="dcterms:W3CDTF">2023-11-05T06:59:25Z</dcterms:created>
  <dcterms:modified xsi:type="dcterms:W3CDTF">2024-01-30T07:36:40Z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0x0101009102CD7F29BD5646A66305F1DCDCBD2B</vt:lpwstr>
  </property>
</Properties>
</file>